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notesSlides/notesSlide36.xml" ContentType="application/vnd.openxmlformats-officedocument.presentationml.notesSlide+xml"/>
  <Override PartName="/ppt/theme/themeOverride35.xml" ContentType="application/vnd.openxmlformats-officedocument.themeOverride+xml"/>
  <Override PartName="/ppt/notesSlides/notesSlide37.xml" ContentType="application/vnd.openxmlformats-officedocument.presentationml.notesSlide+xml"/>
  <Override PartName="/ppt/theme/themeOverride36.xml" ContentType="application/vnd.openxmlformats-officedocument.themeOverride+xml"/>
  <Override PartName="/ppt/notesSlides/notesSlide38.xml" ContentType="application/vnd.openxmlformats-officedocument.presentationml.notesSlide+xml"/>
  <Override PartName="/ppt/theme/themeOverride37.xml" ContentType="application/vnd.openxmlformats-officedocument.themeOverride+xml"/>
  <Override PartName="/ppt/notesSlides/notesSlide39.xml" ContentType="application/vnd.openxmlformats-officedocument.presentationml.notesSlide+xml"/>
  <Override PartName="/ppt/theme/themeOverride38.xml" ContentType="application/vnd.openxmlformats-officedocument.themeOverride+xml"/>
  <Override PartName="/ppt/notesSlides/notesSlide40.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theme/themeOverride40.xml" ContentType="application/vnd.openxmlformats-officedocument.themeOverride+xml"/>
  <Override PartName="/ppt/notesSlides/notesSlide42.xml" ContentType="application/vnd.openxmlformats-officedocument.presentationml.notesSlide+xml"/>
  <Override PartName="/ppt/theme/themeOverride41.xml" ContentType="application/vnd.openxmlformats-officedocument.themeOverride+xml"/>
  <Override PartName="/ppt/notesSlides/notesSlide43.xml" ContentType="application/vnd.openxmlformats-officedocument.presentationml.notesSlide+xml"/>
  <Override PartName="/ppt/theme/themeOverride42.xml" ContentType="application/vnd.openxmlformats-officedocument.themeOverride+xml"/>
  <Override PartName="/ppt/notesSlides/notesSlide44.xml" ContentType="application/vnd.openxmlformats-officedocument.presentationml.notesSlide+xml"/>
  <Override PartName="/ppt/theme/themeOverride43.xml" ContentType="application/vnd.openxmlformats-officedocument.themeOverride+xml"/>
  <Override PartName="/ppt/notesSlides/notesSlide45.xml" ContentType="application/vnd.openxmlformats-officedocument.presentationml.notesSlide+xml"/>
  <Override PartName="/ppt/theme/themeOverride44.xml" ContentType="application/vnd.openxmlformats-officedocument.themeOverride+xml"/>
  <Override PartName="/ppt/notesSlides/notesSlide46.xml" ContentType="application/vnd.openxmlformats-officedocument.presentationml.notesSlide+xml"/>
  <Override PartName="/ppt/theme/themeOverride45.xml" ContentType="application/vnd.openxmlformats-officedocument.themeOverride+xml"/>
  <Override PartName="/ppt/notesSlides/notesSlide47.xml" ContentType="application/vnd.openxmlformats-officedocument.presentationml.notesSlide+xml"/>
  <Override PartName="/ppt/theme/themeOverride46.xml" ContentType="application/vnd.openxmlformats-officedocument.themeOverride+xml"/>
  <Override PartName="/ppt/notesSlides/notesSlide48.xml" ContentType="application/vnd.openxmlformats-officedocument.presentationml.notesSlide+xml"/>
  <Override PartName="/ppt/theme/themeOverride47.xml" ContentType="application/vnd.openxmlformats-officedocument.themeOverride+xml"/>
  <Override PartName="/ppt/notesSlides/notesSlide49.xml" ContentType="application/vnd.openxmlformats-officedocument.presentationml.notesSlide+xml"/>
  <Override PartName="/ppt/theme/themeOverride48.xml" ContentType="application/vnd.openxmlformats-officedocument.themeOverride+xml"/>
  <Override PartName="/ppt/notesSlides/notesSlide50.xml" ContentType="application/vnd.openxmlformats-officedocument.presentationml.notesSlide+xml"/>
  <Override PartName="/ppt/theme/themeOverride49.xml" ContentType="application/vnd.openxmlformats-officedocument.themeOverride+xml"/>
  <Override PartName="/ppt/notesSlides/notesSlide51.xml" ContentType="application/vnd.openxmlformats-officedocument.presentationml.notesSlide+xml"/>
  <Override PartName="/ppt/theme/themeOverride50.xml" ContentType="application/vnd.openxmlformats-officedocument.themeOverride+xml"/>
  <Override PartName="/ppt/notesSlides/notesSlide52.xml" ContentType="application/vnd.openxmlformats-officedocument.presentationml.notesSlide+xml"/>
  <Override PartName="/ppt/theme/themeOverride51.xml" ContentType="application/vnd.openxmlformats-officedocument.themeOverride+xml"/>
  <Override PartName="/ppt/notesSlides/notesSlide53.xml" ContentType="application/vnd.openxmlformats-officedocument.presentationml.notesSlide+xml"/>
  <Override PartName="/ppt/theme/themeOverride52.xml" ContentType="application/vnd.openxmlformats-officedocument.themeOverride+xml"/>
  <Override PartName="/ppt/notesSlides/notesSlide54.xml" ContentType="application/vnd.openxmlformats-officedocument.presentationml.notesSlide+xml"/>
  <Override PartName="/ppt/theme/themeOverride53.xml" ContentType="application/vnd.openxmlformats-officedocument.themeOverride+xml"/>
  <Override PartName="/ppt/notesSlides/notesSlide55.xml" ContentType="application/vnd.openxmlformats-officedocument.presentationml.notesSlide+xml"/>
  <Override PartName="/ppt/theme/themeOverride54.xml" ContentType="application/vnd.openxmlformats-officedocument.themeOverride+xml"/>
  <Override PartName="/ppt/notesSlides/notesSlide56.xml" ContentType="application/vnd.openxmlformats-officedocument.presentationml.notesSlide+xml"/>
  <Override PartName="/ppt/theme/themeOverride55.xml" ContentType="application/vnd.openxmlformats-officedocument.themeOverride+xml"/>
  <Override PartName="/ppt/notesSlides/notesSlide57.xml" ContentType="application/vnd.openxmlformats-officedocument.presentationml.notesSlide+xml"/>
  <Override PartName="/ppt/theme/themeOverride56.xml" ContentType="application/vnd.openxmlformats-officedocument.themeOverride+xml"/>
  <Override PartName="/ppt/notesSlides/notesSlide58.xml" ContentType="application/vnd.openxmlformats-officedocument.presentationml.notesSlide+xml"/>
  <Override PartName="/ppt/theme/themeOverride57.xml" ContentType="application/vnd.openxmlformats-officedocument.themeOverride+xml"/>
  <Override PartName="/ppt/notesSlides/notesSlide59.xml" ContentType="application/vnd.openxmlformats-officedocument.presentationml.notesSlide+xml"/>
  <Override PartName="/ppt/theme/themeOverride58.xml" ContentType="application/vnd.openxmlformats-officedocument.themeOverride+xml"/>
  <Override PartName="/ppt/notesSlides/notesSlide60.xml" ContentType="application/vnd.openxmlformats-officedocument.presentationml.notesSlide+xml"/>
  <Override PartName="/ppt/theme/themeOverride59.xml" ContentType="application/vnd.openxmlformats-officedocument.themeOverride+xml"/>
  <Override PartName="/ppt/notesSlides/notesSlide61.xml" ContentType="application/vnd.openxmlformats-officedocument.presentationml.notesSlide+xml"/>
  <Override PartName="/ppt/theme/themeOverride60.xml" ContentType="application/vnd.openxmlformats-officedocument.themeOverride+xml"/>
  <Override PartName="/ppt/notesSlides/notesSlide62.xml" ContentType="application/vnd.openxmlformats-officedocument.presentationml.notesSlide+xml"/>
  <Override PartName="/ppt/theme/themeOverride61.xml" ContentType="application/vnd.openxmlformats-officedocument.themeOverride+xml"/>
  <Override PartName="/ppt/notesSlides/notesSlide63.xml" ContentType="application/vnd.openxmlformats-officedocument.presentationml.notesSlide+xml"/>
  <Override PartName="/ppt/theme/themeOverride62.xml" ContentType="application/vnd.openxmlformats-officedocument.themeOverride+xml"/>
  <Override PartName="/ppt/notesSlides/notesSlide64.xml" ContentType="application/vnd.openxmlformats-officedocument.presentationml.notesSlide+xml"/>
  <Override PartName="/ppt/theme/themeOverride63.xml" ContentType="application/vnd.openxmlformats-officedocument.themeOverride+xml"/>
  <Override PartName="/ppt/notesSlides/notesSlide65.xml" ContentType="application/vnd.openxmlformats-officedocument.presentationml.notesSlide+xml"/>
  <Override PartName="/ppt/theme/themeOverride64.xml" ContentType="application/vnd.openxmlformats-officedocument.themeOverride+xml"/>
  <Override PartName="/ppt/notesSlides/notesSlide66.xml" ContentType="application/vnd.openxmlformats-officedocument.presentationml.notesSlide+xml"/>
  <Override PartName="/ppt/theme/themeOverride65.xml" ContentType="application/vnd.openxmlformats-officedocument.themeOverride+xml"/>
  <Override PartName="/ppt/notesSlides/notesSlide67.xml" ContentType="application/vnd.openxmlformats-officedocument.presentationml.notesSlide+xml"/>
  <Override PartName="/ppt/theme/themeOverride66.xml" ContentType="application/vnd.openxmlformats-officedocument.themeOverride+xml"/>
  <Override PartName="/ppt/notesSlides/notesSlide68.xml" ContentType="application/vnd.openxmlformats-officedocument.presentationml.notesSlide+xml"/>
  <Override PartName="/ppt/theme/themeOverride67.xml" ContentType="application/vnd.openxmlformats-officedocument.themeOverride+xml"/>
  <Override PartName="/ppt/notesSlides/notesSlide69.xml" ContentType="application/vnd.openxmlformats-officedocument.presentationml.notesSlide+xml"/>
  <Override PartName="/ppt/theme/themeOverride68.xml" ContentType="application/vnd.openxmlformats-officedocument.themeOverride+xml"/>
  <Override PartName="/ppt/notesSlides/notesSlide70.xml" ContentType="application/vnd.openxmlformats-officedocument.presentationml.notesSlide+xml"/>
  <Override PartName="/ppt/theme/themeOverride69.xml" ContentType="application/vnd.openxmlformats-officedocument.themeOverride+xml"/>
  <Override PartName="/ppt/notesSlides/notesSlide71.xml" ContentType="application/vnd.openxmlformats-officedocument.presentationml.notesSlide+xml"/>
  <Override PartName="/ppt/theme/themeOverride70.xml" ContentType="application/vnd.openxmlformats-officedocument.themeOverride+xml"/>
  <Override PartName="/ppt/notesSlides/notesSlide72.xml" ContentType="application/vnd.openxmlformats-officedocument.presentationml.notesSlide+xml"/>
  <Override PartName="/ppt/theme/themeOverride71.xml" ContentType="application/vnd.openxmlformats-officedocument.themeOverride+xml"/>
  <Override PartName="/ppt/notesSlides/notesSlide73.xml" ContentType="application/vnd.openxmlformats-officedocument.presentationml.notesSlide+xml"/>
  <Override PartName="/ppt/theme/themeOverride72.xml" ContentType="application/vnd.openxmlformats-officedocument.themeOverride+xml"/>
  <Override PartName="/ppt/notesSlides/notesSlide74.xml" ContentType="application/vnd.openxmlformats-officedocument.presentationml.notesSlide+xml"/>
  <Override PartName="/ppt/theme/themeOverride73.xml" ContentType="application/vnd.openxmlformats-officedocument.themeOverride+xml"/>
  <Override PartName="/ppt/notesSlides/notesSlide75.xml" ContentType="application/vnd.openxmlformats-officedocument.presentationml.notesSlide+xml"/>
  <Override PartName="/ppt/theme/themeOverride74.xml" ContentType="application/vnd.openxmlformats-officedocument.themeOverride+xml"/>
  <Override PartName="/ppt/notesSlides/notesSlide76.xml" ContentType="application/vnd.openxmlformats-officedocument.presentationml.notesSlide+xml"/>
  <Override PartName="/ppt/theme/themeOverride75.xml" ContentType="application/vnd.openxmlformats-officedocument.themeOverride+xml"/>
  <Override PartName="/ppt/notesSlides/notesSlide77.xml" ContentType="application/vnd.openxmlformats-officedocument.presentationml.notesSlide+xml"/>
  <Override PartName="/ppt/theme/themeOverride76.xml" ContentType="application/vnd.openxmlformats-officedocument.themeOverride+xml"/>
  <Override PartName="/ppt/notesSlides/notesSlide78.xml" ContentType="application/vnd.openxmlformats-officedocument.presentationml.notesSlide+xml"/>
  <Override PartName="/ppt/theme/themeOverride7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4" r:id="rId3"/>
    <p:sldMasterId id="2147483686" r:id="rId4"/>
  </p:sldMasterIdLst>
  <p:notesMasterIdLst>
    <p:notesMasterId r:id="rId100"/>
  </p:notesMasterIdLst>
  <p:sldIdLst>
    <p:sldId id="257" r:id="rId5"/>
    <p:sldId id="258" r:id="rId6"/>
    <p:sldId id="259" r:id="rId7"/>
    <p:sldId id="260" r:id="rId8"/>
    <p:sldId id="320" r:id="rId9"/>
    <p:sldId id="321" r:id="rId10"/>
    <p:sldId id="261" r:id="rId11"/>
    <p:sldId id="322" r:id="rId12"/>
    <p:sldId id="324" r:id="rId13"/>
    <p:sldId id="325" r:id="rId14"/>
    <p:sldId id="323" r:id="rId15"/>
    <p:sldId id="326" r:id="rId16"/>
    <p:sldId id="342" r:id="rId17"/>
    <p:sldId id="327" r:id="rId18"/>
    <p:sldId id="352" r:id="rId19"/>
    <p:sldId id="329" r:id="rId20"/>
    <p:sldId id="328" r:id="rId21"/>
    <p:sldId id="346" r:id="rId22"/>
    <p:sldId id="347" r:id="rId23"/>
    <p:sldId id="330" r:id="rId24"/>
    <p:sldId id="331" r:id="rId25"/>
    <p:sldId id="349" r:id="rId26"/>
    <p:sldId id="350" r:id="rId27"/>
    <p:sldId id="348" r:id="rId28"/>
    <p:sldId id="332" r:id="rId29"/>
    <p:sldId id="333" r:id="rId30"/>
    <p:sldId id="334" r:id="rId31"/>
    <p:sldId id="338" r:id="rId32"/>
    <p:sldId id="336" r:id="rId33"/>
    <p:sldId id="339" r:id="rId34"/>
    <p:sldId id="343" r:id="rId35"/>
    <p:sldId id="345" r:id="rId36"/>
    <p:sldId id="344" r:id="rId37"/>
    <p:sldId id="335" r:id="rId38"/>
    <p:sldId id="351" r:id="rId39"/>
    <p:sldId id="340" r:id="rId40"/>
    <p:sldId id="341" r:id="rId41"/>
    <p:sldId id="337" r:id="rId42"/>
    <p:sldId id="281" r:id="rId43"/>
    <p:sldId id="295" r:id="rId44"/>
    <p:sldId id="296" r:id="rId45"/>
    <p:sldId id="297" r:id="rId46"/>
    <p:sldId id="298" r:id="rId47"/>
    <p:sldId id="299" r:id="rId48"/>
    <p:sldId id="300" r:id="rId49"/>
    <p:sldId id="301" r:id="rId50"/>
    <p:sldId id="302" r:id="rId51"/>
    <p:sldId id="303" r:id="rId52"/>
    <p:sldId id="266" r:id="rId53"/>
    <p:sldId id="304" r:id="rId54"/>
    <p:sldId id="305" r:id="rId55"/>
    <p:sldId id="306" r:id="rId56"/>
    <p:sldId id="307" r:id="rId57"/>
    <p:sldId id="308" r:id="rId58"/>
    <p:sldId id="309" r:id="rId59"/>
    <p:sldId id="312" r:id="rId60"/>
    <p:sldId id="313" r:id="rId61"/>
    <p:sldId id="314" r:id="rId62"/>
    <p:sldId id="315" r:id="rId63"/>
    <p:sldId id="316" r:id="rId64"/>
    <p:sldId id="311" r:id="rId65"/>
    <p:sldId id="310" r:id="rId66"/>
    <p:sldId id="317" r:id="rId67"/>
    <p:sldId id="318" r:id="rId68"/>
    <p:sldId id="319" r:id="rId69"/>
    <p:sldId id="264" r:id="rId70"/>
    <p:sldId id="265" r:id="rId71"/>
    <p:sldId id="263" r:id="rId72"/>
    <p:sldId id="262"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2" r:id="rId88"/>
    <p:sldId id="283" r:id="rId89"/>
    <p:sldId id="284" r:id="rId90"/>
    <p:sldId id="285" r:id="rId91"/>
    <p:sldId id="286" r:id="rId92"/>
    <p:sldId id="287" r:id="rId93"/>
    <p:sldId id="288" r:id="rId94"/>
    <p:sldId id="289" r:id="rId95"/>
    <p:sldId id="290" r:id="rId96"/>
    <p:sldId id="291" r:id="rId97"/>
    <p:sldId id="292" r:id="rId98"/>
    <p:sldId id="293"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23" autoAdjust="0"/>
    <p:restoredTop sz="94660"/>
  </p:normalViewPr>
  <p:slideViewPr>
    <p:cSldViewPr snapToGrid="0">
      <p:cViewPr varScale="1">
        <p:scale>
          <a:sx n="95" d="100"/>
          <a:sy n="95" d="100"/>
        </p:scale>
        <p:origin x="108"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78C0C-1EB5-4E3B-9CAD-DAAF7E0E8500}" type="datetimeFigureOut">
              <a:rPr lang="zh-CN" altLang="en-US" smtClean="0"/>
              <a:t>2019/11/10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89F9B-6058-4229-81D1-2A47A732A67C}" type="slidenum">
              <a:rPr lang="zh-CN" altLang="en-US" smtClean="0"/>
              <a:t>‹#›</a:t>
            </a:fld>
            <a:endParaRPr lang="zh-CN" altLang="en-US"/>
          </a:p>
        </p:txBody>
      </p:sp>
    </p:spTree>
    <p:extLst>
      <p:ext uri="{BB962C8B-B14F-4D97-AF65-F5344CB8AC3E}">
        <p14:creationId xmlns:p14="http://schemas.microsoft.com/office/powerpoint/2010/main" val="1104673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4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4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hemeOverride" Target="../theme/themeOverride4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4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hemeOverride" Target="../theme/themeOverride46.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4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hemeOverride" Target="../theme/themeOverride4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49.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hemeOverride" Target="../theme/themeOverride50.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hemeOverride" Target="../theme/themeOverride5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hemeOverride" Target="../theme/themeOverride52.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hemeOverride" Target="../theme/themeOverride53.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hemeOverride" Target="../theme/themeOverride5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55.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56.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5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hemeOverride" Target="../theme/themeOverride58.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59.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hemeOverride" Target="../theme/themeOverride60.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hemeOverride" Target="../theme/themeOverride6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hemeOverride" Target="../theme/themeOverride62.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hemeOverride" Target="../theme/themeOverride63.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hemeOverride" Target="../theme/themeOverride64.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65.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hemeOverride" Target="../theme/themeOverride66.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hemeOverride" Target="../theme/themeOverride67.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hemeOverride" Target="../theme/themeOverride68.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69.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70.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hemeOverride" Target="../theme/themeOverride71.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85.xml"/><Relationship Id="rId2" Type="http://schemas.openxmlformats.org/officeDocument/2006/relationships/notesMaster" Target="../notesMasters/notesMaster1.xml"/><Relationship Id="rId1" Type="http://schemas.openxmlformats.org/officeDocument/2006/relationships/themeOverride" Target="../theme/themeOverride72.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86.xml"/><Relationship Id="rId2" Type="http://schemas.openxmlformats.org/officeDocument/2006/relationships/notesMaster" Target="../notesMasters/notesMaster1.xml"/><Relationship Id="rId1" Type="http://schemas.openxmlformats.org/officeDocument/2006/relationships/themeOverride" Target="../theme/themeOverride73.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hemeOverride" Target="../theme/themeOverride74.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hemeOverride" Target="../theme/themeOverride75.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91.xml"/><Relationship Id="rId2" Type="http://schemas.openxmlformats.org/officeDocument/2006/relationships/notesMaster" Target="../notesMasters/notesMaster1.xml"/><Relationship Id="rId1" Type="http://schemas.openxmlformats.org/officeDocument/2006/relationships/themeOverride" Target="../theme/themeOverride76.xml"/></Relationships>
</file>

<file path=ppt/notesSlides/_rels/notesSlide78.xml.rels><?xml version="1.0" encoding="UTF-8" standalone="yes"?>
<Relationships xmlns="http://schemas.openxmlformats.org/package/2006/relationships"><Relationship Id="rId3" Type="http://schemas.openxmlformats.org/officeDocument/2006/relationships/slide" Target="../slides/slide92.xml"/><Relationship Id="rId2" Type="http://schemas.openxmlformats.org/officeDocument/2006/relationships/notesMaster" Target="../notesMasters/notesMaster1.xml"/><Relationship Id="rId1" Type="http://schemas.openxmlformats.org/officeDocument/2006/relationships/themeOverride" Target="../theme/themeOverride7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lizhenglsajfalsdfjla</a:t>
            </a:r>
            <a:endParaRPr lang="zh-CN" altLang="en-US" dirty="0"/>
          </a:p>
        </p:txBody>
      </p:sp>
      <p:sp>
        <p:nvSpPr>
          <p:cNvPr id="4" name="灯片编号占位符 3"/>
          <p:cNvSpPr>
            <a:spLocks noGrp="1"/>
          </p:cNvSpPr>
          <p:nvPr>
            <p:ph type="sldNum" sz="quarter" idx="5"/>
          </p:nvPr>
        </p:nvSpPr>
        <p:spPr/>
        <p:txBody>
          <a:bodyPr/>
          <a:lstStyle/>
          <a:p>
            <a:fld id="{F3C89F9B-6058-4229-81D1-2A47A732A67C}" type="slidenum">
              <a:rPr lang="zh-CN" altLang="en-US" smtClean="0"/>
              <a:t>1</a:t>
            </a:fld>
            <a:endParaRPr lang="zh-CN" altLang="en-US"/>
          </a:p>
        </p:txBody>
      </p:sp>
    </p:spTree>
    <p:extLst>
      <p:ext uri="{BB962C8B-B14F-4D97-AF65-F5344CB8AC3E}">
        <p14:creationId xmlns:p14="http://schemas.microsoft.com/office/powerpoint/2010/main" val="14438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68546683"/>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95547566"/>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54350147"/>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97641910"/>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02315274"/>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85427517"/>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45089382"/>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90201681"/>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86840375"/>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10327091"/>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21915844"/>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50202679"/>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81093398"/>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en-US" altLang="zh-CN" b="1" dirty="0">
                <a:latin typeface="Arial" panose="020B0604020202020204" pitchFamily="34" charset="0"/>
                <a:ea typeface="微软雅黑" panose="020B0503020204020204" pitchFamily="34" charset="-122"/>
                <a:sym typeface="Arial" panose="020B0604020202020204" pitchFamily="34" charset="0"/>
              </a:rPr>
              <a:t>ftp://192.168.1.1</a:t>
            </a:r>
            <a:r>
              <a:rPr lang="zh-CN" altLang="en-US" b="1" dirty="0">
                <a:latin typeface="Arial" panose="020B0604020202020204" pitchFamily="34" charset="0"/>
                <a:ea typeface="微软雅黑" panose="020B0503020204020204" pitchFamily="34" charset="-122"/>
                <a:sym typeface="Arial" panose="020B0604020202020204" pitchFamily="34" charset="0"/>
              </a:rPr>
              <a:t>后面一定跟</a:t>
            </a:r>
            <a:r>
              <a:rPr lang="en-US" altLang="zh-CN" b="1" dirty="0">
                <a:latin typeface="Arial" panose="020B0604020202020204" pitchFamily="34" charset="0"/>
                <a:ea typeface="微软雅黑" panose="020B0503020204020204" pitchFamily="34" charset="-122"/>
                <a:sym typeface="Arial" panose="020B0604020202020204" pitchFamily="34" charset="0"/>
              </a:rPr>
              <a:t>IP</a:t>
            </a:r>
            <a:r>
              <a:rPr lang="zh-CN" altLang="en-US" b="1" dirty="0">
                <a:latin typeface="Arial" panose="020B0604020202020204" pitchFamily="34" charset="0"/>
                <a:ea typeface="微软雅黑" panose="020B0503020204020204" pitchFamily="34" charset="-122"/>
                <a:sym typeface="Arial" panose="020B0604020202020204" pitchFamily="34" charset="0"/>
              </a:rPr>
              <a:t>地址吗</a:t>
            </a: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r>
              <a:rPr lang="en-US" altLang="zh-CN" b="1" dirty="0">
                <a:latin typeface="Arial" panose="020B0604020202020204" pitchFamily="34" charset="0"/>
                <a:ea typeface="微软雅黑" panose="020B0503020204020204" pitchFamily="34" charset="-122"/>
                <a:sym typeface="Arial" panose="020B0604020202020204" pitchFamily="34" charset="0"/>
              </a:rPr>
              <a:t>http</a:t>
            </a:r>
            <a:r>
              <a:rPr lang="zh-CN" altLang="en-US" b="1" dirty="0">
                <a:latin typeface="Arial" panose="020B0604020202020204" pitchFamily="34" charset="0"/>
                <a:ea typeface="微软雅黑" panose="020B0503020204020204" pitchFamily="34" charset="-122"/>
                <a:sym typeface="Arial" panose="020B0604020202020204" pitchFamily="34" charset="0"/>
              </a:rPr>
              <a:t>和</a:t>
            </a:r>
            <a:r>
              <a:rPr lang="en-US" altLang="zh-CN" b="1" dirty="0">
                <a:latin typeface="Arial" panose="020B0604020202020204" pitchFamily="34" charset="0"/>
                <a:ea typeface="微软雅黑" panose="020B0503020204020204" pitchFamily="34" charset="-122"/>
                <a:sym typeface="Arial" panose="020B0604020202020204" pitchFamily="34" charset="0"/>
              </a:rPr>
              <a:t>https</a:t>
            </a:r>
            <a:r>
              <a:rPr lang="zh-CN" altLang="en-US" b="1" dirty="0">
                <a:latin typeface="Arial" panose="020B0604020202020204" pitchFamily="34" charset="0"/>
                <a:ea typeface="微软雅黑" panose="020B0503020204020204" pitchFamily="34" charset="-122"/>
                <a:sym typeface="Arial" panose="020B0604020202020204" pitchFamily="34" charset="0"/>
              </a:rPr>
              <a:t>的区别</a:t>
            </a:r>
          </a:p>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28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42091027"/>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34043363"/>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91474913"/>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1006322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B5717BF2-D74F-4ED6-9338-865B6BCD87EF}" type="slidenum">
              <a:rPr lang="zh-CN" altLang="en-US" sz="1200">
                <a:solidFill>
                  <a:srgbClr val="000000"/>
                </a:solidFill>
                <a:latin typeface="等线" panose="02010600030101010101" pitchFamily="2" charset="-122"/>
                <a:ea typeface="等线" panose="02010600030101010101" pitchFamily="2" charset="-122"/>
              </a:rPr>
              <a:pPr algn="r" eaLnBrk="1" hangingPunct="1"/>
              <a:t>33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88101722"/>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76615546"/>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23320305"/>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0452155"/>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28428530"/>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03976691"/>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38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8838248"/>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B5717BF2-D74F-4ED6-9338-865B6BCD87EF}" type="slidenum">
              <a:rPr lang="zh-CN" altLang="en-US" sz="1200">
                <a:solidFill>
                  <a:srgbClr val="000000"/>
                </a:solidFill>
                <a:latin typeface="等线" panose="02010600030101010101" pitchFamily="2" charset="-122"/>
                <a:ea typeface="等线" panose="02010600030101010101" pitchFamily="2" charset="-122"/>
              </a:rPr>
              <a:pPr algn="r" eaLnBrk="1" hangingPunct="1"/>
              <a:t>39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48632840"/>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53196899"/>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3782967"/>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78786694"/>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7777240"/>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27826277"/>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64802668"/>
      </p:ext>
    </p:extLst>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40930198"/>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60533197"/>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71150866"/>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48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21794651"/>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59736638"/>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98093723"/>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71599716"/>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55435411"/>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21982816"/>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03863824"/>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07302850"/>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 注：如果</a:t>
            </a:r>
            <a:r>
              <a:rPr lang="zh-CN" altLang="en-US" dirty="0">
                <a:solidFill>
                  <a:srgbClr val="FF0000"/>
                </a:solidFill>
              </a:rPr>
              <a:t>中心结点是集线器</a:t>
            </a:r>
            <a:r>
              <a:rPr lang="zh-CN" altLang="en-US" dirty="0"/>
              <a:t>，</a:t>
            </a:r>
            <a:r>
              <a:rPr lang="zh-CN" altLang="en-US" dirty="0">
                <a:solidFill>
                  <a:srgbClr val="FF0000"/>
                </a:solidFill>
              </a:rPr>
              <a:t>物理结构是星型</a:t>
            </a:r>
            <a:r>
              <a:rPr lang="zh-CN" altLang="en-US" dirty="0"/>
              <a:t>的，</a:t>
            </a:r>
            <a:r>
              <a:rPr lang="zh-CN" altLang="en-US" dirty="0">
                <a:solidFill>
                  <a:srgbClr val="FF0000"/>
                </a:solidFill>
              </a:rPr>
              <a:t>逻辑结构依然是总线型</a:t>
            </a:r>
            <a:r>
              <a:rPr lang="zh-CN" altLang="en-US" dirty="0"/>
              <a:t>的，局域网中所有节点共享传输介质，在一定时间内只允许一个节点通过集线器发送数据。如果</a:t>
            </a:r>
            <a:r>
              <a:rPr lang="zh-CN" altLang="en-US" dirty="0">
                <a:solidFill>
                  <a:srgbClr val="FF0000"/>
                </a:solidFill>
              </a:rPr>
              <a:t>中心结点是交换机，才是真正的星型结构</a:t>
            </a:r>
            <a:r>
              <a:rPr lang="zh-CN" altLang="en-US" dirty="0"/>
              <a:t>，可以在多对通信节点之间建立并发的连接。</a:t>
            </a:r>
          </a:p>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554948"/>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76002230"/>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 注：如果</a:t>
            </a:r>
            <a:r>
              <a:rPr lang="zh-CN" altLang="en-US" dirty="0">
                <a:solidFill>
                  <a:srgbClr val="FF0000"/>
                </a:solidFill>
              </a:rPr>
              <a:t>中心结点是集线器</a:t>
            </a:r>
            <a:r>
              <a:rPr lang="zh-CN" altLang="en-US" dirty="0"/>
              <a:t>，</a:t>
            </a:r>
            <a:r>
              <a:rPr lang="zh-CN" altLang="en-US" dirty="0">
                <a:solidFill>
                  <a:srgbClr val="FF0000"/>
                </a:solidFill>
              </a:rPr>
              <a:t>物理结构是星型</a:t>
            </a:r>
            <a:r>
              <a:rPr lang="zh-CN" altLang="en-US" dirty="0"/>
              <a:t>的，</a:t>
            </a:r>
            <a:r>
              <a:rPr lang="zh-CN" altLang="en-US" dirty="0">
                <a:solidFill>
                  <a:srgbClr val="FF0000"/>
                </a:solidFill>
              </a:rPr>
              <a:t>逻辑结构依然是总线型</a:t>
            </a:r>
            <a:r>
              <a:rPr lang="zh-CN" altLang="en-US" dirty="0"/>
              <a:t>的，局域网中所有节点共享传输介质，在一定时间内只允许一个节点通过集线器发送数据。如果</a:t>
            </a:r>
            <a:r>
              <a:rPr lang="zh-CN" altLang="en-US" dirty="0">
                <a:solidFill>
                  <a:srgbClr val="FF0000"/>
                </a:solidFill>
              </a:rPr>
              <a:t>中心结点是交换机，才是真正的星型结构</a:t>
            </a:r>
            <a:r>
              <a:rPr lang="zh-CN" altLang="en-US" dirty="0"/>
              <a:t>，可以在多对通信节点之间建立并发的连接。</a:t>
            </a:r>
          </a:p>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85533049"/>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 注：如果</a:t>
            </a:r>
            <a:r>
              <a:rPr lang="zh-CN" altLang="en-US" dirty="0">
                <a:solidFill>
                  <a:srgbClr val="FF0000"/>
                </a:solidFill>
              </a:rPr>
              <a:t>中心结点是集线器</a:t>
            </a:r>
            <a:r>
              <a:rPr lang="zh-CN" altLang="en-US" dirty="0"/>
              <a:t>，</a:t>
            </a:r>
            <a:r>
              <a:rPr lang="zh-CN" altLang="en-US" dirty="0">
                <a:solidFill>
                  <a:srgbClr val="FF0000"/>
                </a:solidFill>
              </a:rPr>
              <a:t>物理结构是星型</a:t>
            </a:r>
            <a:r>
              <a:rPr lang="zh-CN" altLang="en-US" dirty="0"/>
              <a:t>的，</a:t>
            </a:r>
            <a:r>
              <a:rPr lang="zh-CN" altLang="en-US" dirty="0">
                <a:solidFill>
                  <a:srgbClr val="FF0000"/>
                </a:solidFill>
              </a:rPr>
              <a:t>逻辑结构依然是总线型</a:t>
            </a:r>
            <a:r>
              <a:rPr lang="zh-CN" altLang="en-US" dirty="0"/>
              <a:t>的，局域网中所有节点共享传输介质，在一定时间内只允许一个节点通过集线器发送数据。如果</a:t>
            </a:r>
            <a:r>
              <a:rPr lang="zh-CN" altLang="en-US" dirty="0">
                <a:solidFill>
                  <a:srgbClr val="FF0000"/>
                </a:solidFill>
              </a:rPr>
              <a:t>中心结点是交换机，才是真正的星型结构</a:t>
            </a:r>
            <a:r>
              <a:rPr lang="zh-CN" altLang="en-US" dirty="0"/>
              <a:t>，可以在多对通信节点之间建立并发的连接。</a:t>
            </a:r>
          </a:p>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59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31981966"/>
      </p:ext>
    </p:extLst>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dirty="0"/>
              <a:t> 注：如果</a:t>
            </a:r>
            <a:r>
              <a:rPr lang="zh-CN" altLang="en-US" dirty="0">
                <a:solidFill>
                  <a:srgbClr val="FF0000"/>
                </a:solidFill>
              </a:rPr>
              <a:t>中心结点是集线器</a:t>
            </a:r>
            <a:r>
              <a:rPr lang="zh-CN" altLang="en-US" dirty="0"/>
              <a:t>，</a:t>
            </a:r>
            <a:r>
              <a:rPr lang="zh-CN" altLang="en-US" dirty="0">
                <a:solidFill>
                  <a:srgbClr val="FF0000"/>
                </a:solidFill>
              </a:rPr>
              <a:t>物理结构是星型</a:t>
            </a:r>
            <a:r>
              <a:rPr lang="zh-CN" altLang="en-US" dirty="0"/>
              <a:t>的，</a:t>
            </a:r>
            <a:r>
              <a:rPr lang="zh-CN" altLang="en-US" dirty="0">
                <a:solidFill>
                  <a:srgbClr val="FF0000"/>
                </a:solidFill>
              </a:rPr>
              <a:t>逻辑结构依然是总线型</a:t>
            </a:r>
            <a:r>
              <a:rPr lang="zh-CN" altLang="en-US" dirty="0"/>
              <a:t>的，局域网中所有节点共享传输介质，在一定时间内只允许一个节点通过集线器发送数据。如果</a:t>
            </a:r>
            <a:r>
              <a:rPr lang="zh-CN" altLang="en-US" dirty="0">
                <a:solidFill>
                  <a:srgbClr val="FF0000"/>
                </a:solidFill>
              </a:rPr>
              <a:t>中心结点是交换机，才是真正的星型结构</a:t>
            </a:r>
            <a:r>
              <a:rPr lang="zh-CN" altLang="en-US" dirty="0"/>
              <a:t>，可以在多对通信节点之间建立并发的连接。</a:t>
            </a:r>
          </a:p>
          <a:p>
            <a:pPr eaLnBrk="1" hangingPunct="1">
              <a:spcBef>
                <a:spcPct val="0"/>
              </a:spcBef>
            </a:pPr>
            <a:endParaRPr lang="zh-CN" altLang="en-US" dirty="0"/>
          </a:p>
          <a:p>
            <a:pPr eaLnBrk="1" hangingPunct="1">
              <a:spcBef>
                <a:spcPct val="0"/>
              </a:spcBef>
            </a:pPr>
            <a:endParaRPr lang="zh-CN" altLang="en-US" dirty="0"/>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13693415"/>
      </p:ext>
    </p:extLst>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72717491"/>
      </p:ext>
    </p:extLst>
  </p:cSld>
  <p:clrMapOvr>
    <a:overrideClrMapping bg1="lt1" tx1="dk1" bg2="lt2" tx2="dk2" accent1="accent1" accent2="accent2" accent3="accent3" accent4="accent4" accent5="accent5" accent6="accent6" hlink="hlink" folHlink="folHlink"/>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75964154"/>
      </p:ext>
    </p:extLst>
  </p:cSld>
  <p:clrMapOvr>
    <a:overrideClrMapping bg1="lt1" tx1="dk1" bg2="lt2" tx2="dk2" accent1="accent1" accent2="accent2" accent3="accent3" accent4="accent4" accent5="accent5" accent6="accent6" hlink="hlink" folHlink="folHlink"/>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82328069"/>
      </p:ext>
    </p:extLst>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8654204"/>
      </p:ext>
    </p:extLst>
  </p:cSld>
  <p:clrMapOvr>
    <a:overrideClrMapping bg1="lt1" tx1="dk1" bg2="lt2" tx2="dk2" accent1="accent1" accent2="accent2" accent3="accent3" accent4="accent4" accent5="accent5" accent6="accent6" hlink="hlink" folHlink="folHlink"/>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65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20031657"/>
      </p:ext>
    </p:extLst>
  </p:cSld>
  <p:clrMapOvr>
    <a:overrideClrMapping bg1="lt1" tx1="dk1" bg2="lt2" tx2="dk2" accent1="accent1" accent2="accent2" accent3="accent3" accent4="accent4" accent5="accent5" accent6="accent6" hlink="hlink" folHlink="folHlink"/>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301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A3A25DD-36E7-4589-8210-6CB4E0536BF6}" type="slidenum">
              <a:rPr lang="zh-CN" altLang="en-US" sz="1200">
                <a:latin typeface="等线" panose="02010600030101010101" pitchFamily="2" charset="-122"/>
                <a:ea typeface="等线" panose="02010600030101010101" pitchFamily="2" charset="-122"/>
              </a:rPr>
              <a:pPr algn="r" eaLnBrk="1" hangingPunct="1"/>
              <a:t>66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70536789"/>
      </p:ext>
    </p:extLst>
  </p:cSld>
  <p:clrMapOvr>
    <a:overrideClrMapping bg1="lt1" tx1="dk1" bg2="lt2" tx2="dk2" accent1="accent1" accent2="accent2" accent3="accent3" accent4="accent4" accent5="accent5" accent6="accent6" hlink="hlink" folHlink="folHlink"/>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403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0C6C8AF4-EE53-414B-9C69-B2E6A1823537}" type="slidenum">
              <a:rPr lang="zh-CN" altLang="en-US" sz="1200">
                <a:latin typeface="等线" panose="02010600030101010101" pitchFamily="2" charset="-122"/>
                <a:ea typeface="等线" panose="02010600030101010101" pitchFamily="2" charset="-122"/>
              </a:rPr>
              <a:pPr algn="r" eaLnBrk="1" hangingPunct="1"/>
              <a:t>67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88050243"/>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96585814"/>
      </p:ext>
    </p:extLst>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19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0AB8A5B3-F678-48BC-819E-A0FE7A22A411}" type="slidenum">
              <a:rPr lang="zh-CN" altLang="en-US" sz="1200">
                <a:latin typeface="等线" panose="02010600030101010101" pitchFamily="2" charset="-122"/>
                <a:ea typeface="等线" panose="02010600030101010101" pitchFamily="2" charset="-122"/>
              </a:rPr>
              <a:pPr algn="r" eaLnBrk="1" hangingPunct="1"/>
              <a:t>68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17962851"/>
      </p:ext>
    </p:extLst>
  </p:cSld>
  <p:clrMapOvr>
    <a:overrideClrMapping bg1="lt1" tx1="dk1" bg2="lt2" tx2="dk2" accent1="accent1" accent2="accent2" accent3="accent3" accent4="accent4" accent5="accent5" accent6="accent6" hlink="hlink" folHlink="folHlink"/>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887FC39-6D87-43EF-8268-81488ED8072E}" type="slidenum">
              <a:rPr lang="zh-CN" altLang="en-US" sz="1200">
                <a:latin typeface="等线" panose="02010600030101010101" pitchFamily="2" charset="-122"/>
                <a:ea typeface="等线" panose="02010600030101010101" pitchFamily="2" charset="-122"/>
              </a:rPr>
              <a:pPr algn="r" eaLnBrk="1" hangingPunct="1"/>
              <a:t>69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320912"/>
      </p:ext>
    </p:extLst>
  </p:cSld>
  <p:clrMapOvr>
    <a:overrideClrMapping bg1="lt1" tx1="dk1" bg2="lt2" tx2="dk2" accent1="accent1" accent2="accent2" accent3="accent3" accent4="accent4" accent5="accent5" accent6="accent6" hlink="hlink" folHlink="folHlink"/>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506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07DA1C81-D77F-4FC9-BFE0-A1284B3BD516}" type="slidenum">
              <a:rPr lang="zh-CN" altLang="en-US" sz="1200">
                <a:solidFill>
                  <a:srgbClr val="000000"/>
                </a:solidFill>
                <a:latin typeface="等线" panose="02010600030101010101" pitchFamily="2" charset="-122"/>
                <a:ea typeface="等线" panose="02010600030101010101" pitchFamily="2" charset="-122"/>
              </a:rPr>
              <a:pPr algn="r" eaLnBrk="1" hangingPunct="1"/>
              <a:t>70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34458009"/>
      </p:ext>
    </p:extLst>
  </p:cSld>
  <p:clrMapOvr>
    <a:overrideClrMapping bg1="lt1" tx1="dk1" bg2="lt2" tx2="dk2" accent1="accent1" accent2="accent2" accent3="accent3" accent4="accent4" accent5="accent5" accent6="accent6" hlink="hlink" folHlink="folHlink"/>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608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5719FFDD-3BEC-4C21-807B-87152CE8E30E}" type="slidenum">
              <a:rPr lang="zh-CN" altLang="en-US" sz="1200">
                <a:solidFill>
                  <a:srgbClr val="000000"/>
                </a:solidFill>
                <a:latin typeface="等线" panose="02010600030101010101" pitchFamily="2" charset="-122"/>
                <a:ea typeface="等线" panose="02010600030101010101" pitchFamily="2" charset="-122"/>
              </a:rPr>
              <a:pPr algn="r" eaLnBrk="1" hangingPunct="1"/>
              <a:t>71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51594290"/>
      </p:ext>
    </p:extLst>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71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BE515355-01F5-4A39-B437-5020ABE9D3ED}" type="slidenum">
              <a:rPr lang="zh-CN" altLang="en-US" sz="1200">
                <a:latin typeface="等线" panose="02010600030101010101" pitchFamily="2" charset="-122"/>
                <a:ea typeface="等线" panose="02010600030101010101" pitchFamily="2" charset="-122"/>
              </a:rPr>
              <a:pPr algn="r" eaLnBrk="1" hangingPunct="1"/>
              <a:t>72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7662010"/>
      </p:ext>
    </p:extLst>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813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2ED3E834-AD1D-48E0-8FA1-93518C9A04EE}" type="slidenum">
              <a:rPr lang="zh-CN" altLang="en-US" sz="1200">
                <a:solidFill>
                  <a:srgbClr val="000000"/>
                </a:solidFill>
                <a:latin typeface="等线" panose="02010600030101010101" pitchFamily="2" charset="-122"/>
                <a:ea typeface="等线" panose="02010600030101010101" pitchFamily="2" charset="-122"/>
              </a:rPr>
              <a:pPr algn="r" eaLnBrk="1" hangingPunct="1"/>
              <a:t>73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64421579"/>
      </p:ext>
    </p:extLst>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4915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85C620A2-AF59-4FCA-87D4-881F5D4ED2B5}" type="slidenum">
              <a:rPr lang="zh-CN" altLang="en-US" sz="1200">
                <a:solidFill>
                  <a:srgbClr val="000000"/>
                </a:solidFill>
                <a:latin typeface="等线" panose="02010600030101010101" pitchFamily="2" charset="-122"/>
                <a:ea typeface="等线" panose="02010600030101010101" pitchFamily="2" charset="-122"/>
              </a:rPr>
              <a:pPr algn="r" eaLnBrk="1" hangingPunct="1"/>
              <a:t>76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89585699"/>
      </p:ext>
    </p:extLst>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018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A1FE7AF-D246-4BD8-BB4F-90B5B92C54F0}" type="slidenum">
              <a:rPr lang="zh-CN" altLang="en-US" sz="1200">
                <a:latin typeface="等线" panose="02010600030101010101" pitchFamily="2" charset="-122"/>
                <a:ea typeface="等线" panose="02010600030101010101" pitchFamily="2" charset="-122"/>
              </a:rPr>
              <a:pPr algn="r" eaLnBrk="1" hangingPunct="1"/>
              <a:t>77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18816564"/>
      </p:ext>
    </p:extLst>
  </p:cSld>
  <p:clrMapOvr>
    <a:overrideClrMapping bg1="lt1" tx1="dk1" bg2="lt2" tx2="dk2" accent1="accent1" accent2="accent2" accent3="accent3" accent4="accent4" accent5="accent5" accent6="accent6" hlink="hlink" folHlink="folHlink"/>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120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096DB362-FC02-4B2C-99E5-CC075D895EBE}" type="slidenum">
              <a:rPr lang="zh-CN" altLang="en-US" sz="1200">
                <a:solidFill>
                  <a:srgbClr val="000000"/>
                </a:solidFill>
                <a:latin typeface="等线" panose="02010600030101010101" pitchFamily="2" charset="-122"/>
                <a:ea typeface="等线" panose="02010600030101010101" pitchFamily="2" charset="-122"/>
              </a:rPr>
              <a:pPr algn="r" eaLnBrk="1" hangingPunct="1"/>
              <a:t>78</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92584224"/>
      </p:ext>
    </p:extLst>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222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0A081159-1B72-415B-A3BE-B9568E9FD843}" type="slidenum">
              <a:rPr lang="zh-CN" altLang="en-US" sz="1200">
                <a:latin typeface="等线" panose="02010600030101010101" pitchFamily="2" charset="-122"/>
                <a:ea typeface="等线" panose="02010600030101010101" pitchFamily="2" charset="-122"/>
              </a:rPr>
              <a:pPr algn="r" eaLnBrk="1" hangingPunct="1"/>
              <a:t>79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13661459"/>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20783195"/>
      </p:ext>
    </p:extLst>
  </p:cSld>
  <p:clrMapOvr>
    <a:overrideClrMapping bg1="lt1" tx1="dk1" bg2="lt2" tx2="dk2" accent1="accent1" accent2="accent2" accent3="accent3" accent4="accent4" accent5="accent5" accent6="accent6" hlink="hlink" folHlink="folHlink"/>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325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6FA89C0-598E-485D-82CB-F68C25E64F39}" type="slidenum">
              <a:rPr lang="zh-CN" altLang="en-US" sz="1200">
                <a:solidFill>
                  <a:srgbClr val="000000"/>
                </a:solidFill>
                <a:latin typeface="等线" panose="02010600030101010101" pitchFamily="2" charset="-122"/>
                <a:ea typeface="等线" panose="02010600030101010101" pitchFamily="2" charset="-122"/>
              </a:rPr>
              <a:pPr algn="r" eaLnBrk="1" hangingPunct="1"/>
              <a:t>81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13737225"/>
      </p:ext>
    </p:extLst>
  </p:cSld>
  <p:clrMapOvr>
    <a:overrideClrMapping bg1="lt1" tx1="dk1" bg2="lt2" tx2="dk2" accent1="accent1" accent2="accent2" accent3="accent3" accent4="accent4" accent5="accent5" accent6="accent6" hlink="hlink" folHlink="folHlink"/>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427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7566CC7-886F-4D76-A7B1-52B6FB1FDB10}" type="slidenum">
              <a:rPr lang="zh-CN" altLang="en-US" sz="1200">
                <a:solidFill>
                  <a:srgbClr val="000000"/>
                </a:solidFill>
                <a:latin typeface="等线" panose="02010600030101010101" pitchFamily="2" charset="-122"/>
                <a:ea typeface="等线" panose="02010600030101010101" pitchFamily="2" charset="-122"/>
              </a:rPr>
              <a:pPr algn="r" eaLnBrk="1" hangingPunct="1"/>
              <a:t>82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4831201"/>
      </p:ext>
    </p:extLst>
  </p:cSld>
  <p:clrMapOvr>
    <a:overrideClrMapping bg1="lt1" tx1="dk1" bg2="lt2" tx2="dk2" accent1="accent1" accent2="accent2" accent3="accent3" accent4="accent4" accent5="accent5" accent6="accent6" hlink="hlink" folHlink="folHlink"/>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53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CB7BC929-CF9D-461D-8884-B188D64EA564}" type="slidenum">
              <a:rPr lang="zh-CN" altLang="en-US" sz="1200">
                <a:solidFill>
                  <a:srgbClr val="000000"/>
                </a:solidFill>
                <a:latin typeface="等线" panose="02010600030101010101" pitchFamily="2" charset="-122"/>
                <a:ea typeface="等线" panose="02010600030101010101" pitchFamily="2" charset="-122"/>
              </a:rPr>
              <a:pPr algn="r" eaLnBrk="1" hangingPunct="1"/>
              <a:t>83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820613"/>
      </p:ext>
    </p:extLst>
  </p:cSld>
  <p:clrMapOvr>
    <a:overrideClrMapping bg1="lt1" tx1="dk1" bg2="lt2" tx2="dk2" accent1="accent1" accent2="accent2" accent3="accent3" accent4="accent4" accent5="accent5" accent6="accent6" hlink="hlink" folHlink="folHlink"/>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734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47EBAAA8-1BD9-4136-95AA-F1FD5E646094}" type="slidenum">
              <a:rPr lang="zh-CN" altLang="en-US" sz="1200">
                <a:latin typeface="等线" panose="02010600030101010101" pitchFamily="2" charset="-122"/>
                <a:ea typeface="等线" panose="02010600030101010101" pitchFamily="2" charset="-122"/>
              </a:rPr>
              <a:pPr algn="r" eaLnBrk="1" hangingPunct="1"/>
              <a:t>85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1100569"/>
      </p:ext>
    </p:extLst>
  </p:cSld>
  <p:clrMapOvr>
    <a:overrideClrMapping bg1="lt1" tx1="dk1" bg2="lt2" tx2="dk2" accent1="accent1" accent2="accent2" accent3="accent3" accent4="accent4" accent5="accent5" accent6="accent6" hlink="hlink" folHlink="folHlink"/>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939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4E593EC-7326-4C4F-9EA6-A5BF5552DC19}" type="slidenum">
              <a:rPr lang="zh-CN" altLang="en-US" sz="1200">
                <a:latin typeface="等线" panose="02010600030101010101" pitchFamily="2" charset="-122"/>
                <a:ea typeface="等线" panose="02010600030101010101" pitchFamily="2" charset="-122"/>
              </a:rPr>
              <a:pPr algn="r" eaLnBrk="1" hangingPunct="1"/>
              <a:t>86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30662447"/>
      </p:ext>
    </p:extLst>
  </p:cSld>
  <p:clrMapOvr>
    <a:overrideClrMapping bg1="lt1" tx1="dk1" bg2="lt2" tx2="dk2" accent1="accent1" accent2="accent2" accent3="accent3" accent4="accent4" accent5="accent5" accent6="accent6" hlink="hlink" folHlink="folHlink"/>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5837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5A0F0A2F-B59C-4A1A-93DC-8F235A6D440B}" type="slidenum">
              <a:rPr lang="zh-CN" altLang="en-US" sz="1200">
                <a:latin typeface="等线" panose="02010600030101010101" pitchFamily="2" charset="-122"/>
                <a:ea typeface="等线" panose="02010600030101010101" pitchFamily="2" charset="-122"/>
              </a:rPr>
              <a:pPr algn="r" eaLnBrk="1" hangingPunct="1"/>
              <a:t>87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50798129"/>
      </p:ext>
    </p:extLst>
  </p:cSld>
  <p:clrMapOvr>
    <a:overrideClrMapping bg1="lt1" tx1="dk1" bg2="lt2" tx2="dk2" accent1="accent1" accent2="accent2" accent3="accent3" accent4="accent4" accent5="accent5" accent6="accent6" hlink="hlink" folHlink="folHlink"/>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6042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E03C5EB1-4E26-4260-B005-60757B158B8E}" type="slidenum">
              <a:rPr lang="zh-CN" altLang="en-US" sz="1200">
                <a:latin typeface="等线" panose="02010600030101010101" pitchFamily="2" charset="-122"/>
                <a:ea typeface="等线" panose="02010600030101010101" pitchFamily="2" charset="-122"/>
              </a:rPr>
              <a:pPr algn="r" eaLnBrk="1" hangingPunct="1"/>
              <a:t>88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6626218"/>
      </p:ext>
    </p:extLst>
  </p:cSld>
  <p:clrMapOvr>
    <a:overrideClrMapping bg1="lt1" tx1="dk1" bg2="lt2" tx2="dk2" accent1="accent1" accent2="accent2" accent3="accent3" accent4="accent4" accent5="accent5" accent6="accent6" hlink="hlink" folHlink="folHlink"/>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614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0948D552-3685-4CDF-B5EC-5796DAD7CB69}" type="slidenum">
              <a:rPr lang="zh-CN" altLang="en-US" sz="1200">
                <a:latin typeface="等线" panose="02010600030101010101" pitchFamily="2" charset="-122"/>
                <a:ea typeface="等线" panose="02010600030101010101" pitchFamily="2" charset="-122"/>
              </a:rPr>
              <a:pPr algn="r" eaLnBrk="1" hangingPunct="1"/>
              <a:t>91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94039635"/>
      </p:ext>
    </p:extLst>
  </p:cSld>
  <p:clrMapOvr>
    <a:overrideClrMapping bg1="lt1" tx1="dk1" bg2="lt2" tx2="dk2" accent1="accent1" accent2="accent2" accent3="accent3" accent4="accent4" accent5="accent5" accent6="accent6" hlink="hlink" folHlink="folHlink"/>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6246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D35F7374-2CC8-4153-8BC6-FA6875092ECA}" type="slidenum">
              <a:rPr lang="zh-CN" altLang="en-US" sz="1200">
                <a:latin typeface="等线" panose="02010600030101010101" pitchFamily="2" charset="-122"/>
                <a:ea typeface="等线" panose="02010600030101010101" pitchFamily="2" charset="-122"/>
              </a:rPr>
              <a:pPr algn="r" eaLnBrk="1" hangingPunct="1"/>
              <a:t>92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01109730"/>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02201398"/>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399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5EC8F38-D32A-4EB9-90B1-4E6B58978CFA}" type="slidenum">
              <a:rPr lang="zh-CN" altLang="en-US" sz="1200">
                <a:latin typeface="等线" panose="02010600030101010101" pitchFamily="2" charset="-122"/>
                <a:ea typeface="等线" panose="02010600030101010101" pitchFamily="2" charset="-122"/>
              </a:rPr>
              <a:pPr algn="r" eaLnBrk="1" hangingPunct="1"/>
              <a:t>12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35363301"/>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968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CFAF78B-6A82-48D9-B534-E915E6D8818A}" type="datetimeFigureOut">
              <a:rPr lang="zh-CN" altLang="en-US"/>
              <a:pPr>
                <a:defRPr/>
              </a:pPr>
              <a:t>2019/11/10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F02CDB9E-756D-4413-A129-2F90E059E364}" type="slidenum">
              <a:rPr lang="zh-CN" altLang="en-US"/>
              <a:pPr/>
              <a:t>‹#›</a:t>
            </a:fld>
            <a:endParaRPr lang="zh-CN" altLang="en-US"/>
          </a:p>
        </p:txBody>
      </p:sp>
    </p:spTree>
    <p:extLst>
      <p:ext uri="{BB962C8B-B14F-4D97-AF65-F5344CB8AC3E}">
        <p14:creationId xmlns:p14="http://schemas.microsoft.com/office/powerpoint/2010/main" val="2806274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72222553-1263-4392-8955-AEBEA555E8D9}" type="datetimeFigureOut">
              <a:rPr lang="zh-CN" altLang="en-US"/>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1B12793-4F4D-4E15-8089-59731BCBD338}" type="slidenum">
              <a:rPr lang="zh-CN" altLang="en-US"/>
              <a:pPr/>
              <a:t>‹#›</a:t>
            </a:fld>
            <a:endParaRPr lang="zh-CN" altLang="en-US"/>
          </a:p>
        </p:txBody>
      </p:sp>
    </p:spTree>
    <p:extLst>
      <p:ext uri="{BB962C8B-B14F-4D97-AF65-F5344CB8AC3E}">
        <p14:creationId xmlns:p14="http://schemas.microsoft.com/office/powerpoint/2010/main" val="283410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8A86CD3-FFFC-475E-81E2-A3E76CA8E9FE}" type="datetimeFigureOut">
              <a:rPr lang="zh-CN" altLang="en-US"/>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0A038AE-EFCB-4D15-AB01-5F2CC2DEB909}" type="slidenum">
              <a:rPr lang="zh-CN" altLang="en-US"/>
              <a:pPr/>
              <a:t>‹#›</a:t>
            </a:fld>
            <a:endParaRPr lang="zh-CN" altLang="en-US"/>
          </a:p>
        </p:txBody>
      </p:sp>
    </p:spTree>
    <p:extLst>
      <p:ext uri="{BB962C8B-B14F-4D97-AF65-F5344CB8AC3E}">
        <p14:creationId xmlns:p14="http://schemas.microsoft.com/office/powerpoint/2010/main" val="3508151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单击以编辑母版副标题样式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E65DC5F2-F3E5-4AC8-B209-6903173A1E31}" type="datetimeFigureOut">
              <a:rPr lang="zh-CN" altLang="en-US" smtClean="0"/>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71CF3E46-B48F-4296-A980-42FC11E63E6E}" type="slidenum">
              <a:rPr lang="zh-CN" altLang="en-US" smtClean="0"/>
              <a:pPr/>
              <a:t>‹#›</a:t>
            </a:fld>
            <a:endParaRPr lang="zh-CN" altLang="en-US"/>
          </a:p>
        </p:txBody>
      </p:sp>
    </p:spTree>
    <p:extLst>
      <p:ext uri="{BB962C8B-B14F-4D97-AF65-F5344CB8AC3E}">
        <p14:creationId xmlns:p14="http://schemas.microsoft.com/office/powerpoint/2010/main" val="3854681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9E2B61F5-9454-4A1A-8B0B-91C1616FE45B}" type="datetimeFigureOut">
              <a:rPr lang="zh-CN" altLang="en-US" smtClean="0"/>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D0246D0-D6AC-4D6E-BE93-57FC8CD75248}" type="slidenum">
              <a:rPr lang="zh-CN" altLang="en-US" smtClean="0"/>
              <a:pPr/>
              <a:t>‹#›</a:t>
            </a:fld>
            <a:endParaRPr lang="zh-CN" altLang="en-US"/>
          </a:p>
        </p:txBody>
      </p:sp>
    </p:spTree>
    <p:extLst>
      <p:ext uri="{BB962C8B-B14F-4D97-AF65-F5344CB8AC3E}">
        <p14:creationId xmlns:p14="http://schemas.microsoft.com/office/powerpoint/2010/main" val="174044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F58E534-ABB2-4A24-A2EB-3DB067EC5F3A}" type="datetimeFigureOut">
              <a:rPr lang="zh-CN" altLang="en-US" smtClean="0"/>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3BAE1092-8890-4A9C-B528-E05A2FFEF330}" type="slidenum">
              <a:rPr lang="zh-CN" altLang="en-US" smtClean="0"/>
              <a:pPr/>
              <a:t>‹#›</a:t>
            </a:fld>
            <a:endParaRPr lang="zh-CN" altLang="en-US"/>
          </a:p>
        </p:txBody>
      </p:sp>
    </p:spTree>
    <p:extLst>
      <p:ext uri="{BB962C8B-B14F-4D97-AF65-F5344CB8AC3E}">
        <p14:creationId xmlns:p14="http://schemas.microsoft.com/office/powerpoint/2010/main" val="303596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E8B4893-F992-4561-A7B2-AB8637D5CE8E}" type="datetimeFigureOut">
              <a:rPr lang="zh-CN" altLang="en-US" smtClean="0"/>
              <a:pPr>
                <a:defRPr/>
              </a:pPr>
              <a:t>2019/11/10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673F2BF5-5803-4C27-8BFF-91790FDF6A20}" type="slidenum">
              <a:rPr lang="zh-CN" altLang="en-US" smtClean="0"/>
              <a:pPr/>
              <a:t>‹#›</a:t>
            </a:fld>
            <a:endParaRPr lang="zh-CN" altLang="en-US"/>
          </a:p>
        </p:txBody>
      </p:sp>
    </p:spTree>
    <p:extLst>
      <p:ext uri="{BB962C8B-B14F-4D97-AF65-F5344CB8AC3E}">
        <p14:creationId xmlns:p14="http://schemas.microsoft.com/office/powerpoint/2010/main" val="2037759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F93E9022-841D-489F-9640-76504A1F6676}" type="datetimeFigureOut">
              <a:rPr lang="zh-CN" altLang="en-US" smtClean="0"/>
              <a:pPr>
                <a:defRPr/>
              </a:pPr>
              <a:t>2019/11/10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5B510FB0-4DE1-4502-8E9E-6611D098E21D}" type="slidenum">
              <a:rPr lang="zh-CN" altLang="en-US" smtClean="0"/>
              <a:pPr/>
              <a:t>‹#›</a:t>
            </a:fld>
            <a:endParaRPr lang="zh-CN" altLang="en-US"/>
          </a:p>
        </p:txBody>
      </p:sp>
    </p:spTree>
    <p:extLst>
      <p:ext uri="{BB962C8B-B14F-4D97-AF65-F5344CB8AC3E}">
        <p14:creationId xmlns:p14="http://schemas.microsoft.com/office/powerpoint/2010/main" val="2652507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F440B862-9C95-4CF2-B172-21F1E823C1C3}" type="datetimeFigureOut">
              <a:rPr lang="zh-CN" altLang="en-US" smtClean="0"/>
              <a:pPr>
                <a:defRPr/>
              </a:pPr>
              <a:t>2019/11/10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987435C8-F3F4-40FC-AD64-49D6F38A4C3E}" type="slidenum">
              <a:rPr lang="zh-CN" altLang="en-US" smtClean="0"/>
              <a:pPr/>
              <a:t>‹#›</a:t>
            </a:fld>
            <a:endParaRPr lang="zh-CN" altLang="en-US"/>
          </a:p>
        </p:txBody>
      </p:sp>
    </p:spTree>
    <p:extLst>
      <p:ext uri="{BB962C8B-B14F-4D97-AF65-F5344CB8AC3E}">
        <p14:creationId xmlns:p14="http://schemas.microsoft.com/office/powerpoint/2010/main" val="3126491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7F269D7-730E-455D-B269-F68D86C15CD8}" type="datetimeFigureOut">
              <a:rPr lang="zh-CN" altLang="en-US" smtClean="0"/>
              <a:pPr>
                <a:defRPr/>
              </a:pPr>
              <a:t>2019/11/10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EA10D70E-E106-4723-BA25-97FAD7FACF90}" type="slidenum">
              <a:rPr lang="zh-CN" altLang="en-US" smtClean="0"/>
              <a:pPr/>
              <a:t>‹#›</a:t>
            </a:fld>
            <a:endParaRPr lang="zh-CN" altLang="en-US"/>
          </a:p>
        </p:txBody>
      </p:sp>
    </p:spTree>
    <p:extLst>
      <p:ext uri="{BB962C8B-B14F-4D97-AF65-F5344CB8AC3E}">
        <p14:creationId xmlns:p14="http://schemas.microsoft.com/office/powerpoint/2010/main" val="180243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单击以编辑母版副标题样式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E65DC5F2-F3E5-4AC8-B209-6903173A1E31}" type="datetimeFigureOut">
              <a:rPr lang="zh-CN" altLang="en-US"/>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71CF3E46-B48F-4296-A980-42FC11E63E6E}" type="slidenum">
              <a:rPr lang="zh-CN" altLang="en-US"/>
              <a:pPr/>
              <a:t>‹#›</a:t>
            </a:fld>
            <a:endParaRPr lang="zh-CN" altLang="en-US"/>
          </a:p>
        </p:txBody>
      </p:sp>
    </p:spTree>
    <p:extLst>
      <p:ext uri="{BB962C8B-B14F-4D97-AF65-F5344CB8AC3E}">
        <p14:creationId xmlns:p14="http://schemas.microsoft.com/office/powerpoint/2010/main" val="346883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93D999-785B-4D05-919E-13ACDED95020}" type="datetimeFigureOut">
              <a:rPr lang="zh-CN" altLang="en-US" smtClean="0"/>
              <a:pPr>
                <a:defRPr/>
              </a:pPr>
              <a:t>2019/11/10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82930F2B-837D-4144-B723-2CD9F5F7E036}" type="slidenum">
              <a:rPr lang="zh-CN" altLang="en-US" smtClean="0"/>
              <a:pPr/>
              <a:t>‹#›</a:t>
            </a:fld>
            <a:endParaRPr lang="zh-CN" altLang="en-US"/>
          </a:p>
        </p:txBody>
      </p:sp>
    </p:spTree>
    <p:extLst>
      <p:ext uri="{BB962C8B-B14F-4D97-AF65-F5344CB8AC3E}">
        <p14:creationId xmlns:p14="http://schemas.microsoft.com/office/powerpoint/2010/main" val="2733915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CFAF78B-6A82-48D9-B534-E915E6D8818A}" type="datetimeFigureOut">
              <a:rPr lang="zh-CN" altLang="en-US" smtClean="0"/>
              <a:pPr>
                <a:defRPr/>
              </a:pPr>
              <a:t>2019/11/10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F02CDB9E-756D-4413-A129-2F90E059E364}" type="slidenum">
              <a:rPr lang="zh-CN" altLang="en-US" smtClean="0"/>
              <a:pPr/>
              <a:t>‹#›</a:t>
            </a:fld>
            <a:endParaRPr lang="zh-CN" altLang="en-US"/>
          </a:p>
        </p:txBody>
      </p:sp>
    </p:spTree>
    <p:extLst>
      <p:ext uri="{BB962C8B-B14F-4D97-AF65-F5344CB8AC3E}">
        <p14:creationId xmlns:p14="http://schemas.microsoft.com/office/powerpoint/2010/main" val="1788826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72222553-1263-4392-8955-AEBEA555E8D9}" type="datetimeFigureOut">
              <a:rPr lang="zh-CN" altLang="en-US" smtClean="0"/>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1B12793-4F4D-4E15-8089-59731BCBD338}" type="slidenum">
              <a:rPr lang="zh-CN" altLang="en-US" smtClean="0"/>
              <a:pPr/>
              <a:t>‹#›</a:t>
            </a:fld>
            <a:endParaRPr lang="zh-CN" altLang="en-US"/>
          </a:p>
        </p:txBody>
      </p:sp>
    </p:spTree>
    <p:extLst>
      <p:ext uri="{BB962C8B-B14F-4D97-AF65-F5344CB8AC3E}">
        <p14:creationId xmlns:p14="http://schemas.microsoft.com/office/powerpoint/2010/main" val="38981501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8A86CD3-FFFC-475E-81E2-A3E76CA8E9FE}" type="datetimeFigureOut">
              <a:rPr lang="zh-CN" altLang="en-US" smtClean="0"/>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0A038AE-EFCB-4D15-AB01-5F2CC2DEB909}" type="slidenum">
              <a:rPr lang="zh-CN" altLang="en-US" smtClean="0"/>
              <a:pPr/>
              <a:t>‹#›</a:t>
            </a:fld>
            <a:endParaRPr lang="zh-CN" altLang="en-US"/>
          </a:p>
        </p:txBody>
      </p:sp>
    </p:spTree>
    <p:extLst>
      <p:ext uri="{BB962C8B-B14F-4D97-AF65-F5344CB8AC3E}">
        <p14:creationId xmlns:p14="http://schemas.microsoft.com/office/powerpoint/2010/main" val="1633319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43244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77145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87876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71012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3016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9095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9E2B61F5-9454-4A1A-8B0B-91C1616FE45B}" type="datetimeFigureOut">
              <a:rPr lang="zh-CN" altLang="en-US"/>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D0246D0-D6AC-4D6E-BE93-57FC8CD75248}" type="slidenum">
              <a:rPr lang="zh-CN" altLang="en-US"/>
              <a:pPr/>
              <a:t>‹#›</a:t>
            </a:fld>
            <a:endParaRPr lang="zh-CN" altLang="en-US"/>
          </a:p>
        </p:txBody>
      </p:sp>
    </p:spTree>
    <p:extLst>
      <p:ext uri="{BB962C8B-B14F-4D97-AF65-F5344CB8AC3E}">
        <p14:creationId xmlns:p14="http://schemas.microsoft.com/office/powerpoint/2010/main" val="3134588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8939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0882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42603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9969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DF05C8-30DF-4541-AA07-09E41F3DA08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ECA0F-571F-42B4-AC8C-83E8017FA2AB}"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653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F58E534-ABB2-4A24-A2EB-3DB067EC5F3A}" type="datetimeFigureOut">
              <a:rPr lang="zh-CN" altLang="en-US"/>
              <a:pPr>
                <a:defRPr/>
              </a:pPr>
              <a:t>2019/11/10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3BAE1092-8890-4A9C-B528-E05A2FFEF330}" type="slidenum">
              <a:rPr lang="zh-CN" altLang="en-US"/>
              <a:pPr/>
              <a:t>‹#›</a:t>
            </a:fld>
            <a:endParaRPr lang="zh-CN" altLang="en-US"/>
          </a:p>
        </p:txBody>
      </p:sp>
    </p:spTree>
    <p:extLst>
      <p:ext uri="{BB962C8B-B14F-4D97-AF65-F5344CB8AC3E}">
        <p14:creationId xmlns:p14="http://schemas.microsoft.com/office/powerpoint/2010/main" val="379621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E8B4893-F992-4561-A7B2-AB8637D5CE8E}" type="datetimeFigureOut">
              <a:rPr lang="zh-CN" altLang="en-US"/>
              <a:pPr>
                <a:defRPr/>
              </a:pPr>
              <a:t>2019/11/10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673F2BF5-5803-4C27-8BFF-91790FDF6A20}" type="slidenum">
              <a:rPr lang="zh-CN" altLang="en-US"/>
              <a:pPr/>
              <a:t>‹#›</a:t>
            </a:fld>
            <a:endParaRPr lang="zh-CN" altLang="en-US"/>
          </a:p>
        </p:txBody>
      </p:sp>
    </p:spTree>
    <p:extLst>
      <p:ext uri="{BB962C8B-B14F-4D97-AF65-F5344CB8AC3E}">
        <p14:creationId xmlns:p14="http://schemas.microsoft.com/office/powerpoint/2010/main" val="423771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F93E9022-841D-489F-9640-76504A1F6676}" type="datetimeFigureOut">
              <a:rPr lang="zh-CN" altLang="en-US"/>
              <a:pPr>
                <a:defRPr/>
              </a:pPr>
              <a:t>2019/11/10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5B510FB0-4DE1-4502-8E9E-6611D098E21D}" type="slidenum">
              <a:rPr lang="zh-CN" altLang="en-US"/>
              <a:pPr/>
              <a:t>‹#›</a:t>
            </a:fld>
            <a:endParaRPr lang="zh-CN" altLang="en-US"/>
          </a:p>
        </p:txBody>
      </p:sp>
    </p:spTree>
    <p:extLst>
      <p:ext uri="{BB962C8B-B14F-4D97-AF65-F5344CB8AC3E}">
        <p14:creationId xmlns:p14="http://schemas.microsoft.com/office/powerpoint/2010/main" val="492115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F440B862-9C95-4CF2-B172-21F1E823C1C3}" type="datetimeFigureOut">
              <a:rPr lang="zh-CN" altLang="en-US"/>
              <a:pPr>
                <a:defRPr/>
              </a:pPr>
              <a:t>2019/11/10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987435C8-F3F4-40FC-AD64-49D6F38A4C3E}" type="slidenum">
              <a:rPr lang="zh-CN" altLang="en-US"/>
              <a:pPr/>
              <a:t>‹#›</a:t>
            </a:fld>
            <a:endParaRPr lang="zh-CN" altLang="en-US"/>
          </a:p>
        </p:txBody>
      </p:sp>
    </p:spTree>
    <p:extLst>
      <p:ext uri="{BB962C8B-B14F-4D97-AF65-F5344CB8AC3E}">
        <p14:creationId xmlns:p14="http://schemas.microsoft.com/office/powerpoint/2010/main" val="2801698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7F269D7-730E-455D-B269-F68D86C15CD8}" type="datetimeFigureOut">
              <a:rPr lang="zh-CN" altLang="en-US"/>
              <a:pPr>
                <a:defRPr/>
              </a:pPr>
              <a:t>2019/11/10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EA10D70E-E106-4723-BA25-97FAD7FACF90}" type="slidenum">
              <a:rPr lang="zh-CN" altLang="en-US"/>
              <a:pPr/>
              <a:t>‹#›</a:t>
            </a:fld>
            <a:endParaRPr lang="zh-CN" altLang="en-US"/>
          </a:p>
        </p:txBody>
      </p:sp>
    </p:spTree>
    <p:extLst>
      <p:ext uri="{BB962C8B-B14F-4D97-AF65-F5344CB8AC3E}">
        <p14:creationId xmlns:p14="http://schemas.microsoft.com/office/powerpoint/2010/main" val="168260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93D999-785B-4D05-919E-13ACDED95020}" type="datetimeFigureOut">
              <a:rPr lang="zh-CN" altLang="en-US"/>
              <a:pPr>
                <a:defRPr/>
              </a:pPr>
              <a:t>2019/11/10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82930F2B-837D-4144-B723-2CD9F5F7E036}" type="slidenum">
              <a:rPr lang="zh-CN" altLang="en-US"/>
              <a:pPr/>
              <a:t>‹#›</a:t>
            </a:fld>
            <a:endParaRPr lang="zh-CN" altLang="en-US"/>
          </a:p>
        </p:txBody>
      </p:sp>
    </p:spTree>
    <p:extLst>
      <p:ext uri="{BB962C8B-B14F-4D97-AF65-F5344CB8AC3E}">
        <p14:creationId xmlns:p14="http://schemas.microsoft.com/office/powerpoint/2010/main" val="62915167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501524"/>
      </p:ext>
    </p:extLst>
  </p:cSld>
  <p:clrMap bg1="lt1" tx1="dk1" bg2="lt2" tx2="dk2" accent1="accent1" accent2="accent2" accent3="accent3" accent4="accent4" accent5="accent5" accent6="accent6" hlink="hlink" folHlink="folHlink"/>
  <p:sldLayoutIdLst>
    <p:sldLayoutId id="2147483661" r:id="rId1"/>
  </p:sldLayoutIdLst>
  <p:txStyles>
    <p:titleStyle>
      <a:lvl1pPr algn="l" rtl="0" eaLnBrk="1" fontAlgn="base" hangingPunct="1">
        <a:lnSpc>
          <a:spcPct val="90000"/>
        </a:lnSpc>
        <a:spcBef>
          <a:spcPct val="0"/>
        </a:spcBef>
        <a:spcAft>
          <a:spcPct val="0"/>
        </a:spcAft>
        <a:defRPr sz="44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2pPr>
      <a:lvl3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3pPr>
      <a:lvl4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4pPr>
      <a:lvl5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5pPr>
      <a:lvl6pPr marL="4572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6pPr>
      <a:lvl7pPr marL="9144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7pPr>
      <a:lvl8pPr marL="13716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8pPr>
      <a:lvl9pPr marL="18288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日期占位符 3"/>
          <p:cNvSpPr>
            <a:spLocks noGrp="1" noChangeArrowheads="1"/>
          </p:cNvSpPr>
          <p:nvPr>
            <p:ph type="dt" sz="half" idx="2"/>
          </p:nvPr>
        </p:nvSpPr>
        <p:spPr bwMode="auto">
          <a:xfrm>
            <a:off x="0" y="0"/>
            <a:ext cx="0" cy="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defRPr sz="1200">
                <a:solidFill>
                  <a:srgbClr val="898989"/>
                </a:solidFill>
              </a:defRPr>
            </a:lvl1pPr>
          </a:lstStyle>
          <a:p>
            <a:fld id="{E87F9ACB-9A63-41EE-84AE-405D2AEE5207}" type="datetimeFigureOut">
              <a:rPr lang="zh-CN" altLang="en-US" smtClean="0"/>
              <a:t>2019/11/10</a:t>
            </a:fld>
            <a:endParaRPr lang="zh-CN" altLang="en-US"/>
          </a:p>
        </p:txBody>
      </p:sp>
      <p:sp>
        <p:nvSpPr>
          <p:cNvPr id="2051" name="页脚占位符 4"/>
          <p:cNvSpPr>
            <a:spLocks noGrp="1" noChangeArrowheads="1"/>
          </p:cNvSpPr>
          <p:nvPr>
            <p:ph type="ftr" sz="quarter" idx="3"/>
          </p:nvPr>
        </p:nvSpPr>
        <p:spPr bwMode="auto">
          <a:xfrm>
            <a:off x="0" y="0"/>
            <a:ext cx="0" cy="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2052" name="灯片编号占位符 5"/>
          <p:cNvSpPr>
            <a:spLocks noGrp="1" noChangeArrowheads="1"/>
          </p:cNvSpPr>
          <p:nvPr>
            <p:ph type="sldNum" sz="quarter" idx="4"/>
          </p:nvPr>
        </p:nvSpPr>
        <p:spPr bwMode="auto">
          <a:xfrm>
            <a:off x="0" y="0"/>
            <a:ext cx="0" cy="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defRPr sz="1200">
                <a:solidFill>
                  <a:srgbClr val="898989"/>
                </a:solidFill>
              </a:defRPr>
            </a:lvl1pPr>
          </a:lstStyle>
          <a:p>
            <a:fld id="{FD8917F8-071D-4A1E-8C62-7B8B12073257}" type="slidenum">
              <a:rPr lang="zh-CN" altLang="en-US" smtClean="0"/>
              <a:t>‹#›</a:t>
            </a:fld>
            <a:endParaRPr lang="zh-CN" altLang="en-US"/>
          </a:p>
        </p:txBody>
      </p:sp>
    </p:spTree>
    <p:extLst>
      <p:ext uri="{BB962C8B-B14F-4D97-AF65-F5344CB8AC3E}">
        <p14:creationId xmlns:p14="http://schemas.microsoft.com/office/powerpoint/2010/main" val="371006083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rtl="0" eaLnBrk="1" fontAlgn="base" hangingPunct="1">
        <a:lnSpc>
          <a:spcPct val="90000"/>
        </a:lnSpc>
        <a:spcBef>
          <a:spcPct val="0"/>
        </a:spcBef>
        <a:spcAft>
          <a:spcPct val="0"/>
        </a:spcAft>
        <a:defRPr sz="44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2pPr>
      <a:lvl3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3pPr>
      <a:lvl4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4pPr>
      <a:lvl5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5pPr>
      <a:lvl6pPr marL="4572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6pPr>
      <a:lvl7pPr marL="9144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7pPr>
      <a:lvl8pPr marL="13716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8pPr>
      <a:lvl9pPr marL="18288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日期占位符 3"/>
          <p:cNvSpPr>
            <a:spLocks noGrp="1" noChangeArrowheads="1"/>
          </p:cNvSpPr>
          <p:nvPr>
            <p:ph type="dt" sz="half" idx="2"/>
          </p:nvPr>
        </p:nvSpPr>
        <p:spPr bwMode="auto">
          <a:xfrm>
            <a:off x="0" y="0"/>
            <a:ext cx="0" cy="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defRPr sz="1200">
                <a:solidFill>
                  <a:srgbClr val="898989"/>
                </a:solidFill>
              </a:defRPr>
            </a:lvl1pPr>
          </a:lstStyle>
          <a:p>
            <a:fld id="{E87F9ACB-9A63-41EE-84AE-405D2AEE5207}" type="datetimeFigureOut">
              <a:rPr lang="zh-CN" altLang="en-US" smtClean="0"/>
              <a:t>2019/11/10</a:t>
            </a:fld>
            <a:endParaRPr lang="zh-CN" altLang="en-US"/>
          </a:p>
        </p:txBody>
      </p:sp>
      <p:sp>
        <p:nvSpPr>
          <p:cNvPr id="2051" name="页脚占位符 4"/>
          <p:cNvSpPr>
            <a:spLocks noGrp="1" noChangeArrowheads="1"/>
          </p:cNvSpPr>
          <p:nvPr>
            <p:ph type="ftr" sz="quarter" idx="3"/>
          </p:nvPr>
        </p:nvSpPr>
        <p:spPr bwMode="auto">
          <a:xfrm>
            <a:off x="0" y="0"/>
            <a:ext cx="0" cy="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2052" name="灯片编号占位符 5"/>
          <p:cNvSpPr>
            <a:spLocks noGrp="1" noChangeArrowheads="1"/>
          </p:cNvSpPr>
          <p:nvPr>
            <p:ph type="sldNum" sz="quarter" idx="4"/>
          </p:nvPr>
        </p:nvSpPr>
        <p:spPr bwMode="auto">
          <a:xfrm>
            <a:off x="0" y="0"/>
            <a:ext cx="0" cy="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defRPr sz="1200">
                <a:solidFill>
                  <a:srgbClr val="898989"/>
                </a:solidFill>
              </a:defRPr>
            </a:lvl1pPr>
          </a:lstStyle>
          <a:p>
            <a:fld id="{FD8917F8-071D-4A1E-8C62-7B8B12073257}" type="slidenum">
              <a:rPr lang="zh-CN" altLang="en-US" smtClean="0"/>
              <a:t>‹#›</a:t>
            </a:fld>
            <a:endParaRPr lang="zh-CN" altLang="en-US"/>
          </a:p>
        </p:txBody>
      </p:sp>
    </p:spTree>
    <p:extLst>
      <p:ext uri="{BB962C8B-B14F-4D97-AF65-F5344CB8AC3E}">
        <p14:creationId xmlns:p14="http://schemas.microsoft.com/office/powerpoint/2010/main" val="13310486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lnSpc>
          <a:spcPct val="90000"/>
        </a:lnSpc>
        <a:spcBef>
          <a:spcPct val="0"/>
        </a:spcBef>
        <a:spcAft>
          <a:spcPct val="0"/>
        </a:spcAft>
        <a:defRPr sz="44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2pPr>
      <a:lvl3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3pPr>
      <a:lvl4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4pPr>
      <a:lvl5pPr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5pPr>
      <a:lvl6pPr marL="4572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6pPr>
      <a:lvl7pPr marL="9144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7pPr>
      <a:lvl8pPr marL="13716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8pPr>
      <a:lvl9pPr marL="1828800" algn="l" rtl="0" eaLnBrk="1" fontAlgn="base" hangingPunct="1">
        <a:lnSpc>
          <a:spcPct val="90000"/>
        </a:lnSpc>
        <a:spcBef>
          <a:spcPct val="0"/>
        </a:spcBef>
        <a:spcAft>
          <a:spcPct val="0"/>
        </a:spcAft>
        <a:defRPr sz="4400">
          <a:solidFill>
            <a:schemeClr val="tx1"/>
          </a:solidFill>
          <a:latin typeface="Arial" pitchFamily="34" charset="0"/>
          <a:ea typeface="微软雅黑"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F9ACB-9A63-41EE-84AE-405D2AEE5207}" type="datetimeFigureOut">
              <a:rPr lang="zh-CN" altLang="en-US" smtClean="0"/>
              <a:t>2019/11/10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8917F8-071D-4A1E-8C62-7B8B12073257}" type="slidenum">
              <a:rPr lang="zh-CN" altLang="en-US" smtClean="0"/>
              <a:t>‹#›</a:t>
            </a:fld>
            <a:endParaRPr lang="zh-CN" altLang="en-US"/>
          </a:p>
        </p:txBody>
      </p:sp>
    </p:spTree>
    <p:extLst>
      <p:ext uri="{BB962C8B-B14F-4D97-AF65-F5344CB8AC3E}">
        <p14:creationId xmlns:p14="http://schemas.microsoft.com/office/powerpoint/2010/main" val="245760936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slide" Target="slide28.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www.baidu.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61.xml.rels><?xml version="1.0" encoding="UTF-8" standalone="yes"?>
<Relationships xmlns="http://schemas.openxmlformats.org/package/2006/relationships"><Relationship Id="rId8" Type="http://schemas.openxmlformats.org/officeDocument/2006/relationships/hyperlink" Target="https://baike.baidu.com/item/%E7%BD%91%E7%BB%9C/143243" TargetMode="External"/><Relationship Id="rId3" Type="http://schemas.openxmlformats.org/officeDocument/2006/relationships/image" Target="../media/image3.png"/><Relationship Id="rId7" Type="http://schemas.openxmlformats.org/officeDocument/2006/relationships/hyperlink" Target="https://baike.baidu.com/item/%E4%BA%A4%E6%8D%A2%E6%9C%BA/103532"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baike.baidu.com/item/%E9%9B%86%E7%BA%BF%E5%99%A8/214614" TargetMode="External"/><Relationship Id="rId5" Type="http://schemas.openxmlformats.org/officeDocument/2006/relationships/hyperlink" Target="https://baike.baidu.com/item/%E4%BC%A0%E8%BE%93%E7%BA%BF/8949441" TargetMode="External"/><Relationship Id="rId4" Type="http://schemas.openxmlformats.org/officeDocument/2006/relationships/hyperlink" Target="https://baike.baidu.com/item/%E6%8B%93%E6%89%91%E7%BB%93%E6%9E%84"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hyperlink" Target="https://baike.baidu.com/item/%E6%A0%91%E5%9E%8B%E7%BD%91%E7%BB%9C/10040324" TargetMode="External"/><Relationship Id="rId4" Type="http://schemas.openxmlformats.org/officeDocument/2006/relationships/hyperlink" Target="https://baike.baidu.com/item/%E6%80%BB%E7%BA%BF%E6%8B%93%E6%89%91/10911977"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hyperlink" Target="https://baike.baidu.com/item/%E6%8A%A5%E6%96%87%E5%88%86%E7%BB%84/9092737"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41.png"/><Relationship Id="rId4"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notesSlide" Target="../notesSlides/notesSlide78.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99.png"/><Relationship Id="rId39" Type="http://schemas.openxmlformats.org/officeDocument/2006/relationships/image" Target="../media/image109.png"/><Relationship Id="rId21" Type="http://schemas.openxmlformats.org/officeDocument/2006/relationships/image" Target="../media/image95.png"/><Relationship Id="rId34" Type="http://schemas.openxmlformats.org/officeDocument/2006/relationships/image" Target="../media/image104.png"/><Relationship Id="rId42" Type="http://schemas.openxmlformats.org/officeDocument/2006/relationships/image" Target="../media/image112.png"/><Relationship Id="rId47" Type="http://schemas.openxmlformats.org/officeDocument/2006/relationships/image" Target="../media/image117.png"/><Relationship Id="rId50" Type="http://schemas.openxmlformats.org/officeDocument/2006/relationships/image" Target="../media/image120.png"/><Relationship Id="rId55" Type="http://schemas.openxmlformats.org/officeDocument/2006/relationships/image" Target="../media/image125.png"/><Relationship Id="rId63" Type="http://schemas.openxmlformats.org/officeDocument/2006/relationships/image" Target="../media/image133.png"/><Relationship Id="rId7" Type="http://schemas.openxmlformats.org/officeDocument/2006/relationships/image" Target="../media/image81.png"/><Relationship Id="rId2" Type="http://schemas.openxmlformats.org/officeDocument/2006/relationships/image" Target="../media/image76.png"/><Relationship Id="rId16" Type="http://schemas.openxmlformats.org/officeDocument/2006/relationships/image" Target="../media/image90.png"/><Relationship Id="rId29"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7.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5.png"/><Relationship Id="rId53" Type="http://schemas.openxmlformats.org/officeDocument/2006/relationships/image" Target="../media/image123.png"/><Relationship Id="rId58" Type="http://schemas.openxmlformats.org/officeDocument/2006/relationships/image" Target="../media/image128.png"/><Relationship Id="rId66" Type="http://schemas.openxmlformats.org/officeDocument/2006/relationships/image" Target="../media/image136.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10.png"/><Relationship Id="rId28" Type="http://schemas.openxmlformats.org/officeDocument/2006/relationships/image" Target="../media/image100.png"/><Relationship Id="rId36" Type="http://schemas.openxmlformats.org/officeDocument/2006/relationships/image" Target="../media/image106.png"/><Relationship Id="rId49" Type="http://schemas.openxmlformats.org/officeDocument/2006/relationships/image" Target="../media/image119.png"/><Relationship Id="rId57" Type="http://schemas.openxmlformats.org/officeDocument/2006/relationships/image" Target="../media/image127.png"/><Relationship Id="rId61" Type="http://schemas.openxmlformats.org/officeDocument/2006/relationships/image" Target="../media/image131.pn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1.png"/><Relationship Id="rId44" Type="http://schemas.openxmlformats.org/officeDocument/2006/relationships/image" Target="../media/image114.png"/><Relationship Id="rId52" Type="http://schemas.openxmlformats.org/officeDocument/2006/relationships/image" Target="../media/image122.png"/><Relationship Id="rId60" Type="http://schemas.openxmlformats.org/officeDocument/2006/relationships/image" Target="../media/image130.png"/><Relationship Id="rId65" Type="http://schemas.openxmlformats.org/officeDocument/2006/relationships/image" Target="../media/image135.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1.png"/><Relationship Id="rId30" Type="http://schemas.openxmlformats.org/officeDocument/2006/relationships/image" Target="../media/image13.png"/><Relationship Id="rId35" Type="http://schemas.openxmlformats.org/officeDocument/2006/relationships/image" Target="../media/image105.png"/><Relationship Id="rId43" Type="http://schemas.openxmlformats.org/officeDocument/2006/relationships/image" Target="../media/image113.png"/><Relationship Id="rId48" Type="http://schemas.openxmlformats.org/officeDocument/2006/relationships/image" Target="../media/image118.png"/><Relationship Id="rId56" Type="http://schemas.openxmlformats.org/officeDocument/2006/relationships/image" Target="../media/image126.png"/><Relationship Id="rId64" Type="http://schemas.openxmlformats.org/officeDocument/2006/relationships/image" Target="../media/image134.png"/><Relationship Id="rId8" Type="http://schemas.openxmlformats.org/officeDocument/2006/relationships/image" Target="../media/image82.png"/><Relationship Id="rId51" Type="http://schemas.openxmlformats.org/officeDocument/2006/relationships/image" Target="../media/image121.png"/><Relationship Id="rId3" Type="http://schemas.openxmlformats.org/officeDocument/2006/relationships/image" Target="../media/image77.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8.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6.png"/><Relationship Id="rId59" Type="http://schemas.openxmlformats.org/officeDocument/2006/relationships/image" Target="../media/image129.png"/><Relationship Id="rId67" Type="http://schemas.openxmlformats.org/officeDocument/2006/relationships/image" Target="../media/image137.png"/><Relationship Id="rId20" Type="http://schemas.openxmlformats.org/officeDocument/2006/relationships/image" Target="../media/image94.png"/><Relationship Id="rId41" Type="http://schemas.openxmlformats.org/officeDocument/2006/relationships/image" Target="../media/image111.png"/><Relationship Id="rId54" Type="http://schemas.openxmlformats.org/officeDocument/2006/relationships/image" Target="../media/image124.png"/><Relationship Id="rId62"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24423">
            <a:off x="1590675" y="749300"/>
            <a:ext cx="8763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文本框 6"/>
          <p:cNvSpPr txBox="1">
            <a:spLocks noChangeArrowheads="1"/>
          </p:cNvSpPr>
          <p:nvPr/>
        </p:nvSpPr>
        <p:spPr bwMode="auto">
          <a:xfrm>
            <a:off x="3238500" y="1576233"/>
            <a:ext cx="56022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274320" indent="-274320" algn="ctr">
              <a:buClr>
                <a:schemeClr val="accent3"/>
              </a:buClr>
              <a:defRPr/>
            </a:pPr>
            <a:r>
              <a:rPr lang="zh-CN" altLang="en-US" sz="6000" dirty="0">
                <a:solidFill>
                  <a:schemeClr val="bg1"/>
                </a:solidFill>
                <a:effectLst>
                  <a:outerShdw blurRad="38100" dist="38100" dir="2700000" algn="tl">
                    <a:srgbClr val="000000"/>
                  </a:outerShdw>
                </a:effectLst>
                <a:latin typeface="新宋体" pitchFamily="49" charset="-122"/>
                <a:ea typeface="新宋体" pitchFamily="49" charset="-122"/>
              </a:rPr>
              <a:t>使用万维网</a:t>
            </a:r>
            <a:endParaRPr lang="en-US" altLang="zh-CN" sz="6000" dirty="0">
              <a:solidFill>
                <a:schemeClr val="bg1"/>
              </a:solidFill>
              <a:effectLst>
                <a:outerShdw blurRad="38100" dist="38100" dir="2700000" algn="tl">
                  <a:srgbClr val="000000"/>
                </a:outerShdw>
              </a:effectLst>
              <a:latin typeface="新宋体" pitchFamily="49" charset="-122"/>
              <a:ea typeface="新宋体" pitchFamily="49" charset="-122"/>
            </a:endParaRPr>
          </a:p>
        </p:txBody>
      </p:sp>
      <p:sp>
        <p:nvSpPr>
          <p:cNvPr id="3076" name="文本框 24"/>
          <p:cNvSpPr txBox="1">
            <a:spLocks noChangeArrowheads="1"/>
          </p:cNvSpPr>
          <p:nvPr/>
        </p:nvSpPr>
        <p:spPr bwMode="auto">
          <a:xfrm>
            <a:off x="5562208" y="4157784"/>
            <a:ext cx="2147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dirty="0">
                <a:solidFill>
                  <a:schemeClr val="bg1"/>
                </a:solidFill>
                <a:latin typeface="Impact" panose="020B0806030902050204" pitchFamily="34" charset="0"/>
              </a:rPr>
              <a:t>主讲人：李正</a:t>
            </a:r>
          </a:p>
        </p:txBody>
      </p:sp>
      <p:sp>
        <p:nvSpPr>
          <p:cNvPr id="3077" name="文本框 26"/>
          <p:cNvSpPr txBox="1">
            <a:spLocks noChangeArrowheads="1"/>
          </p:cNvSpPr>
          <p:nvPr/>
        </p:nvSpPr>
        <p:spPr bwMode="auto">
          <a:xfrm>
            <a:off x="5354638" y="3422892"/>
            <a:ext cx="3486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dist" eaLnBrk="1" hangingPunct="1"/>
            <a:r>
              <a:rPr lang="zh-CN" altLang="en-US" b="1" dirty="0">
                <a:solidFill>
                  <a:schemeClr val="bg1"/>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85152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074"/>
                                        </p:tgtEl>
                                      </p:cBhvr>
                                    </p:animEffect>
                                    <p:animScale>
                                      <p:cBhvr>
                                        <p:cTn id="7" dur="250" autoRev="1" fill="hold"/>
                                        <p:tgtEl>
                                          <p:spTgt spid="3074"/>
                                        </p:tgtEl>
                                      </p:cBhvr>
                                      <p:by x="105000" y="105000"/>
                                    </p:animScale>
                                  </p:childTnLst>
                                </p:cTn>
                              </p:par>
                              <p:par>
                                <p:cTn id="8" presetID="10" presetClass="entr" presetSubtype="0" fill="hold" grpId="0"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fade">
                                      <p:cBhvr>
                                        <p:cTn id="10"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47820" y="1579114"/>
            <a:ext cx="12003153" cy="1323439"/>
          </a:xfrm>
          <a:prstGeom prst="rect">
            <a:avLst/>
          </a:prstGeom>
          <a:noFill/>
        </p:spPr>
        <p:txBody>
          <a:bodyPr wrap="square" rtlCol="0">
            <a:spAutoFit/>
          </a:bodyPr>
          <a:lstStyle/>
          <a:p>
            <a:pPr>
              <a:spcBef>
                <a:spcPts val="0"/>
              </a:spcBef>
              <a:defRPr/>
            </a:pPr>
            <a:r>
              <a:rPr lang="en-US" altLang="zh-CN" sz="2000" dirty="0"/>
              <a:t> </a:t>
            </a:r>
            <a:r>
              <a:rPr lang="en-US" altLang="zh-CN" sz="2000" dirty="0">
                <a:solidFill>
                  <a:schemeClr val="bg2"/>
                </a:solidFill>
              </a:rPr>
              <a:t>2.</a:t>
            </a:r>
            <a:r>
              <a:rPr lang="zh-CN" altLang="en-US" sz="2000" dirty="0">
                <a:solidFill>
                  <a:schemeClr val="bg2"/>
                </a:solidFill>
              </a:rPr>
              <a:t>其它子域名</a:t>
            </a:r>
          </a:p>
          <a:p>
            <a:pPr>
              <a:spcBef>
                <a:spcPts val="0"/>
              </a:spcBef>
              <a:defRPr/>
            </a:pPr>
            <a:r>
              <a:rPr lang="zh-CN" altLang="en-US" sz="2000" dirty="0">
                <a:solidFill>
                  <a:schemeClr val="bg2"/>
                </a:solidFill>
              </a:rPr>
              <a:t>   除了顶级域名外，各个国家有权决定进一步划分的域名。大部分国家按组织模式进行划分。中国的二级域名采用两种方式：</a:t>
            </a:r>
            <a:r>
              <a:rPr lang="en-US" altLang="zh-CN" sz="2000" dirty="0" err="1">
                <a:solidFill>
                  <a:schemeClr val="bg2"/>
                </a:solidFill>
              </a:rPr>
              <a:t>edu</a:t>
            </a:r>
            <a:r>
              <a:rPr lang="zh-CN" altLang="en-US" sz="2000" dirty="0">
                <a:solidFill>
                  <a:schemeClr val="bg2"/>
                </a:solidFill>
              </a:rPr>
              <a:t>、</a:t>
            </a:r>
            <a:r>
              <a:rPr lang="en-US" altLang="zh-CN" sz="2000" dirty="0">
                <a:solidFill>
                  <a:schemeClr val="bg2"/>
                </a:solidFill>
              </a:rPr>
              <a:t>com</a:t>
            </a:r>
            <a:r>
              <a:rPr lang="zh-CN" altLang="en-US" sz="2000" dirty="0">
                <a:solidFill>
                  <a:schemeClr val="bg2"/>
                </a:solidFill>
              </a:rPr>
              <a:t>、</a:t>
            </a:r>
            <a:r>
              <a:rPr lang="en-US" altLang="zh-CN" sz="2000" dirty="0">
                <a:solidFill>
                  <a:schemeClr val="bg2"/>
                </a:solidFill>
              </a:rPr>
              <a:t>gov</a:t>
            </a:r>
            <a:r>
              <a:rPr lang="zh-CN" altLang="en-US" sz="2000" dirty="0">
                <a:solidFill>
                  <a:schemeClr val="bg2"/>
                </a:solidFill>
              </a:rPr>
              <a:t>等域按类别命名的，而</a:t>
            </a:r>
            <a:r>
              <a:rPr lang="en-US" altLang="zh-CN" sz="2000" dirty="0" err="1">
                <a:solidFill>
                  <a:schemeClr val="bg2"/>
                </a:solidFill>
              </a:rPr>
              <a:t>bj</a:t>
            </a:r>
            <a:r>
              <a:rPr lang="zh-CN" altLang="en-US" sz="2000" dirty="0">
                <a:solidFill>
                  <a:schemeClr val="bg2"/>
                </a:solidFill>
              </a:rPr>
              <a:t>等是按行政区域命名的，从二级域名中可判定出主机所在的省份</a:t>
            </a:r>
            <a:r>
              <a:rPr lang="en-US" altLang="zh-CN" sz="2000" dirty="0">
                <a:solidFill>
                  <a:schemeClr val="bg2"/>
                </a:solidFill>
              </a:rPr>
              <a:t>(</a:t>
            </a:r>
            <a:r>
              <a:rPr lang="zh-CN" altLang="en-US" sz="2000" dirty="0">
                <a:solidFill>
                  <a:schemeClr val="bg2"/>
                </a:solidFill>
              </a:rPr>
              <a:t>地区</a:t>
            </a:r>
            <a:r>
              <a:rPr lang="en-US" altLang="zh-CN" sz="2000" dirty="0">
                <a:solidFill>
                  <a:schemeClr val="bg2"/>
                </a:solidFill>
              </a:rPr>
              <a:t>)</a:t>
            </a:r>
            <a:r>
              <a:rPr lang="zh-CN" altLang="en-US" sz="2000" dirty="0">
                <a:solidFill>
                  <a:schemeClr val="bg2"/>
                </a:solidFill>
              </a:rPr>
              <a:t>或所在单位的类型。分配如表</a:t>
            </a:r>
            <a:r>
              <a:rPr lang="en-US" altLang="zh-CN" sz="2000" dirty="0">
                <a:solidFill>
                  <a:schemeClr val="bg2"/>
                </a:solidFill>
              </a:rPr>
              <a:t>3-7</a:t>
            </a:r>
            <a:r>
              <a:rPr lang="zh-CN" altLang="en-US" sz="2000" dirty="0">
                <a:solidFill>
                  <a:schemeClr val="bg2"/>
                </a:solidFill>
              </a:rPr>
              <a:t>所示。</a:t>
            </a:r>
          </a:p>
        </p:txBody>
      </p:sp>
      <p:pic>
        <p:nvPicPr>
          <p:cNvPr id="11" name="Picture 2">
            <a:extLst>
              <a:ext uri="{FF2B5EF4-FFF2-40B4-BE49-F238E27FC236}">
                <a16:creationId xmlns:a16="http://schemas.microsoft.com/office/drawing/2014/main" id="{8E220BC2-76EA-40D5-8DB6-EE2DE194E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890" y="2865084"/>
            <a:ext cx="5807904" cy="3296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1514465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域名之域名系统</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996780" y="3342759"/>
            <a:ext cx="9595190" cy="707886"/>
          </a:xfrm>
          <a:prstGeom prst="rect">
            <a:avLst/>
          </a:prstGeom>
          <a:noFill/>
        </p:spPr>
        <p:txBody>
          <a:bodyPr wrap="square" rtlCol="0">
            <a:spAutoFit/>
          </a:bodyPr>
          <a:lstStyle/>
          <a:p>
            <a:pPr>
              <a:spcBef>
                <a:spcPts val="0"/>
              </a:spcBef>
              <a:defRPr/>
            </a:pPr>
            <a:r>
              <a:rPr lang="zh-CN" altLang="en-US" sz="2000" dirty="0">
                <a:solidFill>
                  <a:schemeClr val="bg2"/>
                </a:solidFill>
              </a:rPr>
              <a:t>一个完整的域名就是由各级域的域名与分配给该主机的名字共同构成的，即</a:t>
            </a:r>
            <a:r>
              <a:rPr lang="zh-CN" altLang="en-US" sz="2000" dirty="0">
                <a:solidFill>
                  <a:srgbClr val="FF0000"/>
                </a:solidFill>
              </a:rPr>
              <a:t>主机名</a:t>
            </a:r>
            <a:r>
              <a:rPr lang="en-US" altLang="zh-CN" sz="2000" dirty="0">
                <a:solidFill>
                  <a:srgbClr val="FF0000"/>
                </a:solidFill>
              </a:rPr>
              <a:t>.</a:t>
            </a:r>
            <a:r>
              <a:rPr lang="zh-CN" altLang="en-US" sz="2000" dirty="0">
                <a:solidFill>
                  <a:srgbClr val="FF0000"/>
                </a:solidFill>
              </a:rPr>
              <a:t>子域名</a:t>
            </a:r>
            <a:r>
              <a:rPr lang="en-US" altLang="zh-CN" sz="2000" dirty="0">
                <a:solidFill>
                  <a:srgbClr val="FF0000"/>
                </a:solidFill>
              </a:rPr>
              <a:t>.</a:t>
            </a:r>
            <a:r>
              <a:rPr lang="zh-CN" altLang="en-US" sz="2000" dirty="0">
                <a:solidFill>
                  <a:srgbClr val="FF0000"/>
                </a:solidFill>
              </a:rPr>
              <a:t>二级域名</a:t>
            </a:r>
            <a:r>
              <a:rPr lang="en-US" altLang="zh-CN" sz="2000" dirty="0">
                <a:solidFill>
                  <a:srgbClr val="FF0000"/>
                </a:solidFill>
              </a:rPr>
              <a:t>.</a:t>
            </a:r>
            <a:r>
              <a:rPr lang="zh-CN" altLang="en-US" sz="2000" dirty="0">
                <a:solidFill>
                  <a:srgbClr val="FF0000"/>
                </a:solidFill>
              </a:rPr>
              <a:t>顶级域名</a:t>
            </a:r>
            <a:r>
              <a:rPr lang="zh-CN" altLang="en-US" sz="2000" dirty="0">
                <a:solidFill>
                  <a:schemeClr val="bg2"/>
                </a:solidFill>
              </a:rPr>
              <a:t>。书写时采用</a:t>
            </a:r>
            <a:r>
              <a:rPr lang="zh-CN" altLang="en-US" sz="2000" dirty="0">
                <a:solidFill>
                  <a:srgbClr val="FF0000"/>
                </a:solidFill>
              </a:rPr>
              <a:t>圆点“．”</a:t>
            </a:r>
            <a:r>
              <a:rPr lang="zh-CN" altLang="en-US" sz="2000" dirty="0">
                <a:solidFill>
                  <a:schemeClr val="bg2"/>
                </a:solidFill>
              </a:rPr>
              <a:t>将各个层次域隔开。</a:t>
            </a:r>
          </a:p>
        </p:txBody>
      </p:sp>
      <p:sp>
        <p:nvSpPr>
          <p:cNvPr id="11" name="文本框 10">
            <a:extLst>
              <a:ext uri="{FF2B5EF4-FFF2-40B4-BE49-F238E27FC236}">
                <a16:creationId xmlns:a16="http://schemas.microsoft.com/office/drawing/2014/main" id="{422BF9D9-1E9F-4F75-8D5D-FF52AB31C1B7}"/>
              </a:ext>
            </a:extLst>
          </p:cNvPr>
          <p:cNvSpPr txBox="1"/>
          <p:nvPr/>
        </p:nvSpPr>
        <p:spPr>
          <a:xfrm>
            <a:off x="1682101" y="4015363"/>
            <a:ext cx="9595190" cy="523220"/>
          </a:xfrm>
          <a:prstGeom prst="rect">
            <a:avLst/>
          </a:prstGeom>
          <a:noFill/>
        </p:spPr>
        <p:txBody>
          <a:bodyPr wrap="square" rtlCol="0">
            <a:spAutoFit/>
          </a:bodyPr>
          <a:lstStyle/>
          <a:p>
            <a:pPr>
              <a:spcBef>
                <a:spcPts val="0"/>
              </a:spcBef>
              <a:defRPr/>
            </a:pPr>
            <a:r>
              <a:rPr lang="zh-CN" altLang="en-US" sz="2800" dirty="0">
                <a:solidFill>
                  <a:schemeClr val="bg2"/>
                </a:solidFill>
              </a:rPr>
              <a:t>如：</a:t>
            </a:r>
            <a:r>
              <a:rPr lang="en-US" altLang="zh-CN" sz="2800" dirty="0">
                <a:solidFill>
                  <a:schemeClr val="bg2"/>
                </a:solidFill>
              </a:rPr>
              <a:t> www.uestc.edu.cn</a:t>
            </a:r>
            <a:endParaRPr lang="zh-CN" altLang="en-US" sz="2800" dirty="0">
              <a:solidFill>
                <a:schemeClr val="bg2"/>
              </a:solidFill>
            </a:endParaRPr>
          </a:p>
        </p:txBody>
      </p:sp>
      <p:sp>
        <p:nvSpPr>
          <p:cNvPr id="12" name="AutoShape 6">
            <a:extLst>
              <a:ext uri="{FF2B5EF4-FFF2-40B4-BE49-F238E27FC236}">
                <a16:creationId xmlns:a16="http://schemas.microsoft.com/office/drawing/2014/main" id="{F3B06733-B96C-4EB6-BFF9-5B98EEFDFF4B}"/>
              </a:ext>
            </a:extLst>
          </p:cNvPr>
          <p:cNvSpPr>
            <a:spLocks noChangeArrowheads="1"/>
          </p:cNvSpPr>
          <p:nvPr/>
        </p:nvSpPr>
        <p:spPr bwMode="auto">
          <a:xfrm>
            <a:off x="1225550" y="2576605"/>
            <a:ext cx="2438400" cy="1371600"/>
          </a:xfrm>
          <a:prstGeom prst="wedgeEllipseCallout">
            <a:avLst>
              <a:gd name="adj1" fmla="val 18689"/>
              <a:gd name="adj2" fmla="val 69689"/>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lang="en-US" altLang="zh-CN" sz="2400" b="1" dirty="0">
                <a:solidFill>
                  <a:schemeClr val="bg1"/>
                </a:solidFill>
              </a:rPr>
              <a:t>WWW</a:t>
            </a:r>
            <a:r>
              <a:rPr lang="zh-CN" altLang="en-US" sz="2400" b="1" dirty="0">
                <a:solidFill>
                  <a:schemeClr val="bg1"/>
                </a:solidFill>
              </a:rPr>
              <a:t>表示为服务器名</a:t>
            </a:r>
            <a:endParaRPr kumimoji="0" lang="zh-CN" altLang="en-US" sz="2400" b="1" dirty="0">
              <a:solidFill>
                <a:schemeClr val="bg1"/>
              </a:solidFill>
            </a:endParaRPr>
          </a:p>
        </p:txBody>
      </p:sp>
      <p:sp>
        <p:nvSpPr>
          <p:cNvPr id="13" name="文本框 12">
            <a:extLst>
              <a:ext uri="{FF2B5EF4-FFF2-40B4-BE49-F238E27FC236}">
                <a16:creationId xmlns:a16="http://schemas.microsoft.com/office/drawing/2014/main" id="{AB3E8065-2682-4F4B-A752-45062112276B}"/>
              </a:ext>
            </a:extLst>
          </p:cNvPr>
          <p:cNvSpPr txBox="1"/>
          <p:nvPr/>
        </p:nvSpPr>
        <p:spPr>
          <a:xfrm>
            <a:off x="1139849" y="1860201"/>
            <a:ext cx="9595190" cy="707886"/>
          </a:xfrm>
          <a:prstGeom prst="rect">
            <a:avLst/>
          </a:prstGeom>
          <a:noFill/>
        </p:spPr>
        <p:txBody>
          <a:bodyPr wrap="square" rtlCol="0">
            <a:spAutoFit/>
          </a:bodyPr>
          <a:lstStyle/>
          <a:p>
            <a:pPr>
              <a:spcBef>
                <a:spcPts val="0"/>
              </a:spcBef>
              <a:defRPr/>
            </a:pPr>
            <a:r>
              <a:rPr lang="zh-CN" altLang="en-US" sz="2000" dirty="0">
                <a:solidFill>
                  <a:schemeClr val="bg2"/>
                </a:solidFill>
              </a:rPr>
              <a:t>一个完整的域名就是由各级域的域名与分配给该主机的名字共同构成的，即</a:t>
            </a:r>
            <a:r>
              <a:rPr lang="zh-CN" altLang="en-US" sz="2000" dirty="0">
                <a:solidFill>
                  <a:srgbClr val="FF0000"/>
                </a:solidFill>
              </a:rPr>
              <a:t>主机名</a:t>
            </a:r>
            <a:r>
              <a:rPr lang="en-US" altLang="zh-CN" sz="2000" dirty="0">
                <a:solidFill>
                  <a:srgbClr val="FF0000"/>
                </a:solidFill>
              </a:rPr>
              <a:t>.</a:t>
            </a:r>
            <a:r>
              <a:rPr lang="zh-CN" altLang="en-US" sz="2000" dirty="0">
                <a:solidFill>
                  <a:srgbClr val="FF0000"/>
                </a:solidFill>
              </a:rPr>
              <a:t>子域名</a:t>
            </a:r>
            <a:r>
              <a:rPr lang="en-US" altLang="zh-CN" sz="2000" dirty="0">
                <a:solidFill>
                  <a:srgbClr val="FF0000"/>
                </a:solidFill>
              </a:rPr>
              <a:t>.</a:t>
            </a:r>
            <a:r>
              <a:rPr lang="zh-CN" altLang="en-US" sz="2000" dirty="0">
                <a:solidFill>
                  <a:srgbClr val="FF0000"/>
                </a:solidFill>
              </a:rPr>
              <a:t>二级域名</a:t>
            </a:r>
            <a:r>
              <a:rPr lang="en-US" altLang="zh-CN" sz="2000" dirty="0">
                <a:solidFill>
                  <a:srgbClr val="FF0000"/>
                </a:solidFill>
              </a:rPr>
              <a:t>.</a:t>
            </a:r>
            <a:r>
              <a:rPr lang="zh-CN" altLang="en-US" sz="2000" dirty="0">
                <a:solidFill>
                  <a:srgbClr val="FF0000"/>
                </a:solidFill>
              </a:rPr>
              <a:t>顶级域名</a:t>
            </a:r>
            <a:r>
              <a:rPr lang="zh-CN" altLang="en-US" sz="2000" dirty="0">
                <a:solidFill>
                  <a:schemeClr val="bg2"/>
                </a:solidFill>
              </a:rPr>
              <a:t>。书写时采用</a:t>
            </a:r>
            <a:r>
              <a:rPr lang="zh-CN" altLang="en-US" sz="2000" dirty="0">
                <a:solidFill>
                  <a:srgbClr val="FF0000"/>
                </a:solidFill>
              </a:rPr>
              <a:t>圆点“．”</a:t>
            </a:r>
            <a:r>
              <a:rPr lang="zh-CN" altLang="en-US" sz="2000" dirty="0">
                <a:solidFill>
                  <a:schemeClr val="bg2"/>
                </a:solidFill>
              </a:rPr>
              <a:t>将各个层次域隔开。</a:t>
            </a:r>
          </a:p>
        </p:txBody>
      </p:sp>
      <p:sp>
        <p:nvSpPr>
          <p:cNvPr id="14" name="AutoShape 7">
            <a:extLst>
              <a:ext uri="{FF2B5EF4-FFF2-40B4-BE49-F238E27FC236}">
                <a16:creationId xmlns:a16="http://schemas.microsoft.com/office/drawing/2014/main" id="{42E6D044-84E5-4044-B243-83EE465F567E}"/>
              </a:ext>
            </a:extLst>
          </p:cNvPr>
          <p:cNvSpPr>
            <a:spLocks noChangeArrowheads="1"/>
          </p:cNvSpPr>
          <p:nvPr/>
        </p:nvSpPr>
        <p:spPr bwMode="auto">
          <a:xfrm>
            <a:off x="996780" y="4738644"/>
            <a:ext cx="2895600" cy="1447800"/>
          </a:xfrm>
          <a:prstGeom prst="wedgeEllipseCallout">
            <a:avLst>
              <a:gd name="adj1" fmla="val 41541"/>
              <a:gd name="adj2" fmla="val -65801"/>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en-US" altLang="zh-CN" sz="2400" b="1" dirty="0" err="1">
                <a:solidFill>
                  <a:schemeClr val="bg1"/>
                </a:solidFill>
              </a:rPr>
              <a:t>Uestc</a:t>
            </a:r>
            <a:r>
              <a:rPr kumimoji="0" lang="en-US" altLang="zh-CN" sz="2400" b="1" dirty="0">
                <a:solidFill>
                  <a:schemeClr val="bg1"/>
                </a:solidFill>
              </a:rPr>
              <a:t> </a:t>
            </a:r>
            <a:r>
              <a:rPr kumimoji="0" lang="zh-CN" altLang="en-US" sz="2400" b="1" dirty="0">
                <a:solidFill>
                  <a:schemeClr val="bg1"/>
                </a:solidFill>
              </a:rPr>
              <a:t>表示的是电子科技大学</a:t>
            </a:r>
          </a:p>
        </p:txBody>
      </p:sp>
      <p:sp>
        <p:nvSpPr>
          <p:cNvPr id="15" name="AutoShape 8">
            <a:extLst>
              <a:ext uri="{FF2B5EF4-FFF2-40B4-BE49-F238E27FC236}">
                <a16:creationId xmlns:a16="http://schemas.microsoft.com/office/drawing/2014/main" id="{B797F2B5-FCC2-4E59-AFE0-DFFFFD206743}"/>
              </a:ext>
            </a:extLst>
          </p:cNvPr>
          <p:cNvSpPr>
            <a:spLocks noChangeArrowheads="1"/>
          </p:cNvSpPr>
          <p:nvPr/>
        </p:nvSpPr>
        <p:spPr bwMode="auto">
          <a:xfrm>
            <a:off x="4354766" y="4646079"/>
            <a:ext cx="3165356" cy="1547306"/>
          </a:xfrm>
          <a:prstGeom prst="wedgeEllipseCallout">
            <a:avLst>
              <a:gd name="adj1" fmla="val -38482"/>
              <a:gd name="adj2" fmla="val -60736"/>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lang="en-US" altLang="zh-CN" b="1" dirty="0" err="1">
                <a:solidFill>
                  <a:schemeClr val="bg1"/>
                </a:solidFill>
              </a:rPr>
              <a:t>edu</a:t>
            </a:r>
            <a:r>
              <a:rPr lang="zh-CN" altLang="en-US" b="1" dirty="0">
                <a:solidFill>
                  <a:schemeClr val="bg1"/>
                </a:solidFill>
              </a:rPr>
              <a:t>表示为教育机构（主要是高等教育机构）</a:t>
            </a:r>
            <a:endParaRPr kumimoji="0" lang="zh-CN" altLang="en-US" b="1" dirty="0">
              <a:solidFill>
                <a:schemeClr val="bg1"/>
              </a:solidFill>
            </a:endParaRPr>
          </a:p>
        </p:txBody>
      </p:sp>
      <p:sp>
        <p:nvSpPr>
          <p:cNvPr id="16" name="AutoShape 5">
            <a:extLst>
              <a:ext uri="{FF2B5EF4-FFF2-40B4-BE49-F238E27FC236}">
                <a16:creationId xmlns:a16="http://schemas.microsoft.com/office/drawing/2014/main" id="{49785DFA-1851-4F45-A99A-1CABB349ECA8}"/>
              </a:ext>
            </a:extLst>
          </p:cNvPr>
          <p:cNvSpPr>
            <a:spLocks noChangeArrowheads="1"/>
          </p:cNvSpPr>
          <p:nvPr/>
        </p:nvSpPr>
        <p:spPr bwMode="auto">
          <a:xfrm>
            <a:off x="4467225" y="2614028"/>
            <a:ext cx="2438400" cy="917154"/>
          </a:xfrm>
          <a:prstGeom prst="wedgeEllipseCallout">
            <a:avLst>
              <a:gd name="adj1" fmla="val -19523"/>
              <a:gd name="adj2" fmla="val 10609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en-US" altLang="zh-CN" sz="1800" b="1" dirty="0">
                <a:solidFill>
                  <a:schemeClr val="bg1"/>
                </a:solidFill>
              </a:rPr>
              <a:t>CN</a:t>
            </a:r>
            <a:r>
              <a:rPr kumimoji="0" lang="zh-CN" altLang="en-US" sz="1800" b="1" dirty="0">
                <a:solidFill>
                  <a:schemeClr val="bg1"/>
                </a:solidFill>
              </a:rPr>
              <a:t>表示为中国</a:t>
            </a:r>
          </a:p>
        </p:txBody>
      </p:sp>
    </p:spTree>
    <p:extLst>
      <p:ext uri="{BB962C8B-B14F-4D97-AF65-F5344CB8AC3E}">
        <p14:creationId xmlns:p14="http://schemas.microsoft.com/office/powerpoint/2010/main" val="782409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right)">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2" grpId="0"/>
      <p:bldP spid="12" grpId="0" animBg="1" autoUpdateAnimBg="0"/>
      <p:bldP spid="13" grpId="0"/>
      <p:bldP spid="14" grpId="0" animBg="1" autoUpdateAnimBg="0"/>
      <p:bldP spid="15" grpId="0" animBg="1" autoUpdateAnimBg="0"/>
      <p:bldP spid="16"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47820" y="2097729"/>
            <a:ext cx="12003153" cy="2035878"/>
          </a:xfrm>
          <a:prstGeom prst="rect">
            <a:avLst/>
          </a:prstGeom>
          <a:noFill/>
        </p:spPr>
        <p:txBody>
          <a:bodyPr wrap="square" rtlCol="0">
            <a:spAutoFit/>
          </a:bodyPr>
          <a:lstStyle/>
          <a:p>
            <a:pPr>
              <a:spcBef>
                <a:spcPts val="0"/>
              </a:spcBef>
              <a:defRPr/>
            </a:pPr>
            <a:r>
              <a:rPr lang="zh-CN" altLang="en-US" dirty="0"/>
              <a:t> </a:t>
            </a:r>
            <a:r>
              <a:rPr lang="zh-CN" altLang="en-US" sz="2000" dirty="0">
                <a:solidFill>
                  <a:schemeClr val="bg2"/>
                </a:solidFill>
              </a:rPr>
              <a:t>主机域名的第</a:t>
            </a:r>
            <a:r>
              <a:rPr lang="en-US" altLang="zh-CN" sz="2000" dirty="0">
                <a:solidFill>
                  <a:schemeClr val="bg2"/>
                </a:solidFill>
              </a:rPr>
              <a:t>3</a:t>
            </a:r>
            <a:r>
              <a:rPr lang="zh-CN" altLang="en-US" sz="2000" dirty="0">
                <a:solidFill>
                  <a:schemeClr val="bg2"/>
                </a:solidFill>
              </a:rPr>
              <a:t>级，一般代表主机所在的域或组。例如：“</a:t>
            </a:r>
            <a:r>
              <a:rPr lang="en-US" altLang="zh-CN" sz="2000" dirty="0" err="1">
                <a:solidFill>
                  <a:schemeClr val="bg2"/>
                </a:solidFill>
              </a:rPr>
              <a:t>tsinghua</a:t>
            </a:r>
            <a:r>
              <a:rPr lang="en-US" altLang="zh-CN" sz="2000" dirty="0">
                <a:solidFill>
                  <a:schemeClr val="bg2"/>
                </a:solidFill>
              </a:rPr>
              <a:t>”</a:t>
            </a:r>
            <a:r>
              <a:rPr lang="zh-CN" altLang="en-US" sz="2000" dirty="0">
                <a:solidFill>
                  <a:schemeClr val="bg2"/>
                </a:solidFill>
              </a:rPr>
              <a:t>表示清华大学等。</a:t>
            </a:r>
          </a:p>
          <a:p>
            <a:pPr>
              <a:spcBef>
                <a:spcPts val="0"/>
              </a:spcBef>
              <a:defRPr/>
            </a:pPr>
            <a:r>
              <a:rPr lang="zh-CN" altLang="en-US" sz="2000" dirty="0">
                <a:solidFill>
                  <a:schemeClr val="bg2"/>
                </a:solidFill>
              </a:rPr>
              <a:t>   主机域名中的第</a:t>
            </a:r>
            <a:r>
              <a:rPr lang="en-US" altLang="zh-CN" sz="2000" dirty="0">
                <a:solidFill>
                  <a:schemeClr val="bg2"/>
                </a:solidFill>
              </a:rPr>
              <a:t>4</a:t>
            </a:r>
            <a:r>
              <a:rPr lang="zh-CN" altLang="en-US" sz="2000" dirty="0">
                <a:solidFill>
                  <a:schemeClr val="bg2"/>
                </a:solidFill>
              </a:rPr>
              <a:t>级，根据需要由网络管理员自行定义。理论上，域名可无限细化。但通常级数不超过</a:t>
            </a:r>
            <a:r>
              <a:rPr lang="en-US" altLang="zh-CN" sz="2000" dirty="0">
                <a:solidFill>
                  <a:schemeClr val="bg2"/>
                </a:solidFill>
              </a:rPr>
              <a:t>5</a:t>
            </a:r>
            <a:r>
              <a:rPr lang="zh-CN" altLang="en-US" sz="2000" dirty="0">
                <a:solidFill>
                  <a:schemeClr val="bg2"/>
                </a:solidFill>
              </a:rPr>
              <a:t>级。</a:t>
            </a:r>
          </a:p>
          <a:p>
            <a:pPr>
              <a:spcBef>
                <a:spcPts val="0"/>
              </a:spcBef>
              <a:defRPr/>
            </a:pPr>
            <a:r>
              <a:rPr lang="zh-CN" altLang="en-US" sz="2000" dirty="0">
                <a:solidFill>
                  <a:schemeClr val="bg2"/>
                </a:solidFill>
              </a:rPr>
              <a:t>    注意：在域名中不区分大小写字母；</a:t>
            </a:r>
            <a:r>
              <a:rPr lang="zh-CN" altLang="en-US" sz="2000" dirty="0">
                <a:solidFill>
                  <a:srgbClr val="FF0000"/>
                </a:solidFill>
              </a:rPr>
              <a:t>域名在整个</a:t>
            </a:r>
            <a:r>
              <a:rPr lang="en-US" altLang="zh-CN" sz="2000" dirty="0">
                <a:solidFill>
                  <a:srgbClr val="FF0000"/>
                </a:solidFill>
              </a:rPr>
              <a:t>Internet</a:t>
            </a:r>
            <a:r>
              <a:rPr lang="zh-CN" altLang="en-US" sz="2000" dirty="0">
                <a:solidFill>
                  <a:srgbClr val="FF0000"/>
                </a:solidFill>
              </a:rPr>
              <a:t>中是唯一的</a:t>
            </a:r>
            <a:r>
              <a:rPr lang="zh-CN" altLang="en-US" sz="2000" dirty="0">
                <a:solidFill>
                  <a:schemeClr val="bg2"/>
                </a:solidFill>
              </a:rPr>
              <a:t>，当高级域名相同时，低级子域名不允许重复。</a:t>
            </a:r>
            <a:endParaRPr lang="en-US" altLang="zh-CN" sz="2000" dirty="0">
              <a:solidFill>
                <a:schemeClr val="bg2"/>
              </a:solidFill>
            </a:endParaRPr>
          </a:p>
          <a:p>
            <a:pPr>
              <a:lnSpc>
                <a:spcPct val="150000"/>
              </a:lnSpc>
              <a:spcBef>
                <a:spcPts val="0"/>
              </a:spcBef>
              <a:defRPr/>
            </a:pPr>
            <a:r>
              <a:rPr lang="en-US" altLang="zh-CN" sz="2000" b="1" dirty="0">
                <a:solidFill>
                  <a:schemeClr val="bg2"/>
                </a:solidFill>
              </a:rPr>
              <a:t>    </a:t>
            </a:r>
            <a:endParaRPr lang="zh-CN" altLang="en-US" sz="2000" dirty="0">
              <a:solidFill>
                <a:schemeClr val="bg2"/>
              </a:solidFill>
            </a:endParaRPr>
          </a:p>
        </p:txBody>
      </p:sp>
    </p:spTree>
    <p:extLst>
      <p:ext uri="{BB962C8B-B14F-4D97-AF65-F5344CB8AC3E}">
        <p14:creationId xmlns:p14="http://schemas.microsoft.com/office/powerpoint/2010/main" val="1260098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47820" y="2097729"/>
            <a:ext cx="12003153" cy="2343655"/>
          </a:xfrm>
          <a:prstGeom prst="rect">
            <a:avLst/>
          </a:prstGeom>
          <a:noFill/>
        </p:spPr>
        <p:txBody>
          <a:bodyPr wrap="square" rtlCol="0">
            <a:spAutoFit/>
          </a:bodyPr>
          <a:lstStyle/>
          <a:p>
            <a:pPr>
              <a:lnSpc>
                <a:spcPct val="150000"/>
              </a:lnSpc>
              <a:spcBef>
                <a:spcPts val="0"/>
              </a:spcBef>
              <a:defRPr/>
            </a:pPr>
            <a:r>
              <a:rPr lang="en-US" altLang="zh-CN" b="1" dirty="0">
                <a:solidFill>
                  <a:schemeClr val="bg2"/>
                </a:solidFill>
              </a:rPr>
              <a:t>3.</a:t>
            </a:r>
            <a:r>
              <a:rPr lang="zh-CN" altLang="en-US" b="1" dirty="0">
                <a:solidFill>
                  <a:schemeClr val="bg2"/>
                </a:solidFill>
              </a:rPr>
              <a:t>域名解析</a:t>
            </a:r>
          </a:p>
          <a:p>
            <a:pPr>
              <a:lnSpc>
                <a:spcPts val="3600"/>
              </a:lnSpc>
              <a:spcBef>
                <a:spcPts val="0"/>
              </a:spcBef>
              <a:defRPr/>
            </a:pPr>
            <a:r>
              <a:rPr lang="zh-CN" altLang="en-US" dirty="0"/>
              <a:t>    </a:t>
            </a:r>
            <a:r>
              <a:rPr lang="zh-CN" altLang="en-US" dirty="0">
                <a:solidFill>
                  <a:schemeClr val="bg2"/>
                </a:solidFill>
              </a:rPr>
              <a:t>域名虽然比</a:t>
            </a:r>
            <a:r>
              <a:rPr lang="en-US" altLang="zh-CN" dirty="0">
                <a:solidFill>
                  <a:schemeClr val="bg2"/>
                </a:solidFill>
              </a:rPr>
              <a:t>IP</a:t>
            </a:r>
            <a:r>
              <a:rPr lang="zh-CN" altLang="en-US" dirty="0">
                <a:solidFill>
                  <a:schemeClr val="bg2"/>
                </a:solidFill>
              </a:rPr>
              <a:t>地址更容易记忆，但不能直接用于</a:t>
            </a:r>
            <a:r>
              <a:rPr lang="en-US" altLang="zh-CN" dirty="0">
                <a:solidFill>
                  <a:schemeClr val="bg2"/>
                </a:solidFill>
              </a:rPr>
              <a:t>TCP/IP</a:t>
            </a:r>
            <a:r>
              <a:rPr lang="zh-CN" altLang="en-US" dirty="0">
                <a:solidFill>
                  <a:schemeClr val="bg2"/>
                </a:solidFill>
              </a:rPr>
              <a:t>协议的路由选择中。当客户使用主机域名进行通信时，必须首先将其映射成</a:t>
            </a:r>
            <a:r>
              <a:rPr lang="en-US" altLang="zh-CN" dirty="0">
                <a:solidFill>
                  <a:schemeClr val="bg2"/>
                </a:solidFill>
              </a:rPr>
              <a:t>IP</a:t>
            </a:r>
            <a:r>
              <a:rPr lang="zh-CN" altLang="en-US" dirty="0">
                <a:solidFill>
                  <a:schemeClr val="bg2"/>
                </a:solidFill>
              </a:rPr>
              <a:t>地址。这种将主机域名映射成</a:t>
            </a:r>
            <a:r>
              <a:rPr lang="en-US" altLang="zh-CN" dirty="0">
                <a:solidFill>
                  <a:schemeClr val="bg2"/>
                </a:solidFill>
              </a:rPr>
              <a:t>IP</a:t>
            </a:r>
            <a:r>
              <a:rPr lang="zh-CN" altLang="en-US" dirty="0">
                <a:solidFill>
                  <a:schemeClr val="bg2"/>
                </a:solidFill>
              </a:rPr>
              <a:t>地址的过程称为域名解析。域名解析有两个方向：从主机域名到</a:t>
            </a:r>
            <a:r>
              <a:rPr lang="en-US" altLang="zh-CN" dirty="0">
                <a:solidFill>
                  <a:schemeClr val="bg2"/>
                </a:solidFill>
              </a:rPr>
              <a:t>IP</a:t>
            </a:r>
            <a:r>
              <a:rPr lang="zh-CN" altLang="en-US" dirty="0">
                <a:solidFill>
                  <a:schemeClr val="bg2"/>
                </a:solidFill>
              </a:rPr>
              <a:t>地址的正向地址解析，从</a:t>
            </a:r>
            <a:r>
              <a:rPr lang="en-US" altLang="zh-CN" dirty="0">
                <a:solidFill>
                  <a:schemeClr val="bg2"/>
                </a:solidFill>
              </a:rPr>
              <a:t>IP</a:t>
            </a:r>
            <a:r>
              <a:rPr lang="zh-CN" altLang="en-US" dirty="0">
                <a:solidFill>
                  <a:schemeClr val="bg2"/>
                </a:solidFill>
              </a:rPr>
              <a:t>地址到主机域名的反向地址解析。</a:t>
            </a:r>
          </a:p>
          <a:p>
            <a:pPr>
              <a:lnSpc>
                <a:spcPct val="150000"/>
              </a:lnSpc>
              <a:spcBef>
                <a:spcPts val="0"/>
              </a:spcBef>
              <a:defRPr/>
            </a:pPr>
            <a:r>
              <a:rPr lang="en-US" altLang="zh-CN" sz="2000" b="1" dirty="0">
                <a:solidFill>
                  <a:schemeClr val="bg2"/>
                </a:solidFill>
              </a:rPr>
              <a:t>    </a:t>
            </a:r>
            <a:endParaRPr lang="zh-CN" altLang="en-US" sz="2000" dirty="0">
              <a:solidFill>
                <a:schemeClr val="bg2"/>
              </a:solidFill>
            </a:endParaRPr>
          </a:p>
        </p:txBody>
      </p:sp>
    </p:spTree>
    <p:extLst>
      <p:ext uri="{BB962C8B-B14F-4D97-AF65-F5344CB8AC3E}">
        <p14:creationId xmlns:p14="http://schemas.microsoft.com/office/powerpoint/2010/main" val="2781419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94423" y="2506201"/>
            <a:ext cx="12003153" cy="2677656"/>
          </a:xfrm>
          <a:prstGeom prst="rect">
            <a:avLst/>
          </a:prstGeom>
          <a:noFill/>
        </p:spPr>
        <p:txBody>
          <a:bodyPr wrap="square" rtlCol="0">
            <a:spAutoFit/>
          </a:bodyPr>
          <a:lstStyle/>
          <a:p>
            <a:pPr>
              <a:spcBef>
                <a:spcPts val="0"/>
              </a:spcBef>
              <a:defRPr/>
            </a:pPr>
            <a:r>
              <a:rPr lang="zh-CN" altLang="en-US" sz="2400" dirty="0">
                <a:solidFill>
                  <a:schemeClr val="bg2"/>
                </a:solidFill>
              </a:rPr>
              <a:t>        域名解析是由一系列的</a:t>
            </a:r>
            <a:r>
              <a:rPr lang="zh-CN" altLang="en-US" sz="2400" dirty="0">
                <a:solidFill>
                  <a:schemeClr val="accent1"/>
                </a:solidFill>
              </a:rPr>
              <a:t>域名服务器</a:t>
            </a:r>
            <a:r>
              <a:rPr lang="en-US" altLang="zh-CN" sz="2400" dirty="0">
                <a:solidFill>
                  <a:schemeClr val="accent1"/>
                </a:solidFill>
              </a:rPr>
              <a:t>(DNS)</a:t>
            </a:r>
            <a:r>
              <a:rPr lang="zh-CN" altLang="en-US" sz="2400" dirty="0">
                <a:solidFill>
                  <a:schemeClr val="bg2"/>
                </a:solidFill>
              </a:rPr>
              <a:t>来完成的。每台域名服务器中保存着它所</a:t>
            </a:r>
            <a:r>
              <a:rPr lang="zh-CN" altLang="en-US" sz="2400" dirty="0">
                <a:solidFill>
                  <a:schemeClr val="accent1"/>
                </a:solidFill>
              </a:rPr>
              <a:t>管辖区域</a:t>
            </a:r>
            <a:r>
              <a:rPr lang="zh-CN" altLang="en-US" sz="2400" dirty="0">
                <a:solidFill>
                  <a:schemeClr val="bg2"/>
                </a:solidFill>
              </a:rPr>
              <a:t>中的主机域名和</a:t>
            </a:r>
            <a:r>
              <a:rPr lang="en-US" altLang="zh-CN" sz="2400" dirty="0">
                <a:solidFill>
                  <a:schemeClr val="bg2"/>
                </a:solidFill>
              </a:rPr>
              <a:t>IP</a:t>
            </a:r>
            <a:r>
              <a:rPr lang="zh-CN" altLang="en-US" sz="2400" dirty="0">
                <a:solidFill>
                  <a:schemeClr val="bg2"/>
                </a:solidFill>
              </a:rPr>
              <a:t>地址的对照表。当</a:t>
            </a:r>
            <a:r>
              <a:rPr lang="en-US" altLang="zh-CN" sz="2400" dirty="0">
                <a:solidFill>
                  <a:schemeClr val="bg2"/>
                </a:solidFill>
              </a:rPr>
              <a:t>Internet</a:t>
            </a:r>
            <a:r>
              <a:rPr lang="zh-CN" altLang="en-US" sz="2400" dirty="0">
                <a:solidFill>
                  <a:schemeClr val="bg2"/>
                </a:solidFill>
              </a:rPr>
              <a:t>应用程序收到一个主机域名时，它向本地域名服务器查询该主机域名所对应的</a:t>
            </a:r>
            <a:r>
              <a:rPr lang="en-US" altLang="zh-CN" sz="2400" dirty="0">
                <a:solidFill>
                  <a:schemeClr val="bg2"/>
                </a:solidFill>
              </a:rPr>
              <a:t>IP</a:t>
            </a:r>
            <a:r>
              <a:rPr lang="zh-CN" altLang="en-US" sz="2400" dirty="0">
                <a:solidFill>
                  <a:schemeClr val="bg2"/>
                </a:solidFill>
              </a:rPr>
              <a:t>地址。如果在本地域名服务器中找不到，则本地域名服务器向其它域名服务器发出请求，要求其他域名服务器协助查找，并将找到的</a:t>
            </a:r>
            <a:r>
              <a:rPr lang="en-US" altLang="zh-CN" sz="2400" dirty="0">
                <a:solidFill>
                  <a:schemeClr val="bg2"/>
                </a:solidFill>
              </a:rPr>
              <a:t>IP</a:t>
            </a:r>
            <a:r>
              <a:rPr lang="zh-CN" altLang="en-US" sz="2400" dirty="0">
                <a:solidFill>
                  <a:schemeClr val="bg2"/>
                </a:solidFill>
              </a:rPr>
              <a:t>地址返回给发出请求的应用程序。如果本地域名服务器不知道目的主机</a:t>
            </a:r>
            <a:r>
              <a:rPr lang="en-US" altLang="zh-CN" sz="2400" dirty="0">
                <a:solidFill>
                  <a:schemeClr val="bg2"/>
                </a:solidFill>
              </a:rPr>
              <a:t>IP</a:t>
            </a:r>
            <a:r>
              <a:rPr lang="zh-CN" altLang="en-US" sz="2400" dirty="0">
                <a:solidFill>
                  <a:schemeClr val="bg2"/>
                </a:solidFill>
              </a:rPr>
              <a:t>地址，它将自动向其高层或相关域名服务器查询，直到查到为止。</a:t>
            </a:r>
            <a:r>
              <a:rPr lang="en-US" altLang="zh-CN" sz="2400" dirty="0">
                <a:solidFill>
                  <a:schemeClr val="bg2"/>
                </a:solidFill>
              </a:rPr>
              <a:t>Internet</a:t>
            </a:r>
            <a:r>
              <a:rPr lang="zh-CN" altLang="en-US" sz="2400" dirty="0">
                <a:solidFill>
                  <a:schemeClr val="bg2"/>
                </a:solidFill>
              </a:rPr>
              <a:t>就是通过这种机制为分布在世界各地的用户提供域名服务，实现</a:t>
            </a:r>
            <a:r>
              <a:rPr lang="en-US" altLang="zh-CN" sz="2400" dirty="0">
                <a:solidFill>
                  <a:schemeClr val="bg2"/>
                </a:solidFill>
              </a:rPr>
              <a:t>Internet</a:t>
            </a:r>
            <a:r>
              <a:rPr lang="zh-CN" altLang="en-US" sz="2400" dirty="0">
                <a:solidFill>
                  <a:schemeClr val="bg2"/>
                </a:solidFill>
              </a:rPr>
              <a:t>所提供的各项服务功能。</a:t>
            </a:r>
          </a:p>
        </p:txBody>
      </p:sp>
      <p:sp>
        <p:nvSpPr>
          <p:cNvPr id="3" name="文本框 2">
            <a:extLst>
              <a:ext uri="{FF2B5EF4-FFF2-40B4-BE49-F238E27FC236}">
                <a16:creationId xmlns:a16="http://schemas.microsoft.com/office/drawing/2014/main" id="{70B16DC1-8B69-4ABD-984D-8905EAA07361}"/>
              </a:ext>
            </a:extLst>
          </p:cNvPr>
          <p:cNvSpPr txBox="1"/>
          <p:nvPr/>
        </p:nvSpPr>
        <p:spPr>
          <a:xfrm>
            <a:off x="261938" y="1809750"/>
            <a:ext cx="1689692" cy="369332"/>
          </a:xfrm>
          <a:prstGeom prst="rect">
            <a:avLst/>
          </a:prstGeom>
          <a:noFill/>
        </p:spPr>
        <p:txBody>
          <a:bodyPr wrap="square" rtlCol="0">
            <a:spAutoFit/>
          </a:bodyPr>
          <a:lstStyle/>
          <a:p>
            <a:r>
              <a:rPr lang="zh-CN" altLang="en-US" dirty="0">
                <a:solidFill>
                  <a:schemeClr val="bg2"/>
                </a:solidFill>
              </a:rPr>
              <a:t>工作原理：</a:t>
            </a:r>
          </a:p>
        </p:txBody>
      </p:sp>
    </p:spTree>
    <p:extLst>
      <p:ext uri="{BB962C8B-B14F-4D97-AF65-F5344CB8AC3E}">
        <p14:creationId xmlns:p14="http://schemas.microsoft.com/office/powerpoint/2010/main" val="914919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47820" y="2097729"/>
            <a:ext cx="12003153" cy="872034"/>
          </a:xfrm>
          <a:prstGeom prst="rect">
            <a:avLst/>
          </a:prstGeom>
          <a:noFill/>
        </p:spPr>
        <p:txBody>
          <a:bodyPr wrap="square" rtlCol="0">
            <a:spAutoFit/>
          </a:bodyPr>
          <a:lstStyle/>
          <a:p>
            <a:pPr>
              <a:lnSpc>
                <a:spcPct val="150000"/>
              </a:lnSpc>
              <a:spcBef>
                <a:spcPts val="0"/>
              </a:spcBef>
              <a:defRPr/>
            </a:pPr>
            <a:r>
              <a:rPr lang="zh-CN" altLang="en-US" b="1" dirty="0">
                <a:solidFill>
                  <a:schemeClr val="bg2"/>
                </a:solidFill>
              </a:rPr>
              <a:t>如何手动模拟</a:t>
            </a:r>
            <a:r>
              <a:rPr lang="en-US" altLang="zh-CN" b="1" dirty="0">
                <a:solidFill>
                  <a:schemeClr val="bg2"/>
                </a:solidFill>
              </a:rPr>
              <a:t>DNS</a:t>
            </a:r>
            <a:r>
              <a:rPr lang="zh-CN" altLang="en-US" b="1" dirty="0">
                <a:solidFill>
                  <a:schemeClr val="bg2"/>
                </a:solidFill>
              </a:rPr>
              <a:t>服务器？（修改</a:t>
            </a:r>
            <a:r>
              <a:rPr lang="en-US" altLang="zh-CN" b="1" dirty="0">
                <a:solidFill>
                  <a:schemeClr val="bg2"/>
                </a:solidFill>
              </a:rPr>
              <a:t>hosts</a:t>
            </a:r>
            <a:r>
              <a:rPr lang="zh-CN" altLang="en-US" b="1" dirty="0">
                <a:solidFill>
                  <a:schemeClr val="bg2"/>
                </a:solidFill>
              </a:rPr>
              <a:t>文件）</a:t>
            </a:r>
            <a:endParaRPr lang="en-US" altLang="zh-CN" b="1" dirty="0">
              <a:solidFill>
                <a:schemeClr val="bg2"/>
              </a:solidFill>
            </a:endParaRPr>
          </a:p>
          <a:p>
            <a:pPr>
              <a:lnSpc>
                <a:spcPct val="150000"/>
              </a:lnSpc>
              <a:spcBef>
                <a:spcPts val="0"/>
              </a:spcBef>
              <a:defRPr/>
            </a:pPr>
            <a:r>
              <a:rPr lang="zh-CN" altLang="en-US" dirty="0"/>
              <a:t> </a:t>
            </a:r>
            <a:endParaRPr lang="zh-CN" altLang="en-US" sz="2000" dirty="0">
              <a:solidFill>
                <a:schemeClr val="bg2"/>
              </a:solidFill>
            </a:endParaRPr>
          </a:p>
        </p:txBody>
      </p:sp>
      <p:pic>
        <p:nvPicPr>
          <p:cNvPr id="3" name="图片 2">
            <a:extLst>
              <a:ext uri="{FF2B5EF4-FFF2-40B4-BE49-F238E27FC236}">
                <a16:creationId xmlns:a16="http://schemas.microsoft.com/office/drawing/2014/main" id="{9BB12BBB-E454-4CB9-A5A5-07628E01D816}"/>
              </a:ext>
            </a:extLst>
          </p:cNvPr>
          <p:cNvPicPr>
            <a:picLocks noChangeAspect="1"/>
          </p:cNvPicPr>
          <p:nvPr/>
        </p:nvPicPr>
        <p:blipFill>
          <a:blip r:embed="rId4"/>
          <a:stretch>
            <a:fillRect/>
          </a:stretch>
        </p:blipFill>
        <p:spPr>
          <a:xfrm>
            <a:off x="1154775" y="3548824"/>
            <a:ext cx="5019048" cy="2085714"/>
          </a:xfrm>
          <a:prstGeom prst="rect">
            <a:avLst/>
          </a:prstGeom>
        </p:spPr>
      </p:pic>
      <p:sp>
        <p:nvSpPr>
          <p:cNvPr id="4" name="文本框 3">
            <a:extLst>
              <a:ext uri="{FF2B5EF4-FFF2-40B4-BE49-F238E27FC236}">
                <a16:creationId xmlns:a16="http://schemas.microsoft.com/office/drawing/2014/main" id="{D39EDE23-FA87-424D-B98F-7662CE048C54}"/>
              </a:ext>
            </a:extLst>
          </p:cNvPr>
          <p:cNvSpPr txBox="1"/>
          <p:nvPr/>
        </p:nvSpPr>
        <p:spPr>
          <a:xfrm>
            <a:off x="624681" y="3125037"/>
            <a:ext cx="5685684" cy="400110"/>
          </a:xfrm>
          <a:prstGeom prst="rect">
            <a:avLst/>
          </a:prstGeom>
          <a:noFill/>
        </p:spPr>
        <p:txBody>
          <a:bodyPr wrap="square" rtlCol="0">
            <a:spAutoFit/>
          </a:bodyPr>
          <a:lstStyle/>
          <a:p>
            <a:r>
              <a:rPr lang="zh-CN" altLang="en-US" dirty="0"/>
              <a:t> </a:t>
            </a:r>
            <a:r>
              <a:rPr lang="nb-NO" altLang="zh-CN" dirty="0">
                <a:solidFill>
                  <a:schemeClr val="bg2"/>
                </a:solidFill>
              </a:rPr>
              <a:t>C:\Windows\System32\drivers\etc\</a:t>
            </a:r>
            <a:r>
              <a:rPr lang="en-US" altLang="zh-CN" dirty="0">
                <a:solidFill>
                  <a:schemeClr val="bg2"/>
                </a:solidFill>
              </a:rPr>
              <a:t>hosts</a:t>
            </a:r>
            <a:r>
              <a:rPr lang="zh-CN" altLang="en-US" dirty="0">
                <a:solidFill>
                  <a:schemeClr val="bg2"/>
                </a:solidFill>
              </a:rPr>
              <a:t>文件</a:t>
            </a:r>
            <a:r>
              <a:rPr lang="en-US" altLang="zh-CN" sz="2000" b="1" dirty="0">
                <a:solidFill>
                  <a:schemeClr val="bg2"/>
                </a:solidFill>
              </a:rPr>
              <a:t>    </a:t>
            </a:r>
            <a:endParaRPr lang="zh-CN" altLang="en-US" dirty="0"/>
          </a:p>
        </p:txBody>
      </p:sp>
    </p:spTree>
    <p:extLst>
      <p:ext uri="{BB962C8B-B14F-4D97-AF65-F5344CB8AC3E}">
        <p14:creationId xmlns:p14="http://schemas.microsoft.com/office/powerpoint/2010/main" val="1796610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文本框 13"/>
          <p:cNvSpPr txBox="1">
            <a:spLocks noChangeArrowheads="1"/>
          </p:cNvSpPr>
          <p:nvPr/>
        </p:nvSpPr>
        <p:spPr bwMode="auto">
          <a:xfrm>
            <a:off x="2967038" y="4416425"/>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en-US" altLang="zh-CN" sz="4800" b="1" dirty="0">
                <a:solidFill>
                  <a:srgbClr val="007F58"/>
                </a:solidFill>
                <a:latin typeface="微软雅黑" panose="020B0503020204020204" pitchFamily="34" charset="-122"/>
              </a:rPr>
              <a:t>WWW </a:t>
            </a:r>
            <a:r>
              <a:rPr lang="zh-CN" altLang="en-US" sz="4800" b="1" dirty="0">
                <a:solidFill>
                  <a:srgbClr val="007F58"/>
                </a:solidFill>
                <a:latin typeface="微软雅黑" panose="020B0503020204020204" pitchFamily="34" charset="-122"/>
              </a:rPr>
              <a:t>服务</a:t>
            </a:r>
          </a:p>
        </p:txBody>
      </p:sp>
      <p:grpSp>
        <p:nvGrpSpPr>
          <p:cNvPr id="6147" name="组合 4"/>
          <p:cNvGrpSpPr>
            <a:grpSpLocks noChangeAspect="1"/>
          </p:cNvGrpSpPr>
          <p:nvPr/>
        </p:nvGrpSpPr>
        <p:grpSpPr bwMode="auto">
          <a:xfrm>
            <a:off x="4357688" y="1117600"/>
            <a:ext cx="3155950" cy="2946400"/>
            <a:chOff x="0" y="0"/>
            <a:chExt cx="6822015" cy="6383223"/>
          </a:xfrm>
        </p:grpSpPr>
        <p:pic>
          <p:nvPicPr>
            <p:cNvPr id="61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文本框 2"/>
          <p:cNvSpPr txBox="1">
            <a:spLocks noChangeArrowheads="1"/>
          </p:cNvSpPr>
          <p:nvPr/>
        </p:nvSpPr>
        <p:spPr bwMode="auto">
          <a:xfrm>
            <a:off x="5130800" y="1338263"/>
            <a:ext cx="1609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dirty="0">
                <a:solidFill>
                  <a:schemeClr val="bg1"/>
                </a:solidFill>
                <a:latin typeface="Impact" panose="020B0806030902050204" pitchFamily="34" charset="0"/>
              </a:rPr>
              <a:t>2</a:t>
            </a:r>
            <a:endParaRPr lang="zh-CN" altLang="en-US" sz="16600" dirty="0">
              <a:solidFill>
                <a:schemeClr val="bg1"/>
              </a:solidFill>
              <a:latin typeface="Impact" panose="020B0806030902050204" pitchFamily="34" charset="0"/>
            </a:endParaRPr>
          </a:p>
        </p:txBody>
      </p:sp>
      <p:sp>
        <p:nvSpPr>
          <p:cNvPr id="6149" name="文本框 19"/>
          <p:cNvSpPr txBox="1">
            <a:spLocks noChangeArrowheads="1"/>
          </p:cNvSpPr>
          <p:nvPr/>
        </p:nvSpPr>
        <p:spPr bwMode="auto">
          <a:xfrm>
            <a:off x="4881562" y="5199063"/>
            <a:ext cx="2632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007F58"/>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1969568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a:t>
            </a:r>
            <a:r>
              <a:rPr lang="zh-CN" altLang="en-US" sz="2400" b="1" dirty="0">
                <a:solidFill>
                  <a:srgbClr val="117A68"/>
                </a:solidFill>
                <a:latin typeface="微软雅黑" panose="020B0503020204020204" pitchFamily="34" charset="-122"/>
              </a:rPr>
              <a:t>服务</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2</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88764" y="3312382"/>
            <a:ext cx="12003153" cy="1015663"/>
          </a:xfrm>
          <a:prstGeom prst="rect">
            <a:avLst/>
          </a:prstGeom>
          <a:noFill/>
        </p:spPr>
        <p:txBody>
          <a:bodyPr wrap="square" rtlCol="0">
            <a:spAutoFit/>
          </a:bodyPr>
          <a:lstStyle/>
          <a:p>
            <a:pPr>
              <a:spcBef>
                <a:spcPts val="0"/>
              </a:spcBef>
              <a:defRPr/>
            </a:pPr>
            <a:r>
              <a:rPr lang="en-US" altLang="zh-CN" sz="2000" dirty="0"/>
              <a:t>        </a:t>
            </a:r>
            <a:r>
              <a:rPr lang="en-US" altLang="zh-CN" sz="2000" dirty="0">
                <a:solidFill>
                  <a:srgbClr val="FF0000"/>
                </a:solidFill>
              </a:rPr>
              <a:t>WWW(World Wide Web)</a:t>
            </a:r>
            <a:r>
              <a:rPr lang="zh-CN" altLang="en-US" sz="2000" dirty="0">
                <a:solidFill>
                  <a:schemeClr val="bg2"/>
                </a:solidFill>
              </a:rPr>
              <a:t>简称</a:t>
            </a:r>
            <a:r>
              <a:rPr lang="en-US" altLang="zh-CN" sz="2000" dirty="0">
                <a:solidFill>
                  <a:schemeClr val="bg2"/>
                </a:solidFill>
              </a:rPr>
              <a:t>3W</a:t>
            </a:r>
            <a:r>
              <a:rPr lang="zh-CN" altLang="en-US" sz="2000" dirty="0">
                <a:solidFill>
                  <a:schemeClr val="bg2"/>
                </a:solidFill>
              </a:rPr>
              <a:t>、</a:t>
            </a:r>
            <a:r>
              <a:rPr lang="en-US" altLang="zh-CN" sz="2000" dirty="0">
                <a:solidFill>
                  <a:schemeClr val="bg2"/>
                </a:solidFill>
              </a:rPr>
              <a:t>W3</a:t>
            </a:r>
            <a:r>
              <a:rPr lang="zh-CN" altLang="en-US" sz="2000" dirty="0">
                <a:solidFill>
                  <a:schemeClr val="bg2"/>
                </a:solidFill>
              </a:rPr>
              <a:t>、</a:t>
            </a:r>
            <a:r>
              <a:rPr lang="en-US" altLang="zh-CN" sz="2000" dirty="0">
                <a:solidFill>
                  <a:schemeClr val="bg2"/>
                </a:solidFill>
              </a:rPr>
              <a:t>Web</a:t>
            </a:r>
            <a:r>
              <a:rPr lang="zh-CN" altLang="en-US" sz="2000" dirty="0">
                <a:solidFill>
                  <a:schemeClr val="bg2"/>
                </a:solidFill>
              </a:rPr>
              <a:t>，中文译名为万维网，环球信息网等。它是</a:t>
            </a:r>
            <a:r>
              <a:rPr lang="en-US" altLang="zh-CN" sz="2000" dirty="0">
                <a:solidFill>
                  <a:schemeClr val="bg2"/>
                </a:solidFill>
              </a:rPr>
              <a:t>Internet</a:t>
            </a:r>
            <a:r>
              <a:rPr lang="zh-CN" altLang="en-US" sz="2000" dirty="0">
                <a:solidFill>
                  <a:schemeClr val="bg2"/>
                </a:solidFill>
              </a:rPr>
              <a:t>上的一种最新、最受欢迎的服务，是一个基于</a:t>
            </a:r>
            <a:r>
              <a:rPr lang="zh-CN" altLang="en-US" sz="2000" dirty="0">
                <a:solidFill>
                  <a:srgbClr val="FF0000"/>
                </a:solidFill>
              </a:rPr>
              <a:t>超文本</a:t>
            </a:r>
            <a:r>
              <a:rPr lang="en-US" altLang="zh-CN" sz="2000" dirty="0">
                <a:solidFill>
                  <a:srgbClr val="FF0000"/>
                </a:solidFill>
              </a:rPr>
              <a:t>(Hypertext)</a:t>
            </a:r>
            <a:r>
              <a:rPr lang="zh-CN" altLang="en-US" sz="2000" dirty="0">
                <a:solidFill>
                  <a:schemeClr val="bg2"/>
                </a:solidFill>
              </a:rPr>
              <a:t>方式的信息查询工具。用户通过它，可以得到文本、图像、声音、视频、动画和</a:t>
            </a:r>
            <a:r>
              <a:rPr lang="zh-CN" altLang="en-US" sz="2000" dirty="0">
                <a:solidFill>
                  <a:schemeClr val="accent2"/>
                </a:solidFill>
              </a:rPr>
              <a:t>虚拟现实</a:t>
            </a:r>
            <a:r>
              <a:rPr lang="zh-CN" altLang="en-US" sz="2000" dirty="0">
                <a:solidFill>
                  <a:schemeClr val="bg2"/>
                </a:solidFill>
              </a:rPr>
              <a:t>的多媒体信息服务。</a:t>
            </a:r>
          </a:p>
        </p:txBody>
      </p:sp>
      <p:sp>
        <p:nvSpPr>
          <p:cNvPr id="9" name="文本框 8">
            <a:extLst>
              <a:ext uri="{FF2B5EF4-FFF2-40B4-BE49-F238E27FC236}">
                <a16:creationId xmlns:a16="http://schemas.microsoft.com/office/drawing/2014/main" id="{6DC6CC05-AD9C-4964-8AE6-96C7542D1A34}"/>
              </a:ext>
            </a:extLst>
          </p:cNvPr>
          <p:cNvSpPr txBox="1"/>
          <p:nvPr/>
        </p:nvSpPr>
        <p:spPr>
          <a:xfrm>
            <a:off x="1018888" y="5172476"/>
            <a:ext cx="10142903" cy="923330"/>
          </a:xfrm>
          <a:prstGeom prst="rect">
            <a:avLst/>
          </a:prstGeom>
          <a:noFill/>
        </p:spPr>
        <p:txBody>
          <a:bodyPr wrap="square" rtlCol="0">
            <a:spAutoFit/>
          </a:bodyPr>
          <a:lstStyle/>
          <a:p>
            <a:r>
              <a:rPr lang="zh-CN" altLang="en-US" dirty="0">
                <a:solidFill>
                  <a:schemeClr val="bg1"/>
                </a:solidFill>
              </a:rPr>
              <a:t>超文本（</a:t>
            </a:r>
            <a:r>
              <a:rPr lang="en-US" altLang="zh-CN" dirty="0">
                <a:solidFill>
                  <a:schemeClr val="bg1"/>
                </a:solidFill>
              </a:rPr>
              <a:t>Hypertext</a:t>
            </a:r>
            <a:r>
              <a:rPr lang="zh-CN" altLang="en-US" dirty="0">
                <a:solidFill>
                  <a:schemeClr val="bg1"/>
                </a:solidFill>
              </a:rPr>
              <a:t>）是用</a:t>
            </a:r>
            <a:r>
              <a:rPr lang="zh-CN" altLang="en-US" dirty="0">
                <a:solidFill>
                  <a:srgbClr val="FF0000"/>
                </a:solidFill>
              </a:rPr>
              <a:t>超链接（</a:t>
            </a:r>
            <a:r>
              <a:rPr lang="en-US" altLang="zh-CN" dirty="0">
                <a:solidFill>
                  <a:srgbClr val="FF0000"/>
                </a:solidFill>
              </a:rPr>
              <a:t>Hyperlink</a:t>
            </a:r>
            <a:r>
              <a:rPr lang="zh-CN" altLang="en-US" dirty="0">
                <a:solidFill>
                  <a:srgbClr val="FF0000"/>
                </a:solidFill>
              </a:rPr>
              <a:t>）</a:t>
            </a:r>
            <a:r>
              <a:rPr lang="zh-CN" altLang="en-US" dirty="0">
                <a:solidFill>
                  <a:schemeClr val="bg1"/>
                </a:solidFill>
              </a:rPr>
              <a:t>的方法，将各种不同空间的文字信息组织在一起的</a:t>
            </a:r>
            <a:r>
              <a:rPr lang="zh-CN" altLang="en-US" dirty="0">
                <a:solidFill>
                  <a:srgbClr val="FF0000"/>
                </a:solidFill>
              </a:rPr>
              <a:t>网状文本</a:t>
            </a:r>
            <a:r>
              <a:rPr lang="zh-CN" altLang="en-US" dirty="0">
                <a:solidFill>
                  <a:schemeClr val="bg1"/>
                </a:solidFill>
              </a:rPr>
              <a:t>。现时超文本普遍以电子文档方式存在，其中的文字</a:t>
            </a:r>
            <a:r>
              <a:rPr lang="zh-CN" altLang="en-US" dirty="0">
                <a:solidFill>
                  <a:srgbClr val="FF0000"/>
                </a:solidFill>
              </a:rPr>
              <a:t>包含有可以链接到</a:t>
            </a:r>
            <a:r>
              <a:rPr lang="zh-CN" altLang="en-US" dirty="0">
                <a:solidFill>
                  <a:schemeClr val="bg1"/>
                </a:solidFill>
              </a:rPr>
              <a:t>其他位置或者文档的链接，允许从当前阅读位置直接切换到超文本连结所指向的位置。</a:t>
            </a:r>
          </a:p>
        </p:txBody>
      </p:sp>
      <p:sp>
        <p:nvSpPr>
          <p:cNvPr id="3" name="箭头: 下 2">
            <a:extLst>
              <a:ext uri="{FF2B5EF4-FFF2-40B4-BE49-F238E27FC236}">
                <a16:creationId xmlns:a16="http://schemas.microsoft.com/office/drawing/2014/main" id="{EECFC806-82C9-4E62-9650-FBAFAAE2AEA5}"/>
              </a:ext>
            </a:extLst>
          </p:cNvPr>
          <p:cNvSpPr/>
          <p:nvPr/>
        </p:nvSpPr>
        <p:spPr bwMode="auto">
          <a:xfrm>
            <a:off x="5993181" y="3956538"/>
            <a:ext cx="404446" cy="121593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微软雅黑" pitchFamily="34" charset="-122"/>
            </a:endParaRPr>
          </a:p>
        </p:txBody>
      </p:sp>
    </p:spTree>
    <p:extLst>
      <p:ext uri="{BB962C8B-B14F-4D97-AF65-F5344CB8AC3E}">
        <p14:creationId xmlns:p14="http://schemas.microsoft.com/office/powerpoint/2010/main" val="368337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9"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a:t>
            </a:r>
            <a:r>
              <a:rPr lang="zh-CN" altLang="en-US" sz="2400" b="1" dirty="0">
                <a:solidFill>
                  <a:srgbClr val="117A68"/>
                </a:solidFill>
                <a:latin typeface="微软雅黑" panose="020B0503020204020204" pitchFamily="34" charset="-122"/>
              </a:rPr>
              <a:t>服务</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2</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737693" y="2328906"/>
            <a:ext cx="12003153" cy="400110"/>
          </a:xfrm>
          <a:prstGeom prst="rect">
            <a:avLst/>
          </a:prstGeom>
          <a:noFill/>
        </p:spPr>
        <p:txBody>
          <a:bodyPr wrap="square" rtlCol="0">
            <a:spAutoFit/>
          </a:bodyPr>
          <a:lstStyle/>
          <a:p>
            <a:pPr>
              <a:spcBef>
                <a:spcPts val="0"/>
              </a:spcBef>
              <a:defRPr/>
            </a:pPr>
            <a:r>
              <a:rPr lang="en-US" altLang="zh-CN" sz="2000" dirty="0">
                <a:solidFill>
                  <a:schemeClr val="bg2"/>
                </a:solidFill>
              </a:rPr>
              <a:t>      1.</a:t>
            </a:r>
            <a:r>
              <a:rPr lang="zh-CN" altLang="en-US" sz="2000" dirty="0">
                <a:solidFill>
                  <a:schemeClr val="bg2"/>
                </a:solidFill>
              </a:rPr>
              <a:t>超文本由什么程序来呈现和显示的？</a:t>
            </a:r>
          </a:p>
        </p:txBody>
      </p:sp>
      <p:sp>
        <p:nvSpPr>
          <p:cNvPr id="4" name="文本框 3">
            <a:extLst>
              <a:ext uri="{FF2B5EF4-FFF2-40B4-BE49-F238E27FC236}">
                <a16:creationId xmlns:a16="http://schemas.microsoft.com/office/drawing/2014/main" id="{34F0D5E4-686E-4FC3-82C0-5BD9483AC760}"/>
              </a:ext>
            </a:extLst>
          </p:cNvPr>
          <p:cNvSpPr txBox="1"/>
          <p:nvPr/>
        </p:nvSpPr>
        <p:spPr>
          <a:xfrm>
            <a:off x="0" y="1580118"/>
            <a:ext cx="3277675" cy="369332"/>
          </a:xfrm>
          <a:prstGeom prst="rect">
            <a:avLst/>
          </a:prstGeom>
          <a:noFill/>
        </p:spPr>
        <p:txBody>
          <a:bodyPr wrap="square" rtlCol="0">
            <a:spAutoFit/>
          </a:bodyPr>
          <a:lstStyle/>
          <a:p>
            <a:r>
              <a:rPr lang="zh-CN" altLang="en-US" dirty="0">
                <a:solidFill>
                  <a:schemeClr val="bg2"/>
                </a:solidFill>
              </a:rPr>
              <a:t>超文本的相关问题：</a:t>
            </a:r>
          </a:p>
        </p:txBody>
      </p:sp>
      <p:sp>
        <p:nvSpPr>
          <p:cNvPr id="12" name="文本框 11">
            <a:extLst>
              <a:ext uri="{FF2B5EF4-FFF2-40B4-BE49-F238E27FC236}">
                <a16:creationId xmlns:a16="http://schemas.microsoft.com/office/drawing/2014/main" id="{5DA1D612-F495-46CF-BA1B-F2A0B8DD8AC9}"/>
              </a:ext>
            </a:extLst>
          </p:cNvPr>
          <p:cNvSpPr txBox="1"/>
          <p:nvPr/>
        </p:nvSpPr>
        <p:spPr>
          <a:xfrm>
            <a:off x="737693" y="2933985"/>
            <a:ext cx="12003153" cy="400110"/>
          </a:xfrm>
          <a:prstGeom prst="rect">
            <a:avLst/>
          </a:prstGeom>
          <a:noFill/>
        </p:spPr>
        <p:txBody>
          <a:bodyPr wrap="square" rtlCol="0">
            <a:spAutoFit/>
          </a:bodyPr>
          <a:lstStyle/>
          <a:p>
            <a:pPr>
              <a:spcBef>
                <a:spcPts val="0"/>
              </a:spcBef>
              <a:defRPr/>
            </a:pPr>
            <a:r>
              <a:rPr lang="en-US" altLang="zh-CN" sz="2000" dirty="0"/>
              <a:t>     </a:t>
            </a:r>
            <a:r>
              <a:rPr lang="zh-CN" altLang="en-US" sz="2000" dirty="0">
                <a:solidFill>
                  <a:schemeClr val="bg2"/>
                </a:solidFill>
              </a:rPr>
              <a:t>答案：网页浏览器（</a:t>
            </a:r>
            <a:r>
              <a:rPr lang="en-US" altLang="zh-CN" sz="2000" dirty="0">
                <a:solidFill>
                  <a:schemeClr val="bg2"/>
                </a:solidFill>
              </a:rPr>
              <a:t>web browser</a:t>
            </a:r>
            <a:r>
              <a:rPr lang="zh-CN" altLang="en-US" sz="2000" dirty="0">
                <a:solidFill>
                  <a:schemeClr val="bg2"/>
                </a:solidFill>
              </a:rPr>
              <a:t>）</a:t>
            </a:r>
          </a:p>
        </p:txBody>
      </p:sp>
    </p:spTree>
    <p:extLst>
      <p:ext uri="{BB962C8B-B14F-4D97-AF65-F5344CB8AC3E}">
        <p14:creationId xmlns:p14="http://schemas.microsoft.com/office/powerpoint/2010/main" val="664947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5" y="1413956"/>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a:t>
            </a:r>
            <a:r>
              <a:rPr lang="zh-CN" altLang="en-US" sz="2400" b="1" dirty="0">
                <a:solidFill>
                  <a:srgbClr val="117A68"/>
                </a:solidFill>
                <a:latin typeface="微软雅黑" panose="020B0503020204020204" pitchFamily="34" charset="-122"/>
              </a:rPr>
              <a:t>服务</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2</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1179387" y="2421128"/>
            <a:ext cx="9229976" cy="2862322"/>
          </a:xfrm>
          <a:prstGeom prst="rect">
            <a:avLst/>
          </a:prstGeom>
          <a:noFill/>
        </p:spPr>
        <p:txBody>
          <a:bodyPr wrap="square" rtlCol="0">
            <a:spAutoFit/>
          </a:bodyPr>
          <a:lstStyle/>
          <a:p>
            <a:r>
              <a:rPr lang="zh-CN" altLang="en-US" sz="2000" dirty="0">
                <a:solidFill>
                  <a:schemeClr val="bg2"/>
                </a:solidFill>
              </a:rPr>
              <a:t>网页是网站的基本信息单位，是</a:t>
            </a:r>
            <a:r>
              <a:rPr lang="en-US" altLang="zh-CN" sz="2000" dirty="0">
                <a:solidFill>
                  <a:schemeClr val="bg2"/>
                </a:solidFill>
              </a:rPr>
              <a:t>WWW</a:t>
            </a:r>
            <a:r>
              <a:rPr lang="zh-CN" altLang="en-US" sz="2000" dirty="0">
                <a:solidFill>
                  <a:schemeClr val="bg2"/>
                </a:solidFill>
              </a:rPr>
              <a:t>的基本文档。它由文字、图片、动画、声音等多种媒体信息以及链接组成，是用</a:t>
            </a:r>
            <a:r>
              <a:rPr lang="en-US" altLang="zh-CN" sz="2000" dirty="0">
                <a:solidFill>
                  <a:schemeClr val="bg2"/>
                </a:solidFill>
              </a:rPr>
              <a:t>HTML</a:t>
            </a:r>
            <a:r>
              <a:rPr lang="zh-CN" altLang="en-US" sz="2000" dirty="0">
                <a:solidFill>
                  <a:schemeClr val="bg2"/>
                </a:solidFill>
              </a:rPr>
              <a:t>编写的，通过</a:t>
            </a:r>
            <a:r>
              <a:rPr lang="zh-CN" altLang="en-US" sz="2000" dirty="0">
                <a:solidFill>
                  <a:schemeClr val="accent1"/>
                </a:solidFill>
              </a:rPr>
              <a:t>链接实现</a:t>
            </a:r>
            <a:r>
              <a:rPr lang="zh-CN" altLang="en-US" sz="2000" dirty="0">
                <a:solidFill>
                  <a:schemeClr val="bg2"/>
                </a:solidFill>
              </a:rPr>
              <a:t>与其他网页或网站的关联和跳转</a:t>
            </a:r>
            <a:r>
              <a:rPr lang="zh-CN" altLang="en-US" sz="2000" baseline="30000" dirty="0">
                <a:solidFill>
                  <a:schemeClr val="bg2"/>
                </a:solidFill>
              </a:rPr>
              <a:t> </a:t>
            </a:r>
            <a:endParaRPr lang="en-US" altLang="zh-CN" sz="2000" dirty="0">
              <a:solidFill>
                <a:schemeClr val="bg2"/>
              </a:solidFill>
            </a:endParaRPr>
          </a:p>
          <a:p>
            <a:endParaRPr lang="zh-CN" altLang="en-US" sz="2000" dirty="0">
              <a:solidFill>
                <a:schemeClr val="bg2"/>
              </a:solidFill>
            </a:endParaRPr>
          </a:p>
          <a:p>
            <a:r>
              <a:rPr lang="zh-CN" altLang="en-US" sz="2000" dirty="0">
                <a:solidFill>
                  <a:schemeClr val="bg2"/>
                </a:solidFill>
              </a:rPr>
              <a:t>网页文件是用</a:t>
            </a:r>
            <a:r>
              <a:rPr lang="en-US" altLang="zh-CN" sz="2000" dirty="0">
                <a:solidFill>
                  <a:schemeClr val="bg2"/>
                </a:solidFill>
              </a:rPr>
              <a:t>HTML</a:t>
            </a:r>
            <a:r>
              <a:rPr lang="zh-CN" altLang="en-US" sz="2000" dirty="0">
                <a:solidFill>
                  <a:schemeClr val="bg2"/>
                </a:solidFill>
              </a:rPr>
              <a:t>编写的，可在</a:t>
            </a:r>
            <a:r>
              <a:rPr lang="en-US" altLang="zh-CN" sz="2000" dirty="0">
                <a:solidFill>
                  <a:schemeClr val="bg2"/>
                </a:solidFill>
              </a:rPr>
              <a:t>WWW</a:t>
            </a:r>
            <a:r>
              <a:rPr lang="zh-CN" altLang="en-US" sz="2000" dirty="0">
                <a:solidFill>
                  <a:schemeClr val="bg2"/>
                </a:solidFill>
              </a:rPr>
              <a:t>上传输，能被浏览器识别显示的文本文件其扩展名是</a:t>
            </a:r>
            <a:r>
              <a:rPr lang="en-US" altLang="zh-CN" sz="2000" dirty="0">
                <a:solidFill>
                  <a:schemeClr val="accent1"/>
                </a:solidFill>
              </a:rPr>
              <a:t>.htm</a:t>
            </a:r>
            <a:r>
              <a:rPr lang="zh-CN" altLang="en-US" sz="2000" dirty="0">
                <a:solidFill>
                  <a:schemeClr val="accent1"/>
                </a:solidFill>
              </a:rPr>
              <a:t>和</a:t>
            </a:r>
            <a:r>
              <a:rPr lang="en-US" altLang="zh-CN" sz="2000" dirty="0">
                <a:solidFill>
                  <a:schemeClr val="accent1"/>
                </a:solidFill>
              </a:rPr>
              <a:t>.html</a:t>
            </a:r>
            <a:r>
              <a:rPr lang="zh-CN" altLang="en-US" sz="2000" baseline="30000" dirty="0">
                <a:solidFill>
                  <a:schemeClr val="accent1"/>
                </a:solidFill>
              </a:rPr>
              <a:t> </a:t>
            </a:r>
            <a:endParaRPr lang="en-US" altLang="zh-CN" sz="2000" dirty="0">
              <a:solidFill>
                <a:schemeClr val="bg2"/>
              </a:solidFill>
            </a:endParaRPr>
          </a:p>
          <a:p>
            <a:endParaRPr lang="zh-CN" altLang="en-US" sz="2000" dirty="0">
              <a:solidFill>
                <a:schemeClr val="bg2"/>
              </a:solidFill>
            </a:endParaRPr>
          </a:p>
          <a:p>
            <a:r>
              <a:rPr lang="zh-CN" altLang="en-US" sz="2000" dirty="0">
                <a:solidFill>
                  <a:schemeClr val="bg2"/>
                </a:solidFill>
              </a:rPr>
              <a:t>网站由众多不同内容的</a:t>
            </a:r>
            <a:r>
              <a:rPr lang="zh-CN" altLang="en-US" sz="2000" dirty="0">
                <a:solidFill>
                  <a:schemeClr val="accent1"/>
                </a:solidFill>
              </a:rPr>
              <a:t>网页</a:t>
            </a:r>
            <a:r>
              <a:rPr lang="zh-CN" altLang="en-US" sz="2000" dirty="0">
                <a:solidFill>
                  <a:schemeClr val="bg2"/>
                </a:solidFill>
              </a:rPr>
              <a:t>构成，网页的内容可体现网站的全部功能。通常把进入网站首先看到的网页称为首页或主页（</a:t>
            </a:r>
            <a:r>
              <a:rPr lang="en-US" altLang="zh-CN" sz="2000" dirty="0">
                <a:solidFill>
                  <a:schemeClr val="bg2"/>
                </a:solidFill>
              </a:rPr>
              <a:t>homepage</a:t>
            </a:r>
            <a:r>
              <a:rPr lang="zh-CN" altLang="en-US" sz="2000" dirty="0">
                <a:solidFill>
                  <a:schemeClr val="bg2"/>
                </a:solidFill>
              </a:rPr>
              <a:t>），例如，新浪、网易等</a:t>
            </a:r>
          </a:p>
        </p:txBody>
      </p:sp>
      <p:sp>
        <p:nvSpPr>
          <p:cNvPr id="4" name="文本框 3">
            <a:extLst>
              <a:ext uri="{FF2B5EF4-FFF2-40B4-BE49-F238E27FC236}">
                <a16:creationId xmlns:a16="http://schemas.microsoft.com/office/drawing/2014/main" id="{34F0D5E4-686E-4FC3-82C0-5BD9483AC760}"/>
              </a:ext>
            </a:extLst>
          </p:cNvPr>
          <p:cNvSpPr txBox="1"/>
          <p:nvPr/>
        </p:nvSpPr>
        <p:spPr>
          <a:xfrm>
            <a:off x="0" y="1580118"/>
            <a:ext cx="3277675" cy="369332"/>
          </a:xfrm>
          <a:prstGeom prst="rect">
            <a:avLst/>
          </a:prstGeom>
          <a:noFill/>
        </p:spPr>
        <p:txBody>
          <a:bodyPr wrap="square" rtlCol="0">
            <a:spAutoFit/>
          </a:bodyPr>
          <a:lstStyle/>
          <a:p>
            <a:r>
              <a:rPr lang="zh-CN" altLang="en-US" dirty="0">
                <a:solidFill>
                  <a:schemeClr val="bg2"/>
                </a:solidFill>
              </a:rPr>
              <a:t>网页，网页文件和网站的区别</a:t>
            </a:r>
          </a:p>
        </p:txBody>
      </p:sp>
    </p:spTree>
    <p:extLst>
      <p:ext uri="{BB962C8B-B14F-4D97-AF65-F5344CB8AC3E}">
        <p14:creationId xmlns:p14="http://schemas.microsoft.com/office/powerpoint/2010/main" val="592468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稻壳儿小白白(http://dwz.cn/Wu2UP)"/>
          <p:cNvSpPr txBox="1">
            <a:spLocks noChangeArrowheads="1"/>
          </p:cNvSpPr>
          <p:nvPr/>
        </p:nvSpPr>
        <p:spPr bwMode="auto">
          <a:xfrm>
            <a:off x="6313488" y="1776413"/>
            <a:ext cx="52101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117A68"/>
                </a:solidFill>
                <a:sym typeface="Arial" panose="020B0604020202020204" pitchFamily="34" charset="0"/>
              </a:rPr>
              <a:t>摘要</a:t>
            </a:r>
            <a:endParaRPr lang="en-US" altLang="zh-CN" sz="2800" b="1" dirty="0">
              <a:solidFill>
                <a:srgbClr val="117A68"/>
              </a:solidFill>
              <a:sym typeface="Arial" panose="020B0604020202020204" pitchFamily="34" charset="0"/>
            </a:endParaRPr>
          </a:p>
          <a:p>
            <a:pPr eaLnBrk="1" hangingPunct="1"/>
            <a:r>
              <a:rPr lang="zh-CN" altLang="en-US" sz="2000" dirty="0"/>
              <a:t>　</a:t>
            </a:r>
            <a:r>
              <a:rPr lang="zh-CN" altLang="zh-CN" sz="2000" dirty="0"/>
              <a:t>本项目通过完成以下任务来对</a:t>
            </a:r>
            <a:r>
              <a:rPr lang="zh-CN" altLang="en-US" sz="2000" dirty="0"/>
              <a:t>万维网的</a:t>
            </a:r>
            <a:r>
              <a:rPr lang="zh-CN" altLang="zh-CN" sz="2000" dirty="0"/>
              <a:t>认识和掌握。</a:t>
            </a:r>
          </a:p>
          <a:p>
            <a:pPr>
              <a:spcBef>
                <a:spcPts val="0"/>
              </a:spcBef>
              <a:defRPr/>
            </a:pPr>
            <a:r>
              <a:rPr lang="zh-CN" altLang="en-US" sz="2000" dirty="0"/>
              <a:t>　　一、掌握域名的概念</a:t>
            </a:r>
            <a:endParaRPr lang="en-US" altLang="zh-CN" sz="2000" dirty="0"/>
          </a:p>
          <a:p>
            <a:pPr>
              <a:spcBef>
                <a:spcPts val="0"/>
              </a:spcBef>
              <a:defRPr/>
            </a:pPr>
            <a:r>
              <a:rPr lang="en-US" altLang="zh-CN" sz="2000" dirty="0">
                <a:sym typeface="Arial" panose="020B0604020202020204" pitchFamily="34" charset="0"/>
              </a:rPr>
              <a:t>        </a:t>
            </a:r>
            <a:r>
              <a:rPr lang="zh-CN" altLang="en-US" sz="2000" dirty="0">
                <a:sym typeface="Arial" panose="020B0604020202020204" pitchFamily="34" charset="0"/>
              </a:rPr>
              <a:t>二、掌握</a:t>
            </a:r>
            <a:r>
              <a:rPr lang="en-US" altLang="zh-CN" sz="2000" dirty="0">
                <a:sym typeface="Arial" panose="020B0604020202020204" pitchFamily="34" charset="0"/>
              </a:rPr>
              <a:t>WWW</a:t>
            </a:r>
            <a:r>
              <a:rPr lang="zh-CN" altLang="en-US" sz="2000" dirty="0">
                <a:sym typeface="Arial" panose="020B0604020202020204" pitchFamily="34" charset="0"/>
              </a:rPr>
              <a:t>服务的概念</a:t>
            </a:r>
            <a:endParaRPr lang="en-US" altLang="zh-CN" sz="2000" dirty="0">
              <a:sym typeface="Arial" panose="020B0604020202020204" pitchFamily="34" charset="0"/>
            </a:endParaRPr>
          </a:p>
          <a:p>
            <a:pPr>
              <a:spcBef>
                <a:spcPts val="0"/>
              </a:spcBef>
              <a:defRPr/>
            </a:pPr>
            <a:r>
              <a:rPr lang="en-US" altLang="zh-CN" sz="2000" dirty="0">
                <a:sym typeface="Arial" panose="020B0604020202020204" pitchFamily="34" charset="0"/>
              </a:rPr>
              <a:t>        </a:t>
            </a:r>
            <a:r>
              <a:rPr lang="zh-CN" altLang="en-US" sz="2000" dirty="0">
                <a:sym typeface="Arial" panose="020B0604020202020204" pitchFamily="34" charset="0"/>
              </a:rPr>
              <a:t>三、掌握超文本传输协议的概念</a:t>
            </a:r>
            <a:endParaRPr lang="en-US" altLang="zh-CN" sz="2000" dirty="0">
              <a:sym typeface="Arial" panose="020B0604020202020204" pitchFamily="34" charset="0"/>
            </a:endParaRPr>
          </a:p>
          <a:p>
            <a:pPr>
              <a:spcBef>
                <a:spcPts val="0"/>
              </a:spcBef>
              <a:defRPr/>
            </a:pPr>
            <a:r>
              <a:rPr lang="en-US" altLang="zh-CN" sz="2000" dirty="0">
                <a:sym typeface="Arial" panose="020B0604020202020204" pitchFamily="34" charset="0"/>
              </a:rPr>
              <a:t>        </a:t>
            </a:r>
            <a:r>
              <a:rPr lang="zh-CN" altLang="en-US" sz="2000" dirty="0">
                <a:sym typeface="Arial" panose="020B0604020202020204" pitchFamily="34" charset="0"/>
              </a:rPr>
              <a:t>四、掌握统一资源定位器的概念</a:t>
            </a:r>
            <a:endParaRPr lang="en-US" altLang="zh-CN" sz="2000" dirty="0">
              <a:sym typeface="Arial" panose="020B0604020202020204" pitchFamily="34" charset="0"/>
            </a:endParaRPr>
          </a:p>
          <a:p>
            <a:pPr>
              <a:spcBef>
                <a:spcPts val="0"/>
              </a:spcBef>
              <a:defRPr/>
            </a:pPr>
            <a:r>
              <a:rPr lang="en-US" altLang="zh-CN" sz="2000" dirty="0">
                <a:sym typeface="Arial" panose="020B0604020202020204" pitchFamily="34" charset="0"/>
              </a:rPr>
              <a:t>        </a:t>
            </a:r>
            <a:r>
              <a:rPr lang="zh-CN" altLang="en-US" sz="2000" dirty="0">
                <a:sym typeface="Arial" panose="020B0604020202020204" pitchFamily="34" charset="0"/>
              </a:rPr>
              <a:t>五、掌握</a:t>
            </a:r>
            <a:r>
              <a:rPr lang="en-US" altLang="zh-CN" sz="2000" dirty="0">
                <a:sym typeface="Arial" panose="020B0604020202020204" pitchFamily="34" charset="0"/>
              </a:rPr>
              <a:t>WWW</a:t>
            </a:r>
            <a:r>
              <a:rPr lang="zh-CN" altLang="en-US" sz="2000" dirty="0">
                <a:sym typeface="Arial" panose="020B0604020202020204" pitchFamily="34" charset="0"/>
              </a:rPr>
              <a:t>浏览器的概念　　　　</a:t>
            </a:r>
          </a:p>
        </p:txBody>
      </p:sp>
      <p:pic>
        <p:nvPicPr>
          <p:cNvPr id="409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24423">
            <a:off x="423863" y="1516063"/>
            <a:ext cx="5759450"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5"/>
          <p:cNvSpPr txBox="1">
            <a:spLocks noChangeArrowheads="1"/>
          </p:cNvSpPr>
          <p:nvPr/>
        </p:nvSpPr>
        <p:spPr bwMode="auto">
          <a:xfrm>
            <a:off x="911585" y="2727227"/>
            <a:ext cx="4445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800" dirty="0">
                <a:solidFill>
                  <a:schemeClr val="bg1"/>
                </a:solidFill>
              </a:rPr>
              <a:t>使用万维网</a:t>
            </a:r>
            <a:endParaRPr lang="en-US" altLang="zh-CN" sz="2800" dirty="0">
              <a:solidFill>
                <a:schemeClr val="bg1"/>
              </a:solidFill>
            </a:endParaRPr>
          </a:p>
        </p:txBody>
      </p:sp>
    </p:spTree>
    <p:extLst>
      <p:ext uri="{BB962C8B-B14F-4D97-AF65-F5344CB8AC3E}">
        <p14:creationId xmlns:p14="http://schemas.microsoft.com/office/powerpoint/2010/main" val="312990545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文本框 13"/>
          <p:cNvSpPr txBox="1">
            <a:spLocks noChangeArrowheads="1"/>
          </p:cNvSpPr>
          <p:nvPr/>
        </p:nvSpPr>
        <p:spPr bwMode="auto">
          <a:xfrm>
            <a:off x="2967038" y="4416425"/>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4800" b="1" dirty="0">
                <a:solidFill>
                  <a:srgbClr val="007F58"/>
                </a:solidFill>
                <a:latin typeface="微软雅黑" panose="020B0503020204020204" pitchFamily="34" charset="-122"/>
              </a:rPr>
              <a:t>超文本传输协议</a:t>
            </a:r>
          </a:p>
        </p:txBody>
      </p:sp>
      <p:grpSp>
        <p:nvGrpSpPr>
          <p:cNvPr id="6147" name="组合 4"/>
          <p:cNvGrpSpPr>
            <a:grpSpLocks noChangeAspect="1"/>
          </p:cNvGrpSpPr>
          <p:nvPr/>
        </p:nvGrpSpPr>
        <p:grpSpPr bwMode="auto">
          <a:xfrm>
            <a:off x="4357688" y="1117600"/>
            <a:ext cx="3155950" cy="2946400"/>
            <a:chOff x="0" y="0"/>
            <a:chExt cx="6822015" cy="6383223"/>
          </a:xfrm>
        </p:grpSpPr>
        <p:pic>
          <p:nvPicPr>
            <p:cNvPr id="61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文本框 2"/>
          <p:cNvSpPr txBox="1">
            <a:spLocks noChangeArrowheads="1"/>
          </p:cNvSpPr>
          <p:nvPr/>
        </p:nvSpPr>
        <p:spPr bwMode="auto">
          <a:xfrm>
            <a:off x="5130800" y="1338263"/>
            <a:ext cx="1609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dirty="0">
                <a:solidFill>
                  <a:schemeClr val="bg1"/>
                </a:solidFill>
                <a:latin typeface="Impact" panose="020B0806030902050204" pitchFamily="34" charset="0"/>
              </a:rPr>
              <a:t>3</a:t>
            </a:r>
            <a:endParaRPr lang="zh-CN" altLang="en-US" sz="16600" dirty="0">
              <a:solidFill>
                <a:schemeClr val="bg1"/>
              </a:solidFill>
              <a:latin typeface="Impact" panose="020B0806030902050204" pitchFamily="34" charset="0"/>
            </a:endParaRPr>
          </a:p>
        </p:txBody>
      </p:sp>
      <p:sp>
        <p:nvSpPr>
          <p:cNvPr id="6149" name="文本框 19"/>
          <p:cNvSpPr txBox="1">
            <a:spLocks noChangeArrowheads="1"/>
          </p:cNvSpPr>
          <p:nvPr/>
        </p:nvSpPr>
        <p:spPr bwMode="auto">
          <a:xfrm>
            <a:off x="4881562" y="5199063"/>
            <a:ext cx="2632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007F58"/>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3026952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超文本传输协议</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158703" y="3244864"/>
            <a:ext cx="12003153" cy="1200329"/>
          </a:xfrm>
          <a:prstGeom prst="rect">
            <a:avLst/>
          </a:prstGeom>
          <a:noFill/>
        </p:spPr>
        <p:txBody>
          <a:bodyPr wrap="square" rtlCol="0">
            <a:spAutoFit/>
          </a:bodyPr>
          <a:lstStyle/>
          <a:p>
            <a:pPr algn="just">
              <a:spcBef>
                <a:spcPts val="0"/>
              </a:spcBef>
              <a:defRPr/>
            </a:pPr>
            <a:r>
              <a:rPr lang="zh-CN" altLang="en-US" sz="2400" dirty="0">
                <a:solidFill>
                  <a:srgbClr val="FF0000"/>
                </a:solidFill>
              </a:rPr>
              <a:t>       超文本传输协议</a:t>
            </a:r>
            <a:r>
              <a:rPr lang="en-US" altLang="zh-CN" sz="2400" dirty="0">
                <a:solidFill>
                  <a:srgbClr val="FF0000"/>
                </a:solidFill>
              </a:rPr>
              <a:t>(Hypertext Transmission Protocol</a:t>
            </a:r>
            <a:r>
              <a:rPr lang="zh-CN" altLang="en-US" sz="2400" dirty="0">
                <a:solidFill>
                  <a:srgbClr val="FF0000"/>
                </a:solidFill>
              </a:rPr>
              <a:t>，</a:t>
            </a:r>
            <a:r>
              <a:rPr lang="en-US" altLang="zh-CN" sz="2400" dirty="0">
                <a:solidFill>
                  <a:srgbClr val="FF0000"/>
                </a:solidFill>
              </a:rPr>
              <a:t>HTTP)</a:t>
            </a:r>
            <a:r>
              <a:rPr lang="zh-CN" altLang="en-US" sz="2400" dirty="0">
                <a:solidFill>
                  <a:schemeClr val="bg2"/>
                </a:solidFill>
              </a:rPr>
              <a:t>是</a:t>
            </a:r>
            <a:r>
              <a:rPr lang="en-US" altLang="zh-CN" sz="2400" dirty="0">
                <a:solidFill>
                  <a:schemeClr val="bg2"/>
                </a:solidFill>
              </a:rPr>
              <a:t>WWW</a:t>
            </a:r>
            <a:r>
              <a:rPr lang="zh-CN" altLang="en-US" sz="2400" dirty="0">
                <a:solidFill>
                  <a:schemeClr val="bg2"/>
                </a:solidFill>
              </a:rPr>
              <a:t>客户机和</a:t>
            </a:r>
            <a:r>
              <a:rPr lang="en-US" altLang="zh-CN" sz="2400" dirty="0">
                <a:solidFill>
                  <a:schemeClr val="bg2"/>
                </a:solidFill>
              </a:rPr>
              <a:t>WWW</a:t>
            </a:r>
            <a:r>
              <a:rPr lang="zh-CN" altLang="en-US" sz="2400" dirty="0">
                <a:solidFill>
                  <a:schemeClr val="bg2"/>
                </a:solidFill>
              </a:rPr>
              <a:t>服务器之间使用的</a:t>
            </a:r>
            <a:r>
              <a:rPr lang="zh-CN" altLang="en-US" sz="2400" dirty="0">
                <a:solidFill>
                  <a:schemeClr val="accent1"/>
                </a:solidFill>
              </a:rPr>
              <a:t>通信协议</a:t>
            </a:r>
            <a:r>
              <a:rPr lang="zh-CN" altLang="en-US" sz="2400" dirty="0">
                <a:solidFill>
                  <a:schemeClr val="bg2"/>
                </a:solidFill>
              </a:rPr>
              <a:t>。它不仅保证超文本文档在主机间的正确传输，还能够确定传输文档中的哪一部分或先传输哪部分内容等。</a:t>
            </a:r>
          </a:p>
        </p:txBody>
      </p:sp>
    </p:spTree>
    <p:extLst>
      <p:ext uri="{BB962C8B-B14F-4D97-AF65-F5344CB8AC3E}">
        <p14:creationId xmlns:p14="http://schemas.microsoft.com/office/powerpoint/2010/main" val="2031501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超文本传输协议</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pic>
        <p:nvPicPr>
          <p:cNvPr id="9" name="稻壳儿小白白(http://dwz.cn/Wu2UP)">
            <a:extLst>
              <a:ext uri="{FF2B5EF4-FFF2-40B4-BE49-F238E27FC236}">
                <a16:creationId xmlns:a16="http://schemas.microsoft.com/office/drawing/2014/main" id="{BB0FB59A-5E03-44EF-BF06-1FECEFFF930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636" y="5081841"/>
            <a:ext cx="909638"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稻壳儿小白白(http://dwz.cn/Wu2UP)">
            <a:extLst>
              <a:ext uri="{FF2B5EF4-FFF2-40B4-BE49-F238E27FC236}">
                <a16:creationId xmlns:a16="http://schemas.microsoft.com/office/drawing/2014/main" id="{8F312B4F-CF08-4F99-AB06-811E4B9DE25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42" y="3984827"/>
            <a:ext cx="989627" cy="80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稻壳儿小白白(http://dwz.cn/Wu2UP)">
            <a:extLst>
              <a:ext uri="{FF2B5EF4-FFF2-40B4-BE49-F238E27FC236}">
                <a16:creationId xmlns:a16="http://schemas.microsoft.com/office/drawing/2014/main" id="{C6E7F759-E8D0-4006-BF77-575ED6EB4AE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25" y="2177413"/>
            <a:ext cx="915117" cy="70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稻壳儿小白白(http://dwz.cn/Wu2UP)">
            <a:extLst>
              <a:ext uri="{FF2B5EF4-FFF2-40B4-BE49-F238E27FC236}">
                <a16:creationId xmlns:a16="http://schemas.microsoft.com/office/drawing/2014/main" id="{85F5C003-3EDC-4288-B2DA-33C0B3A7AC3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26" y="3024266"/>
            <a:ext cx="915116" cy="761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C91650D-8005-4ADB-9F62-6C3E96DD5ECB}"/>
              </a:ext>
            </a:extLst>
          </p:cNvPr>
          <p:cNvSpPr txBox="1"/>
          <p:nvPr/>
        </p:nvSpPr>
        <p:spPr>
          <a:xfrm>
            <a:off x="0" y="1528762"/>
            <a:ext cx="4319075" cy="369332"/>
          </a:xfrm>
          <a:prstGeom prst="rect">
            <a:avLst/>
          </a:prstGeom>
          <a:noFill/>
        </p:spPr>
        <p:txBody>
          <a:bodyPr wrap="square" rtlCol="0">
            <a:spAutoFit/>
          </a:bodyPr>
          <a:lstStyle/>
          <a:p>
            <a:r>
              <a:rPr lang="en-US" altLang="zh-CN" dirty="0">
                <a:solidFill>
                  <a:schemeClr val="bg2"/>
                </a:solidFill>
              </a:rPr>
              <a:t>HTTP</a:t>
            </a:r>
            <a:r>
              <a:rPr lang="zh-CN" altLang="en-US" dirty="0">
                <a:solidFill>
                  <a:schemeClr val="bg2"/>
                </a:solidFill>
              </a:rPr>
              <a:t>协议会话过程包括</a:t>
            </a:r>
            <a:r>
              <a:rPr lang="en-US" altLang="zh-CN" dirty="0">
                <a:solidFill>
                  <a:schemeClr val="bg2"/>
                </a:solidFill>
              </a:rPr>
              <a:t>4</a:t>
            </a:r>
            <a:r>
              <a:rPr lang="zh-CN" altLang="en-US" dirty="0">
                <a:solidFill>
                  <a:schemeClr val="bg2"/>
                </a:solidFill>
              </a:rPr>
              <a:t>个步骤：</a:t>
            </a:r>
          </a:p>
        </p:txBody>
      </p:sp>
      <p:sp>
        <p:nvSpPr>
          <p:cNvPr id="4" name="文本框 3">
            <a:extLst>
              <a:ext uri="{FF2B5EF4-FFF2-40B4-BE49-F238E27FC236}">
                <a16:creationId xmlns:a16="http://schemas.microsoft.com/office/drawing/2014/main" id="{D8E1169B-0C58-4F22-BA79-BDBA64C16453}"/>
              </a:ext>
            </a:extLst>
          </p:cNvPr>
          <p:cNvSpPr txBox="1"/>
          <p:nvPr/>
        </p:nvSpPr>
        <p:spPr>
          <a:xfrm>
            <a:off x="2208084" y="2318873"/>
            <a:ext cx="8200103" cy="646331"/>
          </a:xfrm>
          <a:prstGeom prst="rect">
            <a:avLst/>
          </a:prstGeom>
          <a:noFill/>
        </p:spPr>
        <p:txBody>
          <a:bodyPr wrap="square" rtlCol="0">
            <a:spAutoFit/>
          </a:bodyPr>
          <a:lstStyle/>
          <a:p>
            <a:r>
              <a:rPr lang="en-US" altLang="zh-CN" dirty="0">
                <a:solidFill>
                  <a:schemeClr val="bg2"/>
                </a:solidFill>
              </a:rPr>
              <a:t>1.</a:t>
            </a:r>
            <a:r>
              <a:rPr lang="zh-CN" altLang="en-US" dirty="0">
                <a:solidFill>
                  <a:schemeClr val="bg2"/>
                </a:solidFill>
              </a:rPr>
              <a:t>建立连接：客户端的浏览器向服务端发出建立连接的请求，服务端给出响应就可以建立连接了。</a:t>
            </a:r>
          </a:p>
        </p:txBody>
      </p:sp>
      <p:sp>
        <p:nvSpPr>
          <p:cNvPr id="15" name="文本框 14">
            <a:extLst>
              <a:ext uri="{FF2B5EF4-FFF2-40B4-BE49-F238E27FC236}">
                <a16:creationId xmlns:a16="http://schemas.microsoft.com/office/drawing/2014/main" id="{4248B765-EA0E-4C39-B462-E1B1177AE784}"/>
              </a:ext>
            </a:extLst>
          </p:cNvPr>
          <p:cNvSpPr txBox="1"/>
          <p:nvPr/>
        </p:nvSpPr>
        <p:spPr>
          <a:xfrm>
            <a:off x="2208084" y="3097504"/>
            <a:ext cx="8200103" cy="369332"/>
          </a:xfrm>
          <a:prstGeom prst="rect">
            <a:avLst/>
          </a:prstGeom>
          <a:noFill/>
        </p:spPr>
        <p:txBody>
          <a:bodyPr wrap="square" rtlCol="0">
            <a:spAutoFit/>
          </a:bodyPr>
          <a:lstStyle/>
          <a:p>
            <a:r>
              <a:rPr lang="en-US" altLang="zh-CN" dirty="0">
                <a:solidFill>
                  <a:schemeClr val="bg2"/>
                </a:solidFill>
              </a:rPr>
              <a:t>2.</a:t>
            </a:r>
            <a:r>
              <a:rPr lang="zh-CN" altLang="en-US" dirty="0">
                <a:solidFill>
                  <a:schemeClr val="bg2"/>
                </a:solidFill>
              </a:rPr>
              <a:t>发送请求：客户端按照协议的要求通过连接向服务端发送自己的请求。</a:t>
            </a:r>
          </a:p>
        </p:txBody>
      </p:sp>
      <p:sp>
        <p:nvSpPr>
          <p:cNvPr id="16" name="文本框 15">
            <a:extLst>
              <a:ext uri="{FF2B5EF4-FFF2-40B4-BE49-F238E27FC236}">
                <a16:creationId xmlns:a16="http://schemas.microsoft.com/office/drawing/2014/main" id="{78D9B1ED-FA2E-4BF3-9AB1-14C3BDD5BCD9}"/>
              </a:ext>
            </a:extLst>
          </p:cNvPr>
          <p:cNvSpPr txBox="1"/>
          <p:nvPr/>
        </p:nvSpPr>
        <p:spPr>
          <a:xfrm>
            <a:off x="2159537" y="4028817"/>
            <a:ext cx="8200103" cy="646331"/>
          </a:xfrm>
          <a:prstGeom prst="rect">
            <a:avLst/>
          </a:prstGeom>
          <a:noFill/>
        </p:spPr>
        <p:txBody>
          <a:bodyPr wrap="square" rtlCol="0">
            <a:spAutoFit/>
          </a:bodyPr>
          <a:lstStyle/>
          <a:p>
            <a:r>
              <a:rPr lang="en-US" altLang="zh-CN" dirty="0">
                <a:solidFill>
                  <a:schemeClr val="bg2"/>
                </a:solidFill>
              </a:rPr>
              <a:t>3.</a:t>
            </a:r>
            <a:r>
              <a:rPr lang="zh-CN" altLang="en-US" dirty="0">
                <a:solidFill>
                  <a:schemeClr val="bg2"/>
                </a:solidFill>
              </a:rPr>
              <a:t>给出应答：服务端按照客户端的要求给出应答，把结果（</a:t>
            </a:r>
            <a:r>
              <a:rPr lang="en-US" altLang="zh-CN" dirty="0">
                <a:solidFill>
                  <a:schemeClr val="bg2"/>
                </a:solidFill>
              </a:rPr>
              <a:t>HTML</a:t>
            </a:r>
            <a:r>
              <a:rPr lang="zh-CN" altLang="en-US" dirty="0">
                <a:solidFill>
                  <a:schemeClr val="bg2"/>
                </a:solidFill>
              </a:rPr>
              <a:t>文件）返回给客户端。</a:t>
            </a:r>
          </a:p>
        </p:txBody>
      </p:sp>
      <p:sp>
        <p:nvSpPr>
          <p:cNvPr id="17" name="文本框 16">
            <a:extLst>
              <a:ext uri="{FF2B5EF4-FFF2-40B4-BE49-F238E27FC236}">
                <a16:creationId xmlns:a16="http://schemas.microsoft.com/office/drawing/2014/main" id="{F00EC121-05EE-47F4-9907-657BD2A9CC1F}"/>
              </a:ext>
            </a:extLst>
          </p:cNvPr>
          <p:cNvSpPr txBox="1"/>
          <p:nvPr/>
        </p:nvSpPr>
        <p:spPr>
          <a:xfrm>
            <a:off x="2159537" y="5108356"/>
            <a:ext cx="8200103" cy="369332"/>
          </a:xfrm>
          <a:prstGeom prst="rect">
            <a:avLst/>
          </a:prstGeom>
          <a:noFill/>
        </p:spPr>
        <p:txBody>
          <a:bodyPr wrap="square" rtlCol="0">
            <a:spAutoFit/>
          </a:bodyPr>
          <a:lstStyle/>
          <a:p>
            <a:r>
              <a:rPr lang="en-US" altLang="zh-CN" dirty="0">
                <a:solidFill>
                  <a:schemeClr val="bg2"/>
                </a:solidFill>
              </a:rPr>
              <a:t>4.</a:t>
            </a:r>
            <a:r>
              <a:rPr lang="zh-CN" altLang="en-US" dirty="0">
                <a:solidFill>
                  <a:schemeClr val="bg2"/>
                </a:solidFill>
              </a:rPr>
              <a:t>关闭连接：客户端接到应答后关闭连接</a:t>
            </a:r>
          </a:p>
        </p:txBody>
      </p:sp>
    </p:spTree>
    <p:extLst>
      <p:ext uri="{BB962C8B-B14F-4D97-AF65-F5344CB8AC3E}">
        <p14:creationId xmlns:p14="http://schemas.microsoft.com/office/powerpoint/2010/main" val="2072902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0-#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3" grpId="0"/>
      <p:bldP spid="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超文本传输协议</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1BEAA80B-6B88-4AD6-9275-59AD66CE27C7}"/>
              </a:ext>
            </a:extLst>
          </p:cNvPr>
          <p:cNvSpPr txBox="1"/>
          <p:nvPr/>
        </p:nvSpPr>
        <p:spPr>
          <a:xfrm>
            <a:off x="575469" y="2796583"/>
            <a:ext cx="10877620" cy="1384995"/>
          </a:xfrm>
          <a:prstGeom prst="rect">
            <a:avLst/>
          </a:prstGeom>
          <a:noFill/>
        </p:spPr>
        <p:txBody>
          <a:bodyPr wrap="square" rtlCol="0">
            <a:spAutoFit/>
          </a:bodyPr>
          <a:lstStyle/>
          <a:p>
            <a:pPr algn="just"/>
            <a:r>
              <a:rPr lang="en-US" altLang="zh-CN" sz="2800" dirty="0">
                <a:solidFill>
                  <a:schemeClr val="accent1"/>
                </a:solidFill>
              </a:rPr>
              <a:t>HTTP</a:t>
            </a:r>
            <a:r>
              <a:rPr lang="zh-CN" altLang="en-US" sz="2800" dirty="0">
                <a:solidFill>
                  <a:schemeClr val="accent1"/>
                </a:solidFill>
              </a:rPr>
              <a:t>协议</a:t>
            </a:r>
            <a:r>
              <a:rPr lang="zh-CN" altLang="en-US" sz="2800" dirty="0">
                <a:solidFill>
                  <a:schemeClr val="bg2"/>
                </a:solidFill>
              </a:rPr>
              <a:t>是基于</a:t>
            </a:r>
            <a:r>
              <a:rPr lang="en-US" altLang="zh-CN" sz="2800" dirty="0">
                <a:solidFill>
                  <a:schemeClr val="accent1"/>
                </a:solidFill>
              </a:rPr>
              <a:t>TCP/IP</a:t>
            </a:r>
            <a:r>
              <a:rPr lang="zh-CN" altLang="en-US" sz="2800" dirty="0">
                <a:solidFill>
                  <a:schemeClr val="bg2"/>
                </a:solidFill>
              </a:rPr>
              <a:t>之上的协议，它不仅保证正确传输超文本文档，还确定传输文档中的哪一部分，以及哪部分内容首先显示（如文本先于图形）等</a:t>
            </a:r>
          </a:p>
        </p:txBody>
      </p:sp>
    </p:spTree>
    <p:extLst>
      <p:ext uri="{BB962C8B-B14F-4D97-AF65-F5344CB8AC3E}">
        <p14:creationId xmlns:p14="http://schemas.microsoft.com/office/powerpoint/2010/main" val="1182498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超文本传输协议</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3</a:t>
            </a:r>
            <a:endParaRPr lang="zh-CN" altLang="en-US" sz="3600" dirty="0">
              <a:solidFill>
                <a:schemeClr val="bg1"/>
              </a:solidFill>
              <a:latin typeface="Impact" panose="020B0806030902050204" pitchFamily="34" charset="0"/>
            </a:endParaRPr>
          </a:p>
        </p:txBody>
      </p:sp>
      <p:sp>
        <p:nvSpPr>
          <p:cNvPr id="9" name="稻壳儿小白白(http://dwz.cn/Wu2UP)">
            <a:extLst>
              <a:ext uri="{FF2B5EF4-FFF2-40B4-BE49-F238E27FC236}">
                <a16:creationId xmlns:a16="http://schemas.microsoft.com/office/drawing/2014/main" id="{B463ACE6-CA4F-41F6-B697-7DE71B709DA6}"/>
              </a:ext>
            </a:extLst>
          </p:cNvPr>
          <p:cNvSpPr>
            <a:spLocks/>
          </p:cNvSpPr>
          <p:nvPr/>
        </p:nvSpPr>
        <p:spPr bwMode="auto">
          <a:xfrm rot="5400000">
            <a:off x="1986757" y="4075906"/>
            <a:ext cx="1265238" cy="2105025"/>
          </a:xfrm>
          <a:custGeom>
            <a:avLst/>
            <a:gdLst>
              <a:gd name="T0" fmla="*/ 0 w 1265436"/>
              <a:gd name="T1" fmla="*/ 0 h 2105657"/>
              <a:gd name="T2" fmla="*/ 203670 w 1265436"/>
              <a:gd name="T3" fmla="*/ 0 h 2105657"/>
              <a:gd name="T4" fmla="*/ 203670 w 1265436"/>
              <a:gd name="T5" fmla="*/ 1898248 h 2105657"/>
              <a:gd name="T6" fmla="*/ 1264248 w 1265436"/>
              <a:gd name="T7" fmla="*/ 1898248 h 2105657"/>
              <a:gd name="T8" fmla="*/ 1264248 w 1265436"/>
              <a:gd name="T9" fmla="*/ 2101868 h 2105657"/>
              <a:gd name="T10" fmla="*/ 0 w 1265436"/>
              <a:gd name="T11" fmla="*/ 2101868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 name="稻壳儿小白白(http://dwz.cn/Wu2UP)">
            <a:extLst>
              <a:ext uri="{FF2B5EF4-FFF2-40B4-BE49-F238E27FC236}">
                <a16:creationId xmlns:a16="http://schemas.microsoft.com/office/drawing/2014/main" id="{F099AF9F-F5A8-4B44-8BCB-AD968B03B0DB}"/>
              </a:ext>
            </a:extLst>
          </p:cNvPr>
          <p:cNvSpPr>
            <a:spLocks noChangeArrowheads="1"/>
          </p:cNvSpPr>
          <p:nvPr/>
        </p:nvSpPr>
        <p:spPr bwMode="auto">
          <a:xfrm>
            <a:off x="3317875" y="3921125"/>
            <a:ext cx="358775" cy="358775"/>
          </a:xfrm>
          <a:prstGeom prst="triangle">
            <a:avLst>
              <a:gd name="adj" fmla="val 100000"/>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A739A1B7-17C3-44BE-A3C6-CDC1BF25A8D2}"/>
              </a:ext>
            </a:extLst>
          </p:cNvPr>
          <p:cNvSpPr>
            <a:spLocks/>
          </p:cNvSpPr>
          <p:nvPr/>
        </p:nvSpPr>
        <p:spPr bwMode="auto">
          <a:xfrm rot="5400000">
            <a:off x="4313238" y="3500438"/>
            <a:ext cx="1266825" cy="2105025"/>
          </a:xfrm>
          <a:custGeom>
            <a:avLst/>
            <a:gdLst>
              <a:gd name="T0" fmla="*/ 0 w 1265436"/>
              <a:gd name="T1" fmla="*/ 0 h 2105657"/>
              <a:gd name="T2" fmla="*/ 205209 w 1265436"/>
              <a:gd name="T3" fmla="*/ 0 h 2105657"/>
              <a:gd name="T4" fmla="*/ 205209 w 1265436"/>
              <a:gd name="T5" fmla="*/ 1898248 h 2105657"/>
              <a:gd name="T6" fmla="*/ 1273794 w 1265436"/>
              <a:gd name="T7" fmla="*/ 1898248 h 2105657"/>
              <a:gd name="T8" fmla="*/ 1273794 w 1265436"/>
              <a:gd name="T9" fmla="*/ 2101868 h 2105657"/>
              <a:gd name="T10" fmla="*/ 0 w 1265436"/>
              <a:gd name="T11" fmla="*/ 2101868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CE9DF064-19BE-4F59-95E1-42F8FFF0E371}"/>
              </a:ext>
            </a:extLst>
          </p:cNvPr>
          <p:cNvSpPr>
            <a:spLocks noChangeArrowheads="1"/>
          </p:cNvSpPr>
          <p:nvPr/>
        </p:nvSpPr>
        <p:spPr bwMode="auto">
          <a:xfrm>
            <a:off x="5645150" y="3344863"/>
            <a:ext cx="358775" cy="358775"/>
          </a:xfrm>
          <a:prstGeom prst="triangle">
            <a:avLst>
              <a:gd name="adj" fmla="val 100000"/>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13" name="稻壳儿小白白(http://dwz.cn/Wu2UP)">
            <a:extLst>
              <a:ext uri="{FF2B5EF4-FFF2-40B4-BE49-F238E27FC236}">
                <a16:creationId xmlns:a16="http://schemas.microsoft.com/office/drawing/2014/main" id="{AED160A4-473C-4C84-86D5-2C1D9202CC65}"/>
              </a:ext>
            </a:extLst>
          </p:cNvPr>
          <p:cNvSpPr>
            <a:spLocks/>
          </p:cNvSpPr>
          <p:nvPr/>
        </p:nvSpPr>
        <p:spPr bwMode="auto">
          <a:xfrm rot="5400000">
            <a:off x="6641307" y="2924969"/>
            <a:ext cx="1265237" cy="2105025"/>
          </a:xfrm>
          <a:custGeom>
            <a:avLst/>
            <a:gdLst>
              <a:gd name="T0" fmla="*/ 0 w 1265436"/>
              <a:gd name="T1" fmla="*/ 0 h 2105657"/>
              <a:gd name="T2" fmla="*/ 203670 w 1265436"/>
              <a:gd name="T3" fmla="*/ 0 h 2105657"/>
              <a:gd name="T4" fmla="*/ 203670 w 1265436"/>
              <a:gd name="T5" fmla="*/ 1898248 h 2105657"/>
              <a:gd name="T6" fmla="*/ 1264242 w 1265436"/>
              <a:gd name="T7" fmla="*/ 1898248 h 2105657"/>
              <a:gd name="T8" fmla="*/ 1264242 w 1265436"/>
              <a:gd name="T9" fmla="*/ 2101868 h 2105657"/>
              <a:gd name="T10" fmla="*/ 0 w 1265436"/>
              <a:gd name="T11" fmla="*/ 2101868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54E594AD-8894-4B18-97BE-21A545EEBE9B}"/>
              </a:ext>
            </a:extLst>
          </p:cNvPr>
          <p:cNvSpPr>
            <a:spLocks noChangeArrowheads="1"/>
          </p:cNvSpPr>
          <p:nvPr/>
        </p:nvSpPr>
        <p:spPr bwMode="auto">
          <a:xfrm>
            <a:off x="7972425" y="2768600"/>
            <a:ext cx="358775" cy="358775"/>
          </a:xfrm>
          <a:prstGeom prst="triangle">
            <a:avLst>
              <a:gd name="adj" fmla="val 100000"/>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15" name="稻壳儿小白白(http://dwz.cn/Wu2UP)">
            <a:extLst>
              <a:ext uri="{FF2B5EF4-FFF2-40B4-BE49-F238E27FC236}">
                <a16:creationId xmlns:a16="http://schemas.microsoft.com/office/drawing/2014/main" id="{8B030DEE-AF51-4AC8-BC5F-5DF2178230A5}"/>
              </a:ext>
            </a:extLst>
          </p:cNvPr>
          <p:cNvSpPr>
            <a:spLocks/>
          </p:cNvSpPr>
          <p:nvPr/>
        </p:nvSpPr>
        <p:spPr bwMode="auto">
          <a:xfrm rot="5400000">
            <a:off x="8967788" y="2347912"/>
            <a:ext cx="1265238" cy="2106613"/>
          </a:xfrm>
          <a:custGeom>
            <a:avLst/>
            <a:gdLst>
              <a:gd name="T0" fmla="*/ 0 w 1265436"/>
              <a:gd name="T1" fmla="*/ 0 h 2105657"/>
              <a:gd name="T2" fmla="*/ 203670 w 1265436"/>
              <a:gd name="T3" fmla="*/ 0 h 2105657"/>
              <a:gd name="T4" fmla="*/ 203670 w 1265436"/>
              <a:gd name="T5" fmla="*/ 1906856 h 2105657"/>
              <a:gd name="T6" fmla="*/ 1264248 w 1265436"/>
              <a:gd name="T7" fmla="*/ 1906856 h 2105657"/>
              <a:gd name="T8" fmla="*/ 1264248 w 1265436"/>
              <a:gd name="T9" fmla="*/ 2111399 h 2105657"/>
              <a:gd name="T10" fmla="*/ 0 w 1265436"/>
              <a:gd name="T11" fmla="*/ 2111399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6" name="稻壳儿小白白(http://dwz.cn/Wu2UP)">
            <a:extLst>
              <a:ext uri="{FF2B5EF4-FFF2-40B4-BE49-F238E27FC236}">
                <a16:creationId xmlns:a16="http://schemas.microsoft.com/office/drawing/2014/main" id="{6586C500-31AD-4A74-91F9-7599BB17FCF9}"/>
              </a:ext>
            </a:extLst>
          </p:cNvPr>
          <p:cNvSpPr txBox="1">
            <a:spLocks noChangeArrowheads="1"/>
          </p:cNvSpPr>
          <p:nvPr/>
        </p:nvSpPr>
        <p:spPr bwMode="auto">
          <a:xfrm>
            <a:off x="1444625" y="48577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关键词</a:t>
            </a:r>
            <a:endParaRPr lang="en-US" altLang="zh-CN" sz="1600" b="1" dirty="0">
              <a:solidFill>
                <a:srgbClr val="445469"/>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72537C85-50D9-4F68-9D94-F2DCD2B79EC9}"/>
              </a:ext>
            </a:extLst>
          </p:cNvPr>
          <p:cNvSpPr txBox="1">
            <a:spLocks noChangeArrowheads="1"/>
          </p:cNvSpPr>
          <p:nvPr/>
        </p:nvSpPr>
        <p:spPr bwMode="auto">
          <a:xfrm>
            <a:off x="1995488" y="520700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F8D59DC2-5474-446B-94C1-34E02291EBEC}"/>
              </a:ext>
            </a:extLst>
          </p:cNvPr>
          <p:cNvSpPr txBox="1">
            <a:spLocks noChangeArrowheads="1"/>
          </p:cNvSpPr>
          <p:nvPr/>
        </p:nvSpPr>
        <p:spPr bwMode="auto">
          <a:xfrm>
            <a:off x="3829050" y="4364038"/>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E0618FF1-AA4E-4996-BD3B-E5D42E1DD053}"/>
              </a:ext>
            </a:extLst>
          </p:cNvPr>
          <p:cNvSpPr txBox="1">
            <a:spLocks noChangeArrowheads="1"/>
          </p:cNvSpPr>
          <p:nvPr/>
        </p:nvSpPr>
        <p:spPr bwMode="auto">
          <a:xfrm>
            <a:off x="4378325" y="4714875"/>
            <a:ext cx="13843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1E8E73C3-AD2A-49E3-818D-F98FFB82ED94}"/>
              </a:ext>
            </a:extLst>
          </p:cNvPr>
          <p:cNvSpPr txBox="1">
            <a:spLocks noChangeArrowheads="1"/>
          </p:cNvSpPr>
          <p:nvPr/>
        </p:nvSpPr>
        <p:spPr bwMode="auto">
          <a:xfrm>
            <a:off x="6107113" y="373538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5169539E-3F4D-4999-9124-B0AF1A740DB5}"/>
              </a:ext>
            </a:extLst>
          </p:cNvPr>
          <p:cNvSpPr txBox="1">
            <a:spLocks noChangeArrowheads="1"/>
          </p:cNvSpPr>
          <p:nvPr/>
        </p:nvSpPr>
        <p:spPr bwMode="auto">
          <a:xfrm>
            <a:off x="6656388" y="4084638"/>
            <a:ext cx="1384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9A8A7E43-9730-4C0E-9845-668F65764926}"/>
              </a:ext>
            </a:extLst>
          </p:cNvPr>
          <p:cNvSpPr txBox="1">
            <a:spLocks noChangeArrowheads="1"/>
          </p:cNvSpPr>
          <p:nvPr/>
        </p:nvSpPr>
        <p:spPr bwMode="auto">
          <a:xfrm>
            <a:off x="8431213" y="31496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FB5FB20B-2BD6-4C33-A11C-7046ABB3C77C}"/>
              </a:ext>
            </a:extLst>
          </p:cNvPr>
          <p:cNvSpPr txBox="1">
            <a:spLocks noChangeArrowheads="1"/>
          </p:cNvSpPr>
          <p:nvPr/>
        </p:nvSpPr>
        <p:spPr bwMode="auto">
          <a:xfrm>
            <a:off x="8982075" y="349885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Tree>
    <p:extLst>
      <p:ext uri="{BB962C8B-B14F-4D97-AF65-F5344CB8AC3E}">
        <p14:creationId xmlns:p14="http://schemas.microsoft.com/office/powerpoint/2010/main" val="39816231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文本框 13"/>
          <p:cNvSpPr txBox="1">
            <a:spLocks noChangeArrowheads="1"/>
          </p:cNvSpPr>
          <p:nvPr/>
        </p:nvSpPr>
        <p:spPr bwMode="auto">
          <a:xfrm>
            <a:off x="2967038" y="4416425"/>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4800" b="1" dirty="0">
                <a:solidFill>
                  <a:srgbClr val="007F58"/>
                </a:solidFill>
                <a:latin typeface="微软雅黑" panose="020B0503020204020204" pitchFamily="34" charset="-122"/>
              </a:rPr>
              <a:t>统一资源定位器</a:t>
            </a:r>
            <a:r>
              <a:rPr lang="en-US" altLang="zh-CN" sz="4800" b="1" dirty="0">
                <a:solidFill>
                  <a:srgbClr val="007F58"/>
                </a:solidFill>
                <a:latin typeface="微软雅黑" panose="020B0503020204020204" pitchFamily="34" charset="-122"/>
              </a:rPr>
              <a:t>URL</a:t>
            </a:r>
            <a:endParaRPr lang="zh-CN" altLang="en-US" sz="4800" b="1" dirty="0">
              <a:solidFill>
                <a:srgbClr val="007F58"/>
              </a:solidFill>
              <a:latin typeface="微软雅黑" panose="020B0503020204020204" pitchFamily="34" charset="-122"/>
            </a:endParaRPr>
          </a:p>
        </p:txBody>
      </p:sp>
      <p:grpSp>
        <p:nvGrpSpPr>
          <p:cNvPr id="6147" name="组合 4"/>
          <p:cNvGrpSpPr>
            <a:grpSpLocks noChangeAspect="1"/>
          </p:cNvGrpSpPr>
          <p:nvPr/>
        </p:nvGrpSpPr>
        <p:grpSpPr bwMode="auto">
          <a:xfrm>
            <a:off x="4357688" y="1117600"/>
            <a:ext cx="3155950" cy="2946400"/>
            <a:chOff x="0" y="0"/>
            <a:chExt cx="6822015" cy="6383223"/>
          </a:xfrm>
        </p:grpSpPr>
        <p:pic>
          <p:nvPicPr>
            <p:cNvPr id="61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文本框 2"/>
          <p:cNvSpPr txBox="1">
            <a:spLocks noChangeArrowheads="1"/>
          </p:cNvSpPr>
          <p:nvPr/>
        </p:nvSpPr>
        <p:spPr bwMode="auto">
          <a:xfrm>
            <a:off x="5130800" y="1338263"/>
            <a:ext cx="1609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dirty="0">
                <a:solidFill>
                  <a:schemeClr val="bg1"/>
                </a:solidFill>
                <a:latin typeface="Impact" panose="020B0806030902050204" pitchFamily="34" charset="0"/>
              </a:rPr>
              <a:t>4</a:t>
            </a:r>
            <a:endParaRPr lang="zh-CN" altLang="en-US" sz="16600" dirty="0">
              <a:solidFill>
                <a:schemeClr val="bg1"/>
              </a:solidFill>
              <a:latin typeface="Impact" panose="020B0806030902050204" pitchFamily="34" charset="0"/>
            </a:endParaRPr>
          </a:p>
        </p:txBody>
      </p:sp>
      <p:sp>
        <p:nvSpPr>
          <p:cNvPr id="6149" name="文本框 19"/>
          <p:cNvSpPr txBox="1">
            <a:spLocks noChangeArrowheads="1"/>
          </p:cNvSpPr>
          <p:nvPr/>
        </p:nvSpPr>
        <p:spPr bwMode="auto">
          <a:xfrm>
            <a:off x="4881562" y="5199063"/>
            <a:ext cx="2632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007F58"/>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4303070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统一资源定位器 </a:t>
            </a:r>
            <a:r>
              <a:rPr lang="en-US" altLang="zh-CN" sz="2400" b="1" dirty="0">
                <a:solidFill>
                  <a:srgbClr val="117A68"/>
                </a:solidFill>
                <a:latin typeface="微软雅黑" panose="020B0503020204020204" pitchFamily="34" charset="-122"/>
              </a:rPr>
              <a:t>URL</a:t>
            </a:r>
            <a:endParaRPr lang="zh-CN" altLang="en-US" sz="2400" b="1" dirty="0">
              <a:solidFill>
                <a:srgbClr val="117A68"/>
              </a:solidFill>
              <a:latin typeface="微软雅黑" panose="020B0503020204020204" pitchFamily="34" charset="-122"/>
            </a:endParaRP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4</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88764" y="2125034"/>
            <a:ext cx="12003153" cy="3453766"/>
          </a:xfrm>
          <a:prstGeom prst="rect">
            <a:avLst/>
          </a:prstGeom>
          <a:noFill/>
        </p:spPr>
        <p:txBody>
          <a:bodyPr wrap="square" rtlCol="0">
            <a:spAutoFit/>
          </a:bodyPr>
          <a:lstStyle/>
          <a:p>
            <a:pPr>
              <a:lnSpc>
                <a:spcPct val="150000"/>
              </a:lnSpc>
              <a:spcBef>
                <a:spcPts val="0"/>
              </a:spcBef>
              <a:defRPr/>
            </a:pPr>
            <a:r>
              <a:rPr lang="en-US" altLang="zh-CN" sz="2400" dirty="0"/>
              <a:t>    </a:t>
            </a:r>
            <a:r>
              <a:rPr lang="zh-CN" altLang="zh-CN" sz="2400" dirty="0">
                <a:solidFill>
                  <a:srgbClr val="FF0000"/>
                </a:solidFill>
              </a:rPr>
              <a:t>统一资源定位器</a:t>
            </a:r>
            <a:r>
              <a:rPr lang="en-US" altLang="zh-CN" sz="2400" dirty="0">
                <a:solidFill>
                  <a:srgbClr val="FF0000"/>
                </a:solidFill>
              </a:rPr>
              <a:t>URL(Uniform Resource Locator)</a:t>
            </a:r>
            <a:r>
              <a:rPr lang="zh-CN" altLang="zh-CN" sz="2400" dirty="0">
                <a:solidFill>
                  <a:srgbClr val="FF0000"/>
                </a:solidFill>
              </a:rPr>
              <a:t>，也称</a:t>
            </a:r>
            <a:r>
              <a:rPr lang="en-US" altLang="zh-CN" sz="2400" dirty="0">
                <a:solidFill>
                  <a:srgbClr val="FF0000"/>
                </a:solidFill>
              </a:rPr>
              <a:t>Web</a:t>
            </a:r>
            <a:r>
              <a:rPr lang="zh-CN" altLang="zh-CN" sz="2400" dirty="0">
                <a:solidFill>
                  <a:srgbClr val="FF0000"/>
                </a:solidFill>
              </a:rPr>
              <a:t>地址</a:t>
            </a:r>
            <a:r>
              <a:rPr lang="zh-CN" altLang="zh-CN" sz="2400" dirty="0">
                <a:solidFill>
                  <a:schemeClr val="bg2"/>
                </a:solidFill>
              </a:rPr>
              <a:t>。是全球</a:t>
            </a:r>
            <a:r>
              <a:rPr lang="en-US" altLang="zh-CN" sz="2400" dirty="0">
                <a:solidFill>
                  <a:schemeClr val="bg2"/>
                </a:solidFill>
              </a:rPr>
              <a:t>WWW</a:t>
            </a:r>
            <a:r>
              <a:rPr lang="zh-CN" altLang="zh-CN" sz="2400" dirty="0">
                <a:solidFill>
                  <a:schemeClr val="bg2"/>
                </a:solidFill>
              </a:rPr>
              <a:t>系统服务器资源的标准寻址定位编码，用于确定所需文档在</a:t>
            </a:r>
            <a:r>
              <a:rPr lang="en-US" altLang="zh-CN" sz="2400" dirty="0">
                <a:solidFill>
                  <a:schemeClr val="bg2"/>
                </a:solidFill>
              </a:rPr>
              <a:t>Internet</a:t>
            </a:r>
            <a:r>
              <a:rPr lang="zh-CN" altLang="zh-CN" sz="2400" dirty="0">
                <a:solidFill>
                  <a:schemeClr val="bg2"/>
                </a:solidFill>
              </a:rPr>
              <a:t>上的位置。</a:t>
            </a:r>
          </a:p>
          <a:p>
            <a:pPr>
              <a:lnSpc>
                <a:spcPts val="3600"/>
              </a:lnSpc>
              <a:spcBef>
                <a:spcPts val="0"/>
              </a:spcBef>
              <a:defRPr/>
            </a:pPr>
            <a:r>
              <a:rPr lang="en-US" altLang="zh-CN" sz="2400" dirty="0">
                <a:solidFill>
                  <a:schemeClr val="bg2"/>
                </a:solidFill>
              </a:rPr>
              <a:t>   </a:t>
            </a:r>
            <a:r>
              <a:rPr lang="zh-CN" altLang="zh-CN" sz="2400" dirty="0">
                <a:solidFill>
                  <a:schemeClr val="bg2"/>
                </a:solidFill>
              </a:rPr>
              <a:t>通常，</a:t>
            </a:r>
            <a:r>
              <a:rPr lang="en-US" altLang="zh-CN" sz="2400" dirty="0">
                <a:solidFill>
                  <a:schemeClr val="bg2"/>
                </a:solidFill>
              </a:rPr>
              <a:t>URL</a:t>
            </a:r>
            <a:r>
              <a:rPr lang="zh-CN" altLang="zh-CN" sz="2400" dirty="0">
                <a:solidFill>
                  <a:schemeClr val="bg2"/>
                </a:solidFill>
              </a:rPr>
              <a:t>由以下四部分构成：</a:t>
            </a:r>
          </a:p>
          <a:p>
            <a:pPr>
              <a:lnSpc>
                <a:spcPts val="3600"/>
              </a:lnSpc>
              <a:spcBef>
                <a:spcPts val="0"/>
              </a:spcBef>
              <a:defRPr/>
            </a:pPr>
            <a:r>
              <a:rPr lang="en-US" altLang="zh-CN" sz="2400" dirty="0"/>
              <a:t>   </a:t>
            </a:r>
            <a:r>
              <a:rPr lang="zh-CN" altLang="zh-CN" sz="2400" dirty="0">
                <a:solidFill>
                  <a:srgbClr val="FF0000"/>
                </a:solidFill>
              </a:rPr>
              <a:t>协议：</a:t>
            </a:r>
            <a:r>
              <a:rPr lang="en-US" altLang="zh-CN" sz="2400" dirty="0">
                <a:solidFill>
                  <a:srgbClr val="FF0000"/>
                </a:solidFill>
              </a:rPr>
              <a:t>//</a:t>
            </a:r>
            <a:r>
              <a:rPr lang="zh-CN" altLang="zh-CN" sz="2400" dirty="0">
                <a:solidFill>
                  <a:srgbClr val="FF0000"/>
                </a:solidFill>
              </a:rPr>
              <a:t>主机</a:t>
            </a:r>
            <a:r>
              <a:rPr lang="en-US" altLang="zh-CN" sz="2400" dirty="0">
                <a:solidFill>
                  <a:srgbClr val="FF0000"/>
                </a:solidFill>
              </a:rPr>
              <a:t>IP</a:t>
            </a:r>
            <a:r>
              <a:rPr lang="zh-CN" altLang="zh-CN" sz="2400" dirty="0">
                <a:solidFill>
                  <a:srgbClr val="FF0000"/>
                </a:solidFill>
              </a:rPr>
              <a:t>地址或域名</a:t>
            </a:r>
            <a:r>
              <a:rPr lang="en-US" altLang="zh-CN" sz="2400" dirty="0">
                <a:solidFill>
                  <a:srgbClr val="FF0000"/>
                </a:solidFill>
              </a:rPr>
              <a:t>/</a:t>
            </a:r>
            <a:r>
              <a:rPr lang="zh-CN" altLang="zh-CN" sz="2400" dirty="0">
                <a:solidFill>
                  <a:srgbClr val="FF0000"/>
                </a:solidFill>
              </a:rPr>
              <a:t>路径</a:t>
            </a:r>
            <a:r>
              <a:rPr lang="en-US" altLang="zh-CN" sz="2400" dirty="0">
                <a:solidFill>
                  <a:srgbClr val="FF0000"/>
                </a:solidFill>
              </a:rPr>
              <a:t>/</a:t>
            </a:r>
            <a:r>
              <a:rPr lang="zh-CN" altLang="zh-CN" sz="2400" dirty="0">
                <a:solidFill>
                  <a:srgbClr val="FF0000"/>
                </a:solidFill>
              </a:rPr>
              <a:t>文件名</a:t>
            </a:r>
          </a:p>
          <a:p>
            <a:pPr>
              <a:lnSpc>
                <a:spcPts val="3600"/>
              </a:lnSpc>
              <a:spcBef>
                <a:spcPts val="0"/>
              </a:spcBef>
              <a:defRPr/>
            </a:pPr>
            <a:r>
              <a:rPr lang="en-US" altLang="zh-CN" sz="2400" dirty="0">
                <a:solidFill>
                  <a:schemeClr val="bg2"/>
                </a:solidFill>
              </a:rPr>
              <a:t>   </a:t>
            </a:r>
            <a:r>
              <a:rPr lang="zh-CN" altLang="zh-CN" sz="2400" dirty="0">
                <a:solidFill>
                  <a:schemeClr val="bg2"/>
                </a:solidFill>
              </a:rPr>
              <a:t>如：</a:t>
            </a:r>
            <a:r>
              <a:rPr lang="en-US" altLang="zh-CN" sz="2400" dirty="0">
                <a:solidFill>
                  <a:schemeClr val="bg2"/>
                </a:solidFill>
              </a:rPr>
              <a:t>http://edu.163.com/special/00293HDB/english000.HTML</a:t>
            </a:r>
            <a:endParaRPr lang="zh-CN" altLang="zh-CN" sz="2400" dirty="0">
              <a:solidFill>
                <a:schemeClr val="bg2"/>
              </a:solidFill>
            </a:endParaRPr>
          </a:p>
          <a:p>
            <a:pPr>
              <a:lnSpc>
                <a:spcPts val="3600"/>
              </a:lnSpc>
              <a:spcBef>
                <a:spcPts val="0"/>
              </a:spcBef>
              <a:defRPr/>
            </a:pPr>
            <a:r>
              <a:rPr lang="zh-CN" altLang="en-US" sz="3200" dirty="0">
                <a:solidFill>
                  <a:schemeClr val="bg2"/>
                </a:solidFill>
              </a:rPr>
              <a:t>  </a:t>
            </a:r>
            <a:r>
              <a:rPr lang="zh-CN" altLang="en-US" sz="2400" dirty="0">
                <a:solidFill>
                  <a:schemeClr val="bg2"/>
                </a:solidFill>
              </a:rPr>
              <a:t>协议</a:t>
            </a:r>
            <a:r>
              <a:rPr lang="en-US" altLang="zh-CN" sz="2400" dirty="0">
                <a:solidFill>
                  <a:schemeClr val="bg2"/>
                </a:solidFill>
              </a:rPr>
              <a:t>:</a:t>
            </a:r>
            <a:r>
              <a:rPr lang="zh-CN" altLang="en-US" sz="2400" dirty="0">
                <a:solidFill>
                  <a:schemeClr val="accent1">
                    <a:lumMod val="50000"/>
                  </a:schemeClr>
                </a:solidFill>
              </a:rPr>
              <a:t>又称信息服务类型</a:t>
            </a:r>
            <a:r>
              <a:rPr lang="zh-CN" altLang="en-US" sz="2400" dirty="0">
                <a:solidFill>
                  <a:schemeClr val="bg2"/>
                </a:solidFill>
              </a:rPr>
              <a:t>，是客户端浏览器访问各种服务器资源的方法，它定义了客户端与服务器在通信中采取何种方式检索或传输信息。</a:t>
            </a:r>
          </a:p>
        </p:txBody>
      </p:sp>
    </p:spTree>
    <p:extLst>
      <p:ext uri="{BB962C8B-B14F-4D97-AF65-F5344CB8AC3E}">
        <p14:creationId xmlns:p14="http://schemas.microsoft.com/office/powerpoint/2010/main" val="371164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统一资源定位器 </a:t>
            </a:r>
            <a:r>
              <a:rPr lang="en-US" altLang="zh-CN" sz="2400" b="1" dirty="0">
                <a:solidFill>
                  <a:srgbClr val="117A68"/>
                </a:solidFill>
                <a:latin typeface="微软雅黑" panose="020B0503020204020204" pitchFamily="34" charset="-122"/>
              </a:rPr>
              <a:t>URL</a:t>
            </a:r>
            <a:endParaRPr lang="zh-CN" altLang="en-US" sz="2400" b="1" dirty="0">
              <a:solidFill>
                <a:srgbClr val="117A68"/>
              </a:solidFill>
              <a:latin typeface="微软雅黑" panose="020B0503020204020204" pitchFamily="34" charset="-122"/>
            </a:endParaRP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4</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261938" y="3650122"/>
            <a:ext cx="11818416" cy="2764859"/>
          </a:xfrm>
          <a:prstGeom prst="rect">
            <a:avLst/>
          </a:prstGeom>
          <a:noFill/>
        </p:spPr>
        <p:txBody>
          <a:bodyPr wrap="square" rtlCol="0">
            <a:spAutoFit/>
          </a:bodyPr>
          <a:lstStyle/>
          <a:p>
            <a:pPr>
              <a:lnSpc>
                <a:spcPts val="3600"/>
              </a:lnSpc>
              <a:spcBef>
                <a:spcPts val="0"/>
              </a:spcBef>
              <a:defRPr/>
            </a:pPr>
            <a:r>
              <a:rPr lang="zh-CN" altLang="zh-CN" sz="2000" dirty="0">
                <a:solidFill>
                  <a:schemeClr val="bg2"/>
                </a:solidFill>
              </a:rPr>
              <a:t>主机的</a:t>
            </a:r>
            <a:r>
              <a:rPr lang="en-US" altLang="zh-CN" sz="2000" dirty="0">
                <a:solidFill>
                  <a:schemeClr val="bg2"/>
                </a:solidFill>
              </a:rPr>
              <a:t>IP</a:t>
            </a:r>
            <a:r>
              <a:rPr lang="zh-CN" altLang="zh-CN" sz="2000" dirty="0">
                <a:solidFill>
                  <a:schemeClr val="bg2"/>
                </a:solidFill>
              </a:rPr>
              <a:t>地址</a:t>
            </a:r>
            <a:r>
              <a:rPr lang="en-US" altLang="zh-CN" sz="2000" dirty="0">
                <a:solidFill>
                  <a:schemeClr val="bg2"/>
                </a:solidFill>
              </a:rPr>
              <a:t>(</a:t>
            </a:r>
            <a:r>
              <a:rPr lang="zh-CN" altLang="zh-CN" sz="2000" dirty="0">
                <a:solidFill>
                  <a:schemeClr val="bg2"/>
                </a:solidFill>
              </a:rPr>
              <a:t>或域名</a:t>
            </a:r>
            <a:r>
              <a:rPr lang="en-US" altLang="zh-CN" sz="2000" dirty="0">
                <a:solidFill>
                  <a:schemeClr val="bg2"/>
                </a:solidFill>
              </a:rPr>
              <a:t>)</a:t>
            </a:r>
            <a:r>
              <a:rPr lang="zh-CN" altLang="zh-CN" sz="2000" dirty="0">
                <a:solidFill>
                  <a:schemeClr val="bg2"/>
                </a:solidFill>
              </a:rPr>
              <a:t>：指存放该资源的主机的</a:t>
            </a:r>
            <a:r>
              <a:rPr lang="en-US" altLang="zh-CN" sz="2000" dirty="0">
                <a:solidFill>
                  <a:schemeClr val="bg2"/>
                </a:solidFill>
              </a:rPr>
              <a:t>IP</a:t>
            </a:r>
            <a:r>
              <a:rPr lang="zh-CN" altLang="zh-CN" sz="2000" dirty="0">
                <a:solidFill>
                  <a:schemeClr val="bg2"/>
                </a:solidFill>
              </a:rPr>
              <a:t>地址或域名。如本例中的“</a:t>
            </a:r>
            <a:r>
              <a:rPr lang="en-US" altLang="zh-CN" sz="2000" dirty="0">
                <a:solidFill>
                  <a:schemeClr val="bg2"/>
                </a:solidFill>
              </a:rPr>
              <a:t>edu.163</a:t>
            </a:r>
            <a:r>
              <a:rPr lang="zh-CN" altLang="zh-CN" sz="2000" dirty="0">
                <a:solidFill>
                  <a:schemeClr val="bg2"/>
                </a:solidFill>
              </a:rPr>
              <a:t>．</a:t>
            </a:r>
            <a:r>
              <a:rPr lang="en-US" altLang="zh-CN" sz="2000" dirty="0">
                <a:solidFill>
                  <a:schemeClr val="bg2"/>
                </a:solidFill>
              </a:rPr>
              <a:t>com</a:t>
            </a:r>
            <a:r>
              <a:rPr lang="zh-CN" altLang="zh-CN" sz="2000" dirty="0">
                <a:solidFill>
                  <a:schemeClr val="bg2"/>
                </a:solidFill>
              </a:rPr>
              <a:t>”。</a:t>
            </a:r>
          </a:p>
          <a:p>
            <a:pPr>
              <a:lnSpc>
                <a:spcPts val="3600"/>
              </a:lnSpc>
              <a:spcBef>
                <a:spcPts val="0"/>
              </a:spcBef>
              <a:defRPr/>
            </a:pPr>
            <a:r>
              <a:rPr lang="en-US" altLang="zh-CN" sz="2000" dirty="0">
                <a:solidFill>
                  <a:schemeClr val="bg2"/>
                </a:solidFill>
              </a:rPr>
              <a:t>    </a:t>
            </a:r>
            <a:r>
              <a:rPr lang="zh-CN" altLang="zh-CN" sz="2000" dirty="0">
                <a:solidFill>
                  <a:schemeClr val="bg2"/>
                </a:solidFill>
              </a:rPr>
              <a:t>路径：由“</a:t>
            </a:r>
            <a:r>
              <a:rPr lang="en-US" altLang="zh-CN" sz="2000" dirty="0">
                <a:solidFill>
                  <a:schemeClr val="bg2"/>
                </a:solidFill>
              </a:rPr>
              <a:t>/</a:t>
            </a:r>
            <a:r>
              <a:rPr lang="zh-CN" altLang="zh-CN" sz="2000" dirty="0">
                <a:solidFill>
                  <a:schemeClr val="bg2"/>
                </a:solidFill>
              </a:rPr>
              <a:t>”引导的部分是用户要求访问的计算机中的具体位置。如本例中的“</a:t>
            </a:r>
            <a:r>
              <a:rPr lang="en-US" altLang="zh-CN" sz="2000" dirty="0">
                <a:solidFill>
                  <a:schemeClr val="bg2"/>
                </a:solidFill>
              </a:rPr>
              <a:t>/special/00293HDB/</a:t>
            </a:r>
            <a:r>
              <a:rPr lang="zh-CN" altLang="zh-CN" sz="2000" dirty="0">
                <a:solidFill>
                  <a:schemeClr val="bg2"/>
                </a:solidFill>
              </a:rPr>
              <a:t>”这是一个可选项，因为并非所有的访问都用到目录。</a:t>
            </a:r>
          </a:p>
          <a:p>
            <a:pPr>
              <a:lnSpc>
                <a:spcPts val="3600"/>
              </a:lnSpc>
              <a:spcBef>
                <a:spcPts val="0"/>
              </a:spcBef>
              <a:defRPr/>
            </a:pPr>
            <a:r>
              <a:rPr lang="en-US" altLang="zh-CN" sz="2000" dirty="0">
                <a:solidFill>
                  <a:schemeClr val="bg2"/>
                </a:solidFill>
              </a:rPr>
              <a:t>    </a:t>
            </a:r>
            <a:r>
              <a:rPr lang="zh-CN" altLang="zh-CN" sz="2000" dirty="0">
                <a:solidFill>
                  <a:schemeClr val="bg2"/>
                </a:solidFill>
              </a:rPr>
              <a:t>文件名：该项是访问的文件或页的文件名，它决定最终出现在用户屏幕上的内容。对于</a:t>
            </a:r>
            <a:r>
              <a:rPr lang="en-US" altLang="zh-CN" sz="2000" dirty="0">
                <a:solidFill>
                  <a:schemeClr val="bg2"/>
                </a:solidFill>
              </a:rPr>
              <a:t>http</a:t>
            </a:r>
            <a:r>
              <a:rPr lang="zh-CN" altLang="zh-CN" sz="2000" dirty="0">
                <a:solidFill>
                  <a:schemeClr val="bg2"/>
                </a:solidFill>
              </a:rPr>
              <a:t>方式，文件的类型是超文本文件，其扩展名为“</a:t>
            </a:r>
            <a:r>
              <a:rPr lang="en-US" altLang="zh-CN" sz="2000" dirty="0">
                <a:solidFill>
                  <a:schemeClr val="bg2"/>
                </a:solidFill>
              </a:rPr>
              <a:t>.HTML(</a:t>
            </a:r>
            <a:r>
              <a:rPr lang="zh-CN" altLang="zh-CN" sz="2000" dirty="0">
                <a:solidFill>
                  <a:schemeClr val="bg2"/>
                </a:solidFill>
              </a:rPr>
              <a:t>或</a:t>
            </a:r>
            <a:r>
              <a:rPr lang="en-US" altLang="zh-CN" sz="2000" dirty="0">
                <a:solidFill>
                  <a:schemeClr val="bg2"/>
                </a:solidFill>
              </a:rPr>
              <a:t>.htm)</a:t>
            </a:r>
            <a:r>
              <a:rPr lang="zh-CN" altLang="zh-CN" sz="2000" dirty="0">
                <a:solidFill>
                  <a:schemeClr val="bg2"/>
                </a:solidFill>
              </a:rPr>
              <a:t>”。</a:t>
            </a:r>
            <a:endParaRPr lang="zh-CN" altLang="en-US" sz="2000" dirty="0">
              <a:solidFill>
                <a:schemeClr val="bg2"/>
              </a:solidFill>
            </a:endParaRPr>
          </a:p>
          <a:p>
            <a:pPr>
              <a:lnSpc>
                <a:spcPct val="150000"/>
              </a:lnSpc>
              <a:spcBef>
                <a:spcPts val="0"/>
              </a:spcBef>
              <a:defRPr/>
            </a:pPr>
            <a:r>
              <a:rPr lang="en-US" altLang="zh-CN" dirty="0"/>
              <a:t>   </a:t>
            </a:r>
            <a:endParaRPr lang="zh-CN" altLang="en-US" dirty="0">
              <a:solidFill>
                <a:schemeClr val="bg2"/>
              </a:solidFill>
            </a:endParaRPr>
          </a:p>
        </p:txBody>
      </p:sp>
      <p:pic>
        <p:nvPicPr>
          <p:cNvPr id="9" name="Picture 2">
            <a:extLst>
              <a:ext uri="{FF2B5EF4-FFF2-40B4-BE49-F238E27FC236}">
                <a16:creationId xmlns:a16="http://schemas.microsoft.com/office/drawing/2014/main" id="{F73CE93B-1DFB-4D00-A77B-4B3E8FB38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2" y="1590727"/>
            <a:ext cx="6334125" cy="211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3" name="文本框 2">
            <a:extLst>
              <a:ext uri="{FF2B5EF4-FFF2-40B4-BE49-F238E27FC236}">
                <a16:creationId xmlns:a16="http://schemas.microsoft.com/office/drawing/2014/main" id="{01D168DA-791E-498D-949A-6EE4AFFCBA51}"/>
              </a:ext>
            </a:extLst>
          </p:cNvPr>
          <p:cNvSpPr txBox="1"/>
          <p:nvPr/>
        </p:nvSpPr>
        <p:spPr>
          <a:xfrm>
            <a:off x="9785445" y="5622878"/>
            <a:ext cx="1105468" cy="369332"/>
          </a:xfrm>
          <a:prstGeom prst="rect">
            <a:avLst/>
          </a:prstGeom>
          <a:noFill/>
        </p:spPr>
        <p:txBody>
          <a:bodyPr wrap="square" rtlCol="0">
            <a:spAutoFit/>
          </a:bodyPr>
          <a:lstStyle/>
          <a:p>
            <a:r>
              <a:rPr lang="zh-CN" altLang="en-US" dirty="0">
                <a:solidFill>
                  <a:schemeClr val="bg2"/>
                </a:solidFill>
                <a:hlinkClick r:id="rId5" action="ppaction://hlinksldjump"/>
              </a:rPr>
              <a:t>课堂练习</a:t>
            </a:r>
            <a:endParaRPr lang="zh-CN" altLang="en-US" dirty="0">
              <a:solidFill>
                <a:schemeClr val="bg2"/>
              </a:solidFill>
            </a:endParaRPr>
          </a:p>
        </p:txBody>
      </p:sp>
    </p:spTree>
    <p:extLst>
      <p:ext uri="{BB962C8B-B14F-4D97-AF65-F5344CB8AC3E}">
        <p14:creationId xmlns:p14="http://schemas.microsoft.com/office/powerpoint/2010/main" val="1711494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统一资源定位器 </a:t>
            </a:r>
            <a:r>
              <a:rPr lang="en-US" altLang="zh-CN" sz="2400" b="1" dirty="0">
                <a:solidFill>
                  <a:srgbClr val="117A68"/>
                </a:solidFill>
                <a:latin typeface="微软雅黑" panose="020B0503020204020204" pitchFamily="34" charset="-122"/>
              </a:rPr>
              <a:t>URL</a:t>
            </a:r>
            <a:endParaRPr lang="zh-CN" altLang="en-US" sz="2400" b="1" dirty="0">
              <a:solidFill>
                <a:srgbClr val="117A68"/>
              </a:solidFill>
              <a:latin typeface="微软雅黑" panose="020B0503020204020204" pitchFamily="34" charset="-122"/>
            </a:endParaRP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4</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575469" y="2099396"/>
            <a:ext cx="11818416" cy="496996"/>
          </a:xfrm>
          <a:prstGeom prst="rect">
            <a:avLst/>
          </a:prstGeom>
          <a:noFill/>
        </p:spPr>
        <p:txBody>
          <a:bodyPr wrap="square" rtlCol="0">
            <a:spAutoFit/>
          </a:bodyPr>
          <a:lstStyle/>
          <a:p>
            <a:pPr>
              <a:lnSpc>
                <a:spcPts val="3600"/>
              </a:lnSpc>
              <a:spcBef>
                <a:spcPts val="0"/>
              </a:spcBef>
              <a:defRPr/>
            </a:pPr>
            <a:r>
              <a:rPr lang="en-US" altLang="zh-CN" sz="2000" dirty="0">
                <a:solidFill>
                  <a:schemeClr val="bg2"/>
                </a:solidFill>
              </a:rPr>
              <a:t>1.</a:t>
            </a:r>
            <a:r>
              <a:rPr lang="zh-CN" altLang="en-US" sz="2000" dirty="0">
                <a:solidFill>
                  <a:schemeClr val="bg2"/>
                </a:solidFill>
              </a:rPr>
              <a:t>如果我要去访问腾讯的网站，我该如何描写一个完整的域名？</a:t>
            </a:r>
            <a:r>
              <a:rPr lang="en-US" altLang="zh-CN" dirty="0"/>
              <a:t>   </a:t>
            </a:r>
            <a:endParaRPr lang="zh-CN" altLang="en-US" dirty="0">
              <a:solidFill>
                <a:schemeClr val="bg2"/>
              </a:solidFill>
            </a:endParaRPr>
          </a:p>
        </p:txBody>
      </p:sp>
      <p:sp>
        <p:nvSpPr>
          <p:cNvPr id="3" name="文本框 2">
            <a:extLst>
              <a:ext uri="{FF2B5EF4-FFF2-40B4-BE49-F238E27FC236}">
                <a16:creationId xmlns:a16="http://schemas.microsoft.com/office/drawing/2014/main" id="{31E3B7FD-38AB-43A8-892D-79529FE544DE}"/>
              </a:ext>
            </a:extLst>
          </p:cNvPr>
          <p:cNvSpPr txBox="1"/>
          <p:nvPr/>
        </p:nvSpPr>
        <p:spPr>
          <a:xfrm>
            <a:off x="10099343" y="5691116"/>
            <a:ext cx="1583141" cy="369332"/>
          </a:xfrm>
          <a:prstGeom prst="rect">
            <a:avLst/>
          </a:prstGeom>
          <a:noFill/>
        </p:spPr>
        <p:txBody>
          <a:bodyPr wrap="square" rtlCol="0">
            <a:spAutoFit/>
          </a:bodyPr>
          <a:lstStyle/>
          <a:p>
            <a:r>
              <a:rPr lang="zh-CN" altLang="en-US" dirty="0">
                <a:solidFill>
                  <a:schemeClr val="bg2"/>
                </a:solidFill>
                <a:hlinkClick r:id="rId4" action="ppaction://hlinksldjump"/>
              </a:rPr>
              <a:t>返回</a:t>
            </a:r>
            <a:endParaRPr lang="zh-CN" altLang="en-US" dirty="0">
              <a:solidFill>
                <a:schemeClr val="bg2"/>
              </a:solidFill>
            </a:endParaRPr>
          </a:p>
        </p:txBody>
      </p:sp>
      <p:sp>
        <p:nvSpPr>
          <p:cNvPr id="4" name="文本框 3">
            <a:extLst>
              <a:ext uri="{FF2B5EF4-FFF2-40B4-BE49-F238E27FC236}">
                <a16:creationId xmlns:a16="http://schemas.microsoft.com/office/drawing/2014/main" id="{7678ED82-2BA8-4008-A4CE-B410A007AFD4}"/>
              </a:ext>
            </a:extLst>
          </p:cNvPr>
          <p:cNvSpPr txBox="1"/>
          <p:nvPr/>
        </p:nvSpPr>
        <p:spPr>
          <a:xfrm>
            <a:off x="777922" y="2617647"/>
            <a:ext cx="6933063" cy="369332"/>
          </a:xfrm>
          <a:prstGeom prst="rect">
            <a:avLst/>
          </a:prstGeom>
          <a:noFill/>
        </p:spPr>
        <p:txBody>
          <a:bodyPr wrap="square" rtlCol="0">
            <a:spAutoFit/>
          </a:bodyPr>
          <a:lstStyle/>
          <a:p>
            <a:r>
              <a:rPr lang="en-US" altLang="zh-CN" dirty="0">
                <a:solidFill>
                  <a:schemeClr val="bg2"/>
                </a:solidFill>
              </a:rPr>
              <a:t>http</a:t>
            </a:r>
            <a:r>
              <a:rPr lang="zh-CN" altLang="en-US" dirty="0">
                <a:solidFill>
                  <a:schemeClr val="bg2"/>
                </a:solidFill>
              </a:rPr>
              <a:t>：</a:t>
            </a:r>
            <a:r>
              <a:rPr lang="en-US" altLang="zh-CN" dirty="0">
                <a:solidFill>
                  <a:schemeClr val="bg2"/>
                </a:solidFill>
              </a:rPr>
              <a:t>//www.qq.com</a:t>
            </a:r>
            <a:endParaRPr lang="zh-CN" altLang="en-US" dirty="0">
              <a:solidFill>
                <a:schemeClr val="bg2"/>
              </a:solidFill>
            </a:endParaRPr>
          </a:p>
        </p:txBody>
      </p:sp>
      <p:sp>
        <p:nvSpPr>
          <p:cNvPr id="5" name="文本框 4">
            <a:extLst>
              <a:ext uri="{FF2B5EF4-FFF2-40B4-BE49-F238E27FC236}">
                <a16:creationId xmlns:a16="http://schemas.microsoft.com/office/drawing/2014/main" id="{E05FEDB5-72D1-45F5-A016-A2080E21CEE8}"/>
              </a:ext>
            </a:extLst>
          </p:cNvPr>
          <p:cNvSpPr txBox="1"/>
          <p:nvPr/>
        </p:nvSpPr>
        <p:spPr>
          <a:xfrm>
            <a:off x="655090" y="3111690"/>
            <a:ext cx="10636156" cy="646331"/>
          </a:xfrm>
          <a:prstGeom prst="rect">
            <a:avLst/>
          </a:prstGeom>
          <a:noFill/>
        </p:spPr>
        <p:txBody>
          <a:bodyPr wrap="square" rtlCol="0">
            <a:spAutoFit/>
          </a:bodyPr>
          <a:lstStyle/>
          <a:p>
            <a:r>
              <a:rPr lang="en-US" altLang="zh-CN" dirty="0">
                <a:solidFill>
                  <a:schemeClr val="bg2"/>
                </a:solidFill>
              </a:rPr>
              <a:t>2.</a:t>
            </a:r>
            <a:r>
              <a:rPr lang="zh-CN" altLang="en-US" dirty="0">
                <a:solidFill>
                  <a:schemeClr val="bg2"/>
                </a:solidFill>
              </a:rPr>
              <a:t>如果我要访问一个</a:t>
            </a:r>
            <a:r>
              <a:rPr lang="en-US" altLang="zh-CN" dirty="0">
                <a:solidFill>
                  <a:schemeClr val="bg2"/>
                </a:solidFill>
              </a:rPr>
              <a:t>IP</a:t>
            </a:r>
            <a:r>
              <a:rPr lang="zh-CN" altLang="en-US" dirty="0">
                <a:solidFill>
                  <a:schemeClr val="bg2"/>
                </a:solidFill>
              </a:rPr>
              <a:t>地址为</a:t>
            </a:r>
            <a:r>
              <a:rPr lang="en-US" altLang="zh-CN" dirty="0">
                <a:solidFill>
                  <a:schemeClr val="bg2"/>
                </a:solidFill>
              </a:rPr>
              <a:t>192.168.1.1 </a:t>
            </a:r>
            <a:r>
              <a:rPr lang="zh-CN" altLang="en-US" dirty="0">
                <a:solidFill>
                  <a:schemeClr val="bg2"/>
                </a:solidFill>
              </a:rPr>
              <a:t>的服务器的共享的资料文件，目前我只晓得它的</a:t>
            </a:r>
            <a:r>
              <a:rPr lang="en-US" altLang="zh-CN" dirty="0">
                <a:solidFill>
                  <a:schemeClr val="bg2"/>
                </a:solidFill>
              </a:rPr>
              <a:t>IP</a:t>
            </a:r>
            <a:r>
              <a:rPr lang="zh-CN" altLang="en-US" dirty="0">
                <a:solidFill>
                  <a:schemeClr val="bg2"/>
                </a:solidFill>
              </a:rPr>
              <a:t>地址，它已经开启文件传输功能，我该如何访问呢</a:t>
            </a:r>
            <a:r>
              <a:rPr lang="en-US" altLang="zh-CN" dirty="0">
                <a:solidFill>
                  <a:schemeClr val="bg2"/>
                </a:solidFill>
              </a:rPr>
              <a:t>?</a:t>
            </a:r>
            <a:endParaRPr lang="zh-CN" altLang="en-US" dirty="0">
              <a:solidFill>
                <a:schemeClr val="bg2"/>
              </a:solidFill>
            </a:endParaRPr>
          </a:p>
        </p:txBody>
      </p:sp>
      <p:sp>
        <p:nvSpPr>
          <p:cNvPr id="13" name="文本框 12">
            <a:extLst>
              <a:ext uri="{FF2B5EF4-FFF2-40B4-BE49-F238E27FC236}">
                <a16:creationId xmlns:a16="http://schemas.microsoft.com/office/drawing/2014/main" id="{77505F02-DB57-4971-9BF3-90264A3D4D8C}"/>
              </a:ext>
            </a:extLst>
          </p:cNvPr>
          <p:cNvSpPr txBox="1"/>
          <p:nvPr/>
        </p:nvSpPr>
        <p:spPr>
          <a:xfrm>
            <a:off x="777922" y="3930186"/>
            <a:ext cx="6933063" cy="369332"/>
          </a:xfrm>
          <a:prstGeom prst="rect">
            <a:avLst/>
          </a:prstGeom>
          <a:noFill/>
        </p:spPr>
        <p:txBody>
          <a:bodyPr wrap="square" rtlCol="0">
            <a:spAutoFit/>
          </a:bodyPr>
          <a:lstStyle/>
          <a:p>
            <a:r>
              <a:rPr lang="en-US" altLang="zh-CN" dirty="0">
                <a:solidFill>
                  <a:schemeClr val="bg2"/>
                </a:solidFill>
              </a:rPr>
              <a:t>ftp://192.168.1.1</a:t>
            </a:r>
            <a:endParaRPr lang="zh-CN" altLang="en-US" dirty="0">
              <a:solidFill>
                <a:schemeClr val="bg2"/>
              </a:solidFill>
            </a:endParaRPr>
          </a:p>
        </p:txBody>
      </p:sp>
      <p:sp>
        <p:nvSpPr>
          <p:cNvPr id="14" name="文本框 13">
            <a:extLst>
              <a:ext uri="{FF2B5EF4-FFF2-40B4-BE49-F238E27FC236}">
                <a16:creationId xmlns:a16="http://schemas.microsoft.com/office/drawing/2014/main" id="{DBC06533-CCB8-4892-8EFC-938EBDAFA776}"/>
              </a:ext>
            </a:extLst>
          </p:cNvPr>
          <p:cNvSpPr txBox="1"/>
          <p:nvPr/>
        </p:nvSpPr>
        <p:spPr>
          <a:xfrm>
            <a:off x="591389" y="4258020"/>
            <a:ext cx="11323107" cy="961289"/>
          </a:xfrm>
          <a:prstGeom prst="rect">
            <a:avLst/>
          </a:prstGeom>
          <a:noFill/>
        </p:spPr>
        <p:txBody>
          <a:bodyPr wrap="square" rtlCol="0">
            <a:spAutoFit/>
          </a:bodyPr>
          <a:lstStyle/>
          <a:p>
            <a:pPr>
              <a:lnSpc>
                <a:spcPts val="3600"/>
              </a:lnSpc>
              <a:spcBef>
                <a:spcPts val="0"/>
              </a:spcBef>
              <a:defRPr/>
            </a:pPr>
            <a:r>
              <a:rPr lang="en-US" altLang="zh-CN" sz="2000" dirty="0">
                <a:solidFill>
                  <a:schemeClr val="bg2"/>
                </a:solidFill>
              </a:rPr>
              <a:t>3.</a:t>
            </a:r>
            <a:r>
              <a:rPr lang="zh-CN" altLang="en-US" sz="2000" dirty="0">
                <a:solidFill>
                  <a:schemeClr val="bg2"/>
                </a:solidFill>
              </a:rPr>
              <a:t>我有一个</a:t>
            </a:r>
            <a:r>
              <a:rPr lang="en-US" altLang="zh-CN" sz="2000" dirty="0">
                <a:solidFill>
                  <a:schemeClr val="bg2"/>
                </a:solidFill>
              </a:rPr>
              <a:t>Linux </a:t>
            </a:r>
            <a:r>
              <a:rPr lang="zh-CN" altLang="en-US" sz="2000" dirty="0">
                <a:solidFill>
                  <a:schemeClr val="bg2"/>
                </a:solidFill>
              </a:rPr>
              <a:t>系统（界面类似</a:t>
            </a:r>
            <a:r>
              <a:rPr lang="en-US" altLang="zh-CN" sz="2000" dirty="0">
                <a:solidFill>
                  <a:schemeClr val="bg2"/>
                </a:solidFill>
              </a:rPr>
              <a:t>windows </a:t>
            </a:r>
            <a:r>
              <a:rPr lang="zh-CN" altLang="en-US" sz="2000" dirty="0">
                <a:solidFill>
                  <a:schemeClr val="bg2"/>
                </a:solidFill>
              </a:rPr>
              <a:t>下的命令界面</a:t>
            </a:r>
            <a:r>
              <a:rPr lang="en-US" altLang="zh-CN" sz="2000" dirty="0">
                <a:solidFill>
                  <a:schemeClr val="bg2"/>
                </a:solidFill>
              </a:rPr>
              <a:t>[</a:t>
            </a:r>
            <a:r>
              <a:rPr lang="en-US" altLang="zh-CN" sz="2000" dirty="0" err="1">
                <a:solidFill>
                  <a:schemeClr val="bg2"/>
                </a:solidFill>
              </a:rPr>
              <a:t>cmd</a:t>
            </a:r>
            <a:r>
              <a:rPr lang="zh-CN" altLang="en-US" sz="2000" dirty="0">
                <a:solidFill>
                  <a:schemeClr val="bg2"/>
                </a:solidFill>
              </a:rPr>
              <a:t>界面</a:t>
            </a:r>
            <a:r>
              <a:rPr lang="en-US" altLang="zh-CN" sz="2000" dirty="0">
                <a:solidFill>
                  <a:schemeClr val="bg2"/>
                </a:solidFill>
              </a:rPr>
              <a:t>]</a:t>
            </a:r>
            <a:r>
              <a:rPr lang="zh-CN" altLang="en-US" sz="2000" dirty="0">
                <a:solidFill>
                  <a:schemeClr val="bg2"/>
                </a:solidFill>
              </a:rPr>
              <a:t>），我们已知其</a:t>
            </a:r>
            <a:r>
              <a:rPr lang="en-US" altLang="zh-CN" sz="2000" dirty="0">
                <a:solidFill>
                  <a:schemeClr val="bg2"/>
                </a:solidFill>
              </a:rPr>
              <a:t>IP</a:t>
            </a:r>
            <a:r>
              <a:rPr lang="zh-CN" altLang="en-US" sz="2000" dirty="0">
                <a:solidFill>
                  <a:schemeClr val="bg2"/>
                </a:solidFill>
              </a:rPr>
              <a:t>地址是</a:t>
            </a:r>
            <a:r>
              <a:rPr lang="en-US" altLang="zh-CN" sz="2000" dirty="0">
                <a:solidFill>
                  <a:schemeClr val="bg2"/>
                </a:solidFill>
              </a:rPr>
              <a:t>192.168.1.2</a:t>
            </a:r>
            <a:r>
              <a:rPr lang="zh-CN" altLang="en-US" sz="2000" dirty="0">
                <a:solidFill>
                  <a:schemeClr val="bg2"/>
                </a:solidFill>
              </a:rPr>
              <a:t>，并且该系统已经开启了远程服务，如果我要访问它，我应该如何访问它？</a:t>
            </a:r>
            <a:r>
              <a:rPr lang="en-US" altLang="zh-CN" dirty="0"/>
              <a:t>   </a:t>
            </a:r>
            <a:endParaRPr lang="zh-CN" altLang="en-US" dirty="0">
              <a:solidFill>
                <a:schemeClr val="bg2"/>
              </a:solidFill>
            </a:endParaRPr>
          </a:p>
        </p:txBody>
      </p:sp>
      <p:sp>
        <p:nvSpPr>
          <p:cNvPr id="15" name="文本框 14">
            <a:extLst>
              <a:ext uri="{FF2B5EF4-FFF2-40B4-BE49-F238E27FC236}">
                <a16:creationId xmlns:a16="http://schemas.microsoft.com/office/drawing/2014/main" id="{450E4AF7-4942-4C39-BD15-E158E78599D9}"/>
              </a:ext>
            </a:extLst>
          </p:cNvPr>
          <p:cNvSpPr txBox="1"/>
          <p:nvPr/>
        </p:nvSpPr>
        <p:spPr>
          <a:xfrm>
            <a:off x="930322" y="5338182"/>
            <a:ext cx="6933063" cy="369332"/>
          </a:xfrm>
          <a:prstGeom prst="rect">
            <a:avLst/>
          </a:prstGeom>
          <a:noFill/>
        </p:spPr>
        <p:txBody>
          <a:bodyPr wrap="square" rtlCol="0">
            <a:spAutoFit/>
          </a:bodyPr>
          <a:lstStyle/>
          <a:p>
            <a:r>
              <a:rPr lang="en-US" altLang="zh-CN" dirty="0">
                <a:solidFill>
                  <a:schemeClr val="bg2"/>
                </a:solidFill>
              </a:rPr>
              <a:t>telnet 192.168.1.2</a:t>
            </a:r>
            <a:r>
              <a:rPr lang="zh-CN" altLang="en-US" dirty="0">
                <a:solidFill>
                  <a:schemeClr val="bg2"/>
                </a:solidFill>
              </a:rPr>
              <a:t> </a:t>
            </a:r>
          </a:p>
        </p:txBody>
      </p:sp>
    </p:spTree>
    <p:extLst>
      <p:ext uri="{BB962C8B-B14F-4D97-AF65-F5344CB8AC3E}">
        <p14:creationId xmlns:p14="http://schemas.microsoft.com/office/powerpoint/2010/main" val="151924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2" grpId="0"/>
      <p:bldP spid="4" grpId="0"/>
      <p:bldP spid="5" grpId="0"/>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文本框 13"/>
          <p:cNvSpPr txBox="1">
            <a:spLocks noChangeArrowheads="1"/>
          </p:cNvSpPr>
          <p:nvPr/>
        </p:nvSpPr>
        <p:spPr bwMode="auto">
          <a:xfrm>
            <a:off x="2967038" y="4416425"/>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en-US" altLang="zh-CN" sz="4800" b="1" dirty="0">
                <a:solidFill>
                  <a:srgbClr val="007F58"/>
                </a:solidFill>
                <a:latin typeface="微软雅黑" panose="020B0503020204020204" pitchFamily="34" charset="-122"/>
              </a:rPr>
              <a:t>WWW </a:t>
            </a:r>
            <a:r>
              <a:rPr lang="zh-CN" altLang="en-US" sz="4800" b="1" dirty="0">
                <a:solidFill>
                  <a:srgbClr val="007F58"/>
                </a:solidFill>
                <a:latin typeface="微软雅黑" panose="020B0503020204020204" pitchFamily="34" charset="-122"/>
              </a:rPr>
              <a:t>浏览器</a:t>
            </a:r>
          </a:p>
        </p:txBody>
      </p:sp>
      <p:grpSp>
        <p:nvGrpSpPr>
          <p:cNvPr id="6147" name="组合 4"/>
          <p:cNvGrpSpPr>
            <a:grpSpLocks noChangeAspect="1"/>
          </p:cNvGrpSpPr>
          <p:nvPr/>
        </p:nvGrpSpPr>
        <p:grpSpPr bwMode="auto">
          <a:xfrm>
            <a:off x="4357688" y="1117600"/>
            <a:ext cx="3155950" cy="2946400"/>
            <a:chOff x="0" y="0"/>
            <a:chExt cx="6822015" cy="6383223"/>
          </a:xfrm>
        </p:grpSpPr>
        <p:pic>
          <p:nvPicPr>
            <p:cNvPr id="61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文本框 2"/>
          <p:cNvSpPr txBox="1">
            <a:spLocks noChangeArrowheads="1"/>
          </p:cNvSpPr>
          <p:nvPr/>
        </p:nvSpPr>
        <p:spPr bwMode="auto">
          <a:xfrm>
            <a:off x="5130800" y="1338263"/>
            <a:ext cx="1609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dirty="0">
                <a:solidFill>
                  <a:schemeClr val="bg1"/>
                </a:solidFill>
                <a:latin typeface="Impact" panose="020B0806030902050204" pitchFamily="34" charset="0"/>
              </a:rPr>
              <a:t>5</a:t>
            </a:r>
            <a:endParaRPr lang="zh-CN" altLang="en-US" sz="16600" dirty="0">
              <a:solidFill>
                <a:schemeClr val="bg1"/>
              </a:solidFill>
              <a:latin typeface="Impact" panose="020B0806030902050204" pitchFamily="34" charset="0"/>
            </a:endParaRPr>
          </a:p>
        </p:txBody>
      </p:sp>
      <p:sp>
        <p:nvSpPr>
          <p:cNvPr id="6149" name="文本框 19"/>
          <p:cNvSpPr txBox="1">
            <a:spLocks noChangeArrowheads="1"/>
          </p:cNvSpPr>
          <p:nvPr/>
        </p:nvSpPr>
        <p:spPr bwMode="auto">
          <a:xfrm>
            <a:off x="4881562" y="5199063"/>
            <a:ext cx="2632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007F58"/>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4080353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图片 19"/>
          <p:cNvPicPr>
            <a:picLocks noChangeAspect="1" noChangeArrowheads="1"/>
          </p:cNvPicPr>
          <p:nvPr/>
        </p:nvPicPr>
        <p:blipFill>
          <a:blip r:embed="rId2">
            <a:extLst>
              <a:ext uri="{28A0092B-C50C-407E-A947-70E740481C1C}">
                <a14:useLocalDpi xmlns:a14="http://schemas.microsoft.com/office/drawing/2010/main" val="0"/>
              </a:ext>
            </a:extLst>
          </a:blip>
          <a:srcRect l="13632" t="9293" r="6709" b="5219"/>
          <a:stretch>
            <a:fillRect/>
          </a:stretch>
        </p:blipFill>
        <p:spPr bwMode="auto">
          <a:xfrm>
            <a:off x="6819900" y="1235075"/>
            <a:ext cx="7254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文本框 20"/>
          <p:cNvSpPr txBox="1">
            <a:spLocks noChangeArrowheads="1"/>
          </p:cNvSpPr>
          <p:nvPr/>
        </p:nvSpPr>
        <p:spPr bwMode="auto">
          <a:xfrm>
            <a:off x="7672388" y="1338263"/>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007F58"/>
                </a:solidFill>
                <a:latin typeface="微软雅黑" panose="020B0503020204020204" pitchFamily="34" charset="-122"/>
              </a:rPr>
              <a:t>域名</a:t>
            </a:r>
            <a:endParaRPr lang="zh-CN" altLang="zh-CN" sz="2400" b="1" dirty="0">
              <a:solidFill>
                <a:srgbClr val="007F58"/>
              </a:solidFill>
              <a:latin typeface="微软雅黑" panose="020B0503020204020204" pitchFamily="34" charset="-122"/>
            </a:endParaRPr>
          </a:p>
        </p:txBody>
      </p:sp>
      <p:sp>
        <p:nvSpPr>
          <p:cNvPr id="5124" name="文本框 21"/>
          <p:cNvSpPr txBox="1">
            <a:spLocks noChangeArrowheads="1"/>
          </p:cNvSpPr>
          <p:nvPr/>
        </p:nvSpPr>
        <p:spPr bwMode="auto">
          <a:xfrm>
            <a:off x="6819900" y="1247775"/>
            <a:ext cx="5969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1</a:t>
            </a:r>
            <a:endParaRPr lang="zh-CN" altLang="en-US" sz="3600" dirty="0">
              <a:solidFill>
                <a:schemeClr val="bg1"/>
              </a:solidFill>
              <a:latin typeface="Impact" panose="020B0806030902050204" pitchFamily="34" charset="0"/>
            </a:endParaRPr>
          </a:p>
        </p:txBody>
      </p:sp>
      <p:pic>
        <p:nvPicPr>
          <p:cNvPr id="5125" name="图片 24"/>
          <p:cNvPicPr>
            <a:picLocks noChangeAspect="1" noChangeArrowheads="1"/>
          </p:cNvPicPr>
          <p:nvPr/>
        </p:nvPicPr>
        <p:blipFill>
          <a:blip r:embed="rId2">
            <a:extLst>
              <a:ext uri="{28A0092B-C50C-407E-A947-70E740481C1C}">
                <a14:useLocalDpi xmlns:a14="http://schemas.microsoft.com/office/drawing/2010/main" val="0"/>
              </a:ext>
            </a:extLst>
          </a:blip>
          <a:srcRect l="13632" t="9293" r="6709" b="5219"/>
          <a:stretch>
            <a:fillRect/>
          </a:stretch>
        </p:blipFill>
        <p:spPr bwMode="auto">
          <a:xfrm>
            <a:off x="6819900" y="2146300"/>
            <a:ext cx="7254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文本框 25"/>
          <p:cNvSpPr txBox="1">
            <a:spLocks noChangeArrowheads="1"/>
          </p:cNvSpPr>
          <p:nvPr/>
        </p:nvSpPr>
        <p:spPr bwMode="auto">
          <a:xfrm>
            <a:off x="7672388" y="2054928"/>
            <a:ext cx="3429000" cy="48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300"/>
              </a:lnSpc>
            </a:pPr>
            <a:r>
              <a:rPr lang="en-US" altLang="zh-CN" sz="2400" b="1" dirty="0">
                <a:solidFill>
                  <a:srgbClr val="007F58"/>
                </a:solidFill>
                <a:latin typeface="微软雅黑" panose="020B0503020204020204" pitchFamily="34" charset="-122"/>
              </a:rPr>
              <a:t>WWW</a:t>
            </a:r>
            <a:r>
              <a:rPr lang="zh-CN" altLang="en-US" sz="2400" b="1" dirty="0">
                <a:solidFill>
                  <a:srgbClr val="007F58"/>
                </a:solidFill>
                <a:latin typeface="微软雅黑" panose="020B0503020204020204" pitchFamily="34" charset="-122"/>
              </a:rPr>
              <a:t>服务</a:t>
            </a:r>
            <a:endParaRPr lang="zh-CN" altLang="zh-CN" sz="2400" b="1" dirty="0">
              <a:solidFill>
                <a:srgbClr val="007F58"/>
              </a:solidFill>
              <a:latin typeface="微软雅黑" panose="020B0503020204020204" pitchFamily="34" charset="-122"/>
            </a:endParaRPr>
          </a:p>
        </p:txBody>
      </p:sp>
      <p:sp>
        <p:nvSpPr>
          <p:cNvPr id="5127" name="文本框 26"/>
          <p:cNvSpPr txBox="1">
            <a:spLocks noChangeArrowheads="1"/>
          </p:cNvSpPr>
          <p:nvPr/>
        </p:nvSpPr>
        <p:spPr bwMode="auto">
          <a:xfrm>
            <a:off x="6819900" y="2159000"/>
            <a:ext cx="5969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2</a:t>
            </a:r>
            <a:endParaRPr lang="zh-CN" altLang="en-US" sz="3600">
              <a:solidFill>
                <a:schemeClr val="bg1"/>
              </a:solidFill>
              <a:latin typeface="Impact" panose="020B0806030902050204" pitchFamily="34" charset="0"/>
            </a:endParaRPr>
          </a:p>
        </p:txBody>
      </p:sp>
      <p:pic>
        <p:nvPicPr>
          <p:cNvPr id="5128" name="图片 27"/>
          <p:cNvPicPr>
            <a:picLocks noChangeAspect="1" noChangeArrowheads="1"/>
          </p:cNvPicPr>
          <p:nvPr/>
        </p:nvPicPr>
        <p:blipFill>
          <a:blip r:embed="rId2">
            <a:extLst>
              <a:ext uri="{28A0092B-C50C-407E-A947-70E740481C1C}">
                <a14:useLocalDpi xmlns:a14="http://schemas.microsoft.com/office/drawing/2010/main" val="0"/>
              </a:ext>
            </a:extLst>
          </a:blip>
          <a:srcRect l="13632" t="9293" r="6709" b="5219"/>
          <a:stretch>
            <a:fillRect/>
          </a:stretch>
        </p:blipFill>
        <p:spPr bwMode="auto">
          <a:xfrm>
            <a:off x="6819900" y="3033713"/>
            <a:ext cx="7254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文本框 28"/>
          <p:cNvSpPr txBox="1">
            <a:spLocks noChangeArrowheads="1"/>
          </p:cNvSpPr>
          <p:nvPr/>
        </p:nvSpPr>
        <p:spPr bwMode="auto">
          <a:xfrm>
            <a:off x="7672388" y="3136900"/>
            <a:ext cx="3429000" cy="48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300"/>
              </a:lnSpc>
            </a:pPr>
            <a:r>
              <a:rPr lang="zh-CN" altLang="en-US" sz="2400" b="1" dirty="0">
                <a:solidFill>
                  <a:srgbClr val="007F58"/>
                </a:solidFill>
                <a:latin typeface="微软雅黑" panose="020B0503020204020204" pitchFamily="34" charset="-122"/>
              </a:rPr>
              <a:t>超文本传输协议</a:t>
            </a:r>
            <a:endParaRPr lang="zh-CN" altLang="zh-CN" sz="2400" b="1" dirty="0">
              <a:solidFill>
                <a:srgbClr val="007F58"/>
              </a:solidFill>
              <a:latin typeface="微软雅黑" panose="020B0503020204020204" pitchFamily="34" charset="-122"/>
            </a:endParaRPr>
          </a:p>
        </p:txBody>
      </p:sp>
      <p:sp>
        <p:nvSpPr>
          <p:cNvPr id="5130" name="文本框 29"/>
          <p:cNvSpPr txBox="1">
            <a:spLocks noChangeArrowheads="1"/>
          </p:cNvSpPr>
          <p:nvPr/>
        </p:nvSpPr>
        <p:spPr bwMode="auto">
          <a:xfrm>
            <a:off x="6819900" y="3046413"/>
            <a:ext cx="5969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3</a:t>
            </a:r>
            <a:endParaRPr lang="zh-CN" altLang="en-US" sz="3600">
              <a:solidFill>
                <a:schemeClr val="bg1"/>
              </a:solidFill>
              <a:latin typeface="Impact" panose="020B0806030902050204" pitchFamily="34" charset="0"/>
            </a:endParaRPr>
          </a:p>
        </p:txBody>
      </p:sp>
      <p:pic>
        <p:nvPicPr>
          <p:cNvPr id="5131" name="图片 30"/>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6819900" y="3946525"/>
            <a:ext cx="725488"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文本框 31"/>
          <p:cNvSpPr txBox="1">
            <a:spLocks noChangeArrowheads="1"/>
          </p:cNvSpPr>
          <p:nvPr/>
        </p:nvSpPr>
        <p:spPr bwMode="auto">
          <a:xfrm>
            <a:off x="7672388" y="4080293"/>
            <a:ext cx="3429000" cy="48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300"/>
              </a:lnSpc>
            </a:pPr>
            <a:r>
              <a:rPr lang="zh-CN" altLang="en-US" sz="2400" b="1" dirty="0">
                <a:solidFill>
                  <a:srgbClr val="007F58"/>
                </a:solidFill>
                <a:latin typeface="微软雅黑" panose="020B0503020204020204" pitchFamily="34" charset="-122"/>
              </a:rPr>
              <a:t>统一资源定位器</a:t>
            </a:r>
            <a:endParaRPr lang="zh-CN" altLang="zh-CN" sz="2400" b="1" dirty="0">
              <a:solidFill>
                <a:srgbClr val="007F58"/>
              </a:solidFill>
              <a:latin typeface="微软雅黑" panose="020B0503020204020204" pitchFamily="34" charset="-122"/>
            </a:endParaRPr>
          </a:p>
        </p:txBody>
      </p:sp>
      <p:sp>
        <p:nvSpPr>
          <p:cNvPr id="5133" name="文本框 33"/>
          <p:cNvSpPr txBox="1">
            <a:spLocks noChangeArrowheads="1"/>
          </p:cNvSpPr>
          <p:nvPr/>
        </p:nvSpPr>
        <p:spPr bwMode="auto">
          <a:xfrm>
            <a:off x="6819900" y="3959225"/>
            <a:ext cx="5969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4</a:t>
            </a:r>
            <a:endParaRPr lang="zh-CN" altLang="en-US" sz="3600">
              <a:solidFill>
                <a:schemeClr val="bg1"/>
              </a:solidFill>
              <a:latin typeface="Impact" panose="020B0806030902050204" pitchFamily="34" charset="0"/>
            </a:endParaRPr>
          </a:p>
        </p:txBody>
      </p:sp>
      <p:pic>
        <p:nvPicPr>
          <p:cNvPr id="5134" name="图片 34"/>
          <p:cNvPicPr>
            <a:picLocks noChangeAspect="1" noChangeArrowheads="1"/>
          </p:cNvPicPr>
          <p:nvPr/>
        </p:nvPicPr>
        <p:blipFill>
          <a:blip r:embed="rId2">
            <a:extLst>
              <a:ext uri="{28A0092B-C50C-407E-A947-70E740481C1C}">
                <a14:useLocalDpi xmlns:a14="http://schemas.microsoft.com/office/drawing/2010/main" val="0"/>
              </a:ext>
            </a:extLst>
          </a:blip>
          <a:srcRect l="13632" t="9293" r="6709" b="5219"/>
          <a:stretch>
            <a:fillRect/>
          </a:stretch>
        </p:blipFill>
        <p:spPr bwMode="auto">
          <a:xfrm>
            <a:off x="6819900" y="4857750"/>
            <a:ext cx="7254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文本框 35"/>
          <p:cNvSpPr txBox="1">
            <a:spLocks noChangeArrowheads="1"/>
          </p:cNvSpPr>
          <p:nvPr/>
        </p:nvSpPr>
        <p:spPr bwMode="auto">
          <a:xfrm>
            <a:off x="7672388" y="4959350"/>
            <a:ext cx="3429000" cy="48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300"/>
              </a:lnSpc>
            </a:pPr>
            <a:r>
              <a:rPr lang="en-US" altLang="zh-CN" sz="2400" b="1" dirty="0">
                <a:solidFill>
                  <a:srgbClr val="007F58"/>
                </a:solidFill>
                <a:latin typeface="微软雅黑" panose="020B0503020204020204" pitchFamily="34" charset="-122"/>
              </a:rPr>
              <a:t>WWW </a:t>
            </a:r>
            <a:r>
              <a:rPr lang="zh-CN" altLang="en-US" sz="2400" b="1" dirty="0">
                <a:solidFill>
                  <a:srgbClr val="007F58"/>
                </a:solidFill>
                <a:latin typeface="微软雅黑" panose="020B0503020204020204" pitchFamily="34" charset="-122"/>
              </a:rPr>
              <a:t>浏览器</a:t>
            </a:r>
            <a:endParaRPr lang="zh-CN" altLang="zh-CN" sz="2400" b="1" dirty="0">
              <a:solidFill>
                <a:srgbClr val="007F58"/>
              </a:solidFill>
              <a:latin typeface="微软雅黑" panose="020B0503020204020204" pitchFamily="34" charset="-122"/>
            </a:endParaRPr>
          </a:p>
        </p:txBody>
      </p:sp>
      <p:sp>
        <p:nvSpPr>
          <p:cNvPr id="5136" name="文本框 37"/>
          <p:cNvSpPr txBox="1">
            <a:spLocks noChangeArrowheads="1"/>
          </p:cNvSpPr>
          <p:nvPr/>
        </p:nvSpPr>
        <p:spPr bwMode="auto">
          <a:xfrm>
            <a:off x="6819900" y="4870450"/>
            <a:ext cx="5969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5</a:t>
            </a:r>
            <a:endParaRPr lang="zh-CN" altLang="en-US" sz="3600">
              <a:solidFill>
                <a:schemeClr val="bg1"/>
              </a:solidFill>
              <a:latin typeface="Impact" panose="020B0806030902050204" pitchFamily="34" charset="0"/>
            </a:endParaRPr>
          </a:p>
        </p:txBody>
      </p:sp>
      <p:pic>
        <p:nvPicPr>
          <p:cNvPr id="5137" name="图片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4423">
            <a:off x="423863" y="1516063"/>
            <a:ext cx="5759450"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8" name="文本框 32"/>
          <p:cNvSpPr txBox="1">
            <a:spLocks noChangeArrowheads="1"/>
          </p:cNvSpPr>
          <p:nvPr/>
        </p:nvSpPr>
        <p:spPr bwMode="auto">
          <a:xfrm>
            <a:off x="1220970" y="2830988"/>
            <a:ext cx="4445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3200" dirty="0">
                <a:solidFill>
                  <a:schemeClr val="bg1"/>
                </a:solidFill>
              </a:rPr>
              <a:t>知识与技能目标</a:t>
            </a:r>
            <a:endParaRPr lang="zh-CN" altLang="en-US" sz="32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373521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稻壳儿小白白(http://dwz.cn/Wu2UP)"/>
          <p:cNvSpPr>
            <a:spLocks/>
          </p:cNvSpPr>
          <p:nvPr/>
        </p:nvSpPr>
        <p:spPr bwMode="auto">
          <a:xfrm>
            <a:off x="0" y="1449388"/>
            <a:ext cx="32512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171" name="稻壳儿小白白(http://dwz.cn/Wu2UP)"/>
          <p:cNvSpPr>
            <a:spLocks/>
          </p:cNvSpPr>
          <p:nvPr/>
        </p:nvSpPr>
        <p:spPr bwMode="auto">
          <a:xfrm>
            <a:off x="3709988" y="4344988"/>
            <a:ext cx="4729677" cy="766762"/>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172" name="稻壳儿小白白(http://dwz.cn/Wu2UP)"/>
          <p:cNvSpPr txBox="1">
            <a:spLocks noChangeArrowheads="1"/>
          </p:cNvSpPr>
          <p:nvPr/>
        </p:nvSpPr>
        <p:spPr bwMode="auto">
          <a:xfrm>
            <a:off x="1227138" y="1535113"/>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浏览器</a:t>
            </a:r>
            <a:endParaRPr lang="en-US" altLang="zh-CN" b="1" dirty="0">
              <a:solidFill>
                <a:schemeClr val="bg1"/>
              </a:solidFill>
              <a:sym typeface="Arial" panose="020B0604020202020204" pitchFamily="34" charset="0"/>
            </a:endParaRPr>
          </a:p>
        </p:txBody>
      </p:sp>
      <p:sp>
        <p:nvSpPr>
          <p:cNvPr id="7174" name="稻壳儿小白白(http://dwz.cn/Wu2UP)"/>
          <p:cNvSpPr txBox="1">
            <a:spLocks noChangeArrowheads="1"/>
          </p:cNvSpPr>
          <p:nvPr/>
        </p:nvSpPr>
        <p:spPr bwMode="auto">
          <a:xfrm>
            <a:off x="5435321" y="4530865"/>
            <a:ext cx="20034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浏览器</a:t>
            </a:r>
            <a:endParaRPr lang="en-US" altLang="zh-CN" b="1" dirty="0">
              <a:solidFill>
                <a:schemeClr val="bg1"/>
              </a:solidFill>
              <a:sym typeface="Arial" panose="020B0604020202020204" pitchFamily="34" charset="0"/>
            </a:endParaRPr>
          </a:p>
        </p:txBody>
      </p:sp>
      <p:sp>
        <p:nvSpPr>
          <p:cNvPr id="7177" name="稻壳儿小白白(http://dwz.cn/Wu2UP)"/>
          <p:cNvSpPr txBox="1">
            <a:spLocks noChangeArrowheads="1"/>
          </p:cNvSpPr>
          <p:nvPr/>
        </p:nvSpPr>
        <p:spPr bwMode="auto">
          <a:xfrm>
            <a:off x="6315075" y="1560513"/>
            <a:ext cx="19891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a:solidFill>
                  <a:schemeClr val="bg1"/>
                </a:solidFill>
                <a:sym typeface="Arial" panose="020B0604020202020204" pitchFamily="34" charset="0"/>
              </a:rPr>
              <a:t>第一季度</a:t>
            </a:r>
            <a:endParaRPr lang="en-US" altLang="zh-CN" b="1">
              <a:solidFill>
                <a:schemeClr val="bg1"/>
              </a:solidFill>
              <a:sym typeface="Arial" panose="020B0604020202020204" pitchFamily="34" charset="0"/>
            </a:endParaRPr>
          </a:p>
        </p:txBody>
      </p:sp>
      <p:sp>
        <p:nvSpPr>
          <p:cNvPr id="7178" name="稻壳儿小白白(http://dwz.cn/Wu2UP)"/>
          <p:cNvSpPr txBox="1">
            <a:spLocks noChangeArrowheads="1"/>
          </p:cNvSpPr>
          <p:nvPr/>
        </p:nvSpPr>
        <p:spPr bwMode="auto">
          <a:xfrm>
            <a:off x="6313488" y="1835150"/>
            <a:ext cx="19891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a:solidFill>
                  <a:schemeClr val="bg1"/>
                </a:solidFill>
                <a:sym typeface="Arial" panose="020B0604020202020204" pitchFamily="34" charset="0"/>
              </a:rPr>
              <a:t>单击编辑副标题</a:t>
            </a:r>
            <a:endParaRPr lang="en-US" altLang="zh-CN" sz="1400">
              <a:solidFill>
                <a:schemeClr val="bg1"/>
              </a:solidFill>
              <a:sym typeface="Arial" panose="020B0604020202020204" pitchFamily="34" charset="0"/>
            </a:endParaRPr>
          </a:p>
        </p:txBody>
      </p:sp>
      <p:sp>
        <p:nvSpPr>
          <p:cNvPr id="7179" name="稻壳儿小白白(http://dwz.cn/Wu2UP)"/>
          <p:cNvSpPr>
            <a:spLocks/>
          </p:cNvSpPr>
          <p:nvPr/>
        </p:nvSpPr>
        <p:spPr bwMode="auto">
          <a:xfrm>
            <a:off x="8826500" y="4344988"/>
            <a:ext cx="3365500" cy="766762"/>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180" name="稻壳儿小白白(http://dwz.cn/Wu2UP)"/>
          <p:cNvSpPr txBox="1">
            <a:spLocks noChangeArrowheads="1"/>
          </p:cNvSpPr>
          <p:nvPr/>
        </p:nvSpPr>
        <p:spPr bwMode="auto">
          <a:xfrm>
            <a:off x="9767478" y="4533871"/>
            <a:ext cx="2084387"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浏览器</a:t>
            </a:r>
            <a:endParaRPr lang="en-US" altLang="zh-CN" b="1" dirty="0">
              <a:solidFill>
                <a:schemeClr val="bg1"/>
              </a:solidFill>
              <a:sym typeface="Arial" panose="020B0604020202020204" pitchFamily="34" charset="0"/>
            </a:endParaRPr>
          </a:p>
        </p:txBody>
      </p:sp>
      <p:sp>
        <p:nvSpPr>
          <p:cNvPr id="7182" name="稻壳儿小白白(http://dwz.cn/Wu2UP)"/>
          <p:cNvSpPr txBox="1">
            <a:spLocks noChangeArrowheads="1"/>
          </p:cNvSpPr>
          <p:nvPr/>
        </p:nvSpPr>
        <p:spPr bwMode="auto">
          <a:xfrm>
            <a:off x="989013" y="5483225"/>
            <a:ext cx="10558462"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2000" b="1" dirty="0">
                <a:solidFill>
                  <a:srgbClr val="445469"/>
                </a:solidFill>
                <a:sym typeface="Arial" panose="020B0604020202020204" pitchFamily="34" charset="0"/>
              </a:rPr>
              <a:t>主流浏览器</a:t>
            </a:r>
            <a:endParaRPr lang="en-US" altLang="zh-CN" sz="2000" b="1" dirty="0">
              <a:solidFill>
                <a:srgbClr val="445469"/>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pic>
        <p:nvPicPr>
          <p:cNvPr id="3" name="图片 2">
            <a:extLst>
              <a:ext uri="{FF2B5EF4-FFF2-40B4-BE49-F238E27FC236}">
                <a16:creationId xmlns:a16="http://schemas.microsoft.com/office/drawing/2014/main" id="{B2EB7E14-E267-488A-A5F8-1E3C67684DFB}"/>
              </a:ext>
            </a:extLst>
          </p:cNvPr>
          <p:cNvPicPr>
            <a:picLocks noChangeAspect="1"/>
          </p:cNvPicPr>
          <p:nvPr/>
        </p:nvPicPr>
        <p:blipFill>
          <a:blip r:embed="rId4"/>
          <a:stretch>
            <a:fillRect/>
          </a:stretch>
        </p:blipFill>
        <p:spPr>
          <a:xfrm>
            <a:off x="4060750" y="825500"/>
            <a:ext cx="4414987" cy="3022190"/>
          </a:xfrm>
          <a:prstGeom prst="rect">
            <a:avLst/>
          </a:prstGeom>
        </p:spPr>
      </p:pic>
      <p:pic>
        <p:nvPicPr>
          <p:cNvPr id="4" name="图片 3">
            <a:extLst>
              <a:ext uri="{FF2B5EF4-FFF2-40B4-BE49-F238E27FC236}">
                <a16:creationId xmlns:a16="http://schemas.microsoft.com/office/drawing/2014/main" id="{D9A668E5-0D75-451C-A585-A57B1A64289B}"/>
              </a:ext>
            </a:extLst>
          </p:cNvPr>
          <p:cNvPicPr>
            <a:picLocks noChangeAspect="1"/>
          </p:cNvPicPr>
          <p:nvPr/>
        </p:nvPicPr>
        <p:blipFill>
          <a:blip r:embed="rId5"/>
          <a:stretch>
            <a:fillRect/>
          </a:stretch>
        </p:blipFill>
        <p:spPr>
          <a:xfrm>
            <a:off x="8826500" y="1523723"/>
            <a:ext cx="2561905" cy="2561905"/>
          </a:xfrm>
          <a:prstGeom prst="rect">
            <a:avLst/>
          </a:prstGeom>
        </p:spPr>
      </p:pic>
      <p:pic>
        <p:nvPicPr>
          <p:cNvPr id="5" name="图片 4">
            <a:extLst>
              <a:ext uri="{FF2B5EF4-FFF2-40B4-BE49-F238E27FC236}">
                <a16:creationId xmlns:a16="http://schemas.microsoft.com/office/drawing/2014/main" id="{1FAA1F0A-51AC-45A8-AA6F-B91CFB7ED1F3}"/>
              </a:ext>
            </a:extLst>
          </p:cNvPr>
          <p:cNvPicPr>
            <a:picLocks noChangeAspect="1"/>
          </p:cNvPicPr>
          <p:nvPr/>
        </p:nvPicPr>
        <p:blipFill>
          <a:blip r:embed="rId6"/>
          <a:stretch>
            <a:fillRect/>
          </a:stretch>
        </p:blipFill>
        <p:spPr>
          <a:xfrm>
            <a:off x="0" y="2484131"/>
            <a:ext cx="3433592" cy="2218629"/>
          </a:xfrm>
          <a:prstGeom prst="rect">
            <a:avLst/>
          </a:prstGeom>
        </p:spPr>
      </p:pic>
      <p:sp>
        <p:nvSpPr>
          <p:cNvPr id="6" name="文本框 5">
            <a:extLst>
              <a:ext uri="{FF2B5EF4-FFF2-40B4-BE49-F238E27FC236}">
                <a16:creationId xmlns:a16="http://schemas.microsoft.com/office/drawing/2014/main" id="{FAD266D8-883B-45B6-A26D-67ED8C885EE5}"/>
              </a:ext>
            </a:extLst>
          </p:cNvPr>
          <p:cNvSpPr txBox="1"/>
          <p:nvPr/>
        </p:nvSpPr>
        <p:spPr>
          <a:xfrm>
            <a:off x="9164079" y="4556854"/>
            <a:ext cx="943897" cy="369332"/>
          </a:xfrm>
          <a:prstGeom prst="rect">
            <a:avLst/>
          </a:prstGeom>
          <a:noFill/>
        </p:spPr>
        <p:txBody>
          <a:bodyPr wrap="square" rtlCol="0">
            <a:spAutoFit/>
          </a:bodyPr>
          <a:lstStyle/>
          <a:p>
            <a:r>
              <a:rPr lang="zh-CN" altLang="en-US" b="1" dirty="0">
                <a:solidFill>
                  <a:schemeClr val="bg2"/>
                </a:solidFill>
              </a:rPr>
              <a:t>谷歌</a:t>
            </a:r>
          </a:p>
        </p:txBody>
      </p:sp>
      <p:sp>
        <p:nvSpPr>
          <p:cNvPr id="25" name="文本框 24">
            <a:extLst>
              <a:ext uri="{FF2B5EF4-FFF2-40B4-BE49-F238E27FC236}">
                <a16:creationId xmlns:a16="http://schemas.microsoft.com/office/drawing/2014/main" id="{FA5AB18D-3FA4-4707-92F5-C4731CC1E11A}"/>
              </a:ext>
            </a:extLst>
          </p:cNvPr>
          <p:cNvSpPr txBox="1"/>
          <p:nvPr/>
        </p:nvSpPr>
        <p:spPr>
          <a:xfrm>
            <a:off x="4825175" y="4512608"/>
            <a:ext cx="943897" cy="369332"/>
          </a:xfrm>
          <a:prstGeom prst="rect">
            <a:avLst/>
          </a:prstGeom>
          <a:noFill/>
        </p:spPr>
        <p:txBody>
          <a:bodyPr wrap="square" rtlCol="0">
            <a:spAutoFit/>
          </a:bodyPr>
          <a:lstStyle/>
          <a:p>
            <a:r>
              <a:rPr lang="zh-CN" altLang="en-US" b="1" dirty="0">
                <a:solidFill>
                  <a:schemeClr val="bg2"/>
                </a:solidFill>
              </a:rPr>
              <a:t>火狐</a:t>
            </a:r>
          </a:p>
        </p:txBody>
      </p:sp>
      <p:sp>
        <p:nvSpPr>
          <p:cNvPr id="26" name="文本框 25">
            <a:extLst>
              <a:ext uri="{FF2B5EF4-FFF2-40B4-BE49-F238E27FC236}">
                <a16:creationId xmlns:a16="http://schemas.microsoft.com/office/drawing/2014/main" id="{19DE0EBF-4B95-4861-9E34-6D50997F3BD9}"/>
              </a:ext>
            </a:extLst>
          </p:cNvPr>
          <p:cNvSpPr txBox="1"/>
          <p:nvPr/>
        </p:nvSpPr>
        <p:spPr>
          <a:xfrm>
            <a:off x="634969" y="1534715"/>
            <a:ext cx="943897" cy="369332"/>
          </a:xfrm>
          <a:prstGeom prst="rect">
            <a:avLst/>
          </a:prstGeom>
          <a:noFill/>
        </p:spPr>
        <p:txBody>
          <a:bodyPr wrap="square" rtlCol="0">
            <a:spAutoFit/>
          </a:bodyPr>
          <a:lstStyle/>
          <a:p>
            <a:r>
              <a:rPr lang="en-US" altLang="zh-CN" b="1" dirty="0">
                <a:solidFill>
                  <a:schemeClr val="bg2"/>
                </a:solidFill>
              </a:rPr>
              <a:t>edge</a:t>
            </a:r>
            <a:endParaRPr lang="zh-CN" altLang="en-US" b="1" dirty="0">
              <a:solidFill>
                <a:schemeClr val="bg2"/>
              </a:solidFill>
            </a:endParaRPr>
          </a:p>
        </p:txBody>
      </p:sp>
      <p:sp>
        <p:nvSpPr>
          <p:cNvPr id="7" name="文本框 6">
            <a:extLst>
              <a:ext uri="{FF2B5EF4-FFF2-40B4-BE49-F238E27FC236}">
                <a16:creationId xmlns:a16="http://schemas.microsoft.com/office/drawing/2014/main" id="{BB634378-74BD-4B1E-A05A-A7BBBE86D985}"/>
              </a:ext>
            </a:extLst>
          </p:cNvPr>
          <p:cNvSpPr txBox="1"/>
          <p:nvPr/>
        </p:nvSpPr>
        <p:spPr>
          <a:xfrm>
            <a:off x="889000" y="5913086"/>
            <a:ext cx="10414000" cy="646331"/>
          </a:xfrm>
          <a:prstGeom prst="rect">
            <a:avLst/>
          </a:prstGeom>
          <a:noFill/>
        </p:spPr>
        <p:txBody>
          <a:bodyPr wrap="square" rtlCol="0">
            <a:spAutoFit/>
          </a:bodyPr>
          <a:lstStyle/>
          <a:p>
            <a:r>
              <a:rPr lang="zh-CN" altLang="zh-CN" dirty="0"/>
              <a:t>浏览器是用户在</a:t>
            </a:r>
            <a:r>
              <a:rPr lang="en-US" altLang="zh-CN" dirty="0"/>
              <a:t>Internet</a:t>
            </a:r>
            <a:r>
              <a:rPr lang="zh-CN" altLang="zh-CN" dirty="0"/>
              <a:t>上浏览时所用的客户端软件，用来从</a:t>
            </a:r>
            <a:r>
              <a:rPr lang="en-US" altLang="zh-CN" dirty="0"/>
              <a:t>Web</a:t>
            </a:r>
            <a:r>
              <a:rPr lang="zh-CN" altLang="zh-CN" dirty="0"/>
              <a:t>服务器上搜索需要的信息、浏览</a:t>
            </a:r>
            <a:r>
              <a:rPr lang="en-US" altLang="zh-CN" dirty="0"/>
              <a:t>Web</a:t>
            </a:r>
            <a:r>
              <a:rPr lang="zh-CN" altLang="zh-CN" dirty="0"/>
              <a:t>网页、收发电子邮件等</a:t>
            </a:r>
            <a:endParaRPr lang="zh-CN" altLang="en-US" dirty="0"/>
          </a:p>
        </p:txBody>
      </p:sp>
    </p:spTree>
    <p:extLst>
      <p:ext uri="{BB962C8B-B14F-4D97-AF65-F5344CB8AC3E}">
        <p14:creationId xmlns:p14="http://schemas.microsoft.com/office/powerpoint/2010/main" val="2463957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0-#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fade">
                                      <p:cBhvr>
                                        <p:cTn id="11" dur="500"/>
                                        <p:tgtEl>
                                          <p:spTgt spid="7171"/>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7179"/>
                                        </p:tgtEl>
                                        <p:attrNameLst>
                                          <p:attrName>style.visibility</p:attrName>
                                        </p:attrNameLst>
                                      </p:cBhvr>
                                      <p:to>
                                        <p:strVal val="visible"/>
                                      </p:to>
                                    </p:set>
                                    <p:anim calcmode="lin" valueType="num">
                                      <p:cBhvr additive="base">
                                        <p:cTn id="14" dur="500" fill="hold"/>
                                        <p:tgtEl>
                                          <p:spTgt spid="7179"/>
                                        </p:tgtEl>
                                        <p:attrNameLst>
                                          <p:attrName>ppt_x</p:attrName>
                                        </p:attrNameLst>
                                      </p:cBhvr>
                                      <p:tavLst>
                                        <p:tav tm="0">
                                          <p:val>
                                            <p:strVal val="1+#ppt_w/2"/>
                                          </p:val>
                                        </p:tav>
                                        <p:tav tm="100000">
                                          <p:val>
                                            <p:strVal val="#ppt_x"/>
                                          </p:val>
                                        </p:tav>
                                      </p:tavLst>
                                    </p:anim>
                                    <p:anim calcmode="lin" valueType="num">
                                      <p:cBhvr additive="base">
                                        <p:cTn id="15" dur="500" fill="hold"/>
                                        <p:tgtEl>
                                          <p:spTgt spid="717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71" grpId="0" animBg="1"/>
      <p:bldP spid="7179" grpId="0" animBg="1"/>
      <p:bldP spid="6"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342261"/>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798917" y="3237547"/>
            <a:ext cx="10776784" cy="1017010"/>
          </a:xfrm>
          <a:prstGeom prst="rect">
            <a:avLst/>
          </a:prstGeom>
          <a:noFill/>
        </p:spPr>
        <p:txBody>
          <a:bodyPr wrap="square" rtlCol="0">
            <a:spAutoFit/>
          </a:bodyPr>
          <a:lstStyle/>
          <a:p>
            <a:pPr>
              <a:lnSpc>
                <a:spcPts val="3600"/>
              </a:lnSpc>
              <a:spcBef>
                <a:spcPts val="0"/>
              </a:spcBef>
              <a:defRPr/>
            </a:pPr>
            <a:r>
              <a:rPr lang="zh-CN" altLang="en-US" sz="4000" dirty="0">
                <a:solidFill>
                  <a:schemeClr val="bg2"/>
                </a:solidFill>
              </a:rPr>
              <a:t>你确定你真的了解浏览器的作用和构成吗？</a:t>
            </a:r>
            <a:r>
              <a:rPr lang="en-US" altLang="zh-CN" sz="4000" dirty="0">
                <a:solidFill>
                  <a:schemeClr val="bg2"/>
                </a:solidFill>
              </a:rPr>
              <a:t>	</a:t>
            </a:r>
          </a:p>
          <a:p>
            <a:pPr>
              <a:lnSpc>
                <a:spcPts val="3600"/>
              </a:lnSpc>
              <a:spcBef>
                <a:spcPts val="0"/>
              </a:spcBef>
              <a:defRPr/>
            </a:pPr>
            <a:endParaRPr lang="zh-CN" altLang="en-US" sz="4000" dirty="0">
              <a:solidFill>
                <a:schemeClr val="bg2"/>
              </a:solidFill>
            </a:endParaRPr>
          </a:p>
        </p:txBody>
      </p:sp>
    </p:spTree>
    <p:extLst>
      <p:ext uri="{BB962C8B-B14F-4D97-AF65-F5344CB8AC3E}">
        <p14:creationId xmlns:p14="http://schemas.microsoft.com/office/powerpoint/2010/main" val="1080266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342261"/>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3594222" y="3148154"/>
            <a:ext cx="2987675" cy="952825"/>
          </a:xfrm>
          <a:prstGeom prst="rect">
            <a:avLst/>
          </a:prstGeom>
          <a:noFill/>
        </p:spPr>
        <p:txBody>
          <a:bodyPr wrap="square" rtlCol="0">
            <a:spAutoFit/>
          </a:bodyPr>
          <a:lstStyle/>
          <a:p>
            <a:pPr>
              <a:lnSpc>
                <a:spcPts val="3600"/>
              </a:lnSpc>
              <a:spcBef>
                <a:spcPts val="0"/>
              </a:spcBef>
              <a:defRPr/>
            </a:pPr>
            <a:r>
              <a:rPr lang="zh-CN" altLang="en-US" dirty="0">
                <a:solidFill>
                  <a:schemeClr val="bg2"/>
                </a:solidFill>
              </a:rPr>
              <a:t>为什么</a:t>
            </a:r>
            <a:r>
              <a:rPr lang="en-US" altLang="zh-CN" dirty="0">
                <a:solidFill>
                  <a:schemeClr val="bg2"/>
                </a:solidFill>
              </a:rPr>
              <a:t>	</a:t>
            </a:r>
          </a:p>
          <a:p>
            <a:pPr>
              <a:lnSpc>
                <a:spcPts val="3600"/>
              </a:lnSpc>
              <a:spcBef>
                <a:spcPts val="0"/>
              </a:spcBef>
              <a:defRPr/>
            </a:pPr>
            <a:endParaRPr lang="zh-CN" altLang="en-US" dirty="0">
              <a:solidFill>
                <a:schemeClr val="bg2"/>
              </a:solidFill>
            </a:endParaRPr>
          </a:p>
        </p:txBody>
      </p:sp>
      <p:pic>
        <p:nvPicPr>
          <p:cNvPr id="3" name="图片 2">
            <a:extLst>
              <a:ext uri="{FF2B5EF4-FFF2-40B4-BE49-F238E27FC236}">
                <a16:creationId xmlns:a16="http://schemas.microsoft.com/office/drawing/2014/main" id="{42CE537F-C1E6-4BDE-94C7-041B93586584}"/>
              </a:ext>
            </a:extLst>
          </p:cNvPr>
          <p:cNvPicPr>
            <a:picLocks noChangeAspect="1"/>
          </p:cNvPicPr>
          <p:nvPr/>
        </p:nvPicPr>
        <p:blipFill>
          <a:blip r:embed="rId4"/>
          <a:stretch>
            <a:fillRect/>
          </a:stretch>
        </p:blipFill>
        <p:spPr>
          <a:xfrm>
            <a:off x="2336633" y="1504695"/>
            <a:ext cx="7641387" cy="4456890"/>
          </a:xfrm>
          <a:prstGeom prst="rect">
            <a:avLst/>
          </a:prstGeom>
        </p:spPr>
      </p:pic>
      <p:sp>
        <p:nvSpPr>
          <p:cNvPr id="4" name="文本框 3">
            <a:extLst>
              <a:ext uri="{FF2B5EF4-FFF2-40B4-BE49-F238E27FC236}">
                <a16:creationId xmlns:a16="http://schemas.microsoft.com/office/drawing/2014/main" id="{06253C13-A30C-421C-8911-29DF23A473FE}"/>
              </a:ext>
            </a:extLst>
          </p:cNvPr>
          <p:cNvSpPr txBox="1"/>
          <p:nvPr/>
        </p:nvSpPr>
        <p:spPr>
          <a:xfrm>
            <a:off x="160774" y="1968500"/>
            <a:ext cx="2024063" cy="1200329"/>
          </a:xfrm>
          <a:prstGeom prst="rect">
            <a:avLst/>
          </a:prstGeom>
          <a:noFill/>
        </p:spPr>
        <p:txBody>
          <a:bodyPr wrap="square" rtlCol="0">
            <a:spAutoFit/>
          </a:bodyPr>
          <a:lstStyle/>
          <a:p>
            <a:r>
              <a:rPr lang="en-US" altLang="zh-CN" dirty="0">
                <a:solidFill>
                  <a:schemeClr val="bg1"/>
                </a:solidFill>
              </a:rPr>
              <a:t>1.</a:t>
            </a:r>
            <a:r>
              <a:rPr lang="zh-CN" altLang="en-US" dirty="0">
                <a:solidFill>
                  <a:schemeClr val="bg1"/>
                </a:solidFill>
              </a:rPr>
              <a:t>为什么卡巴斯基要</a:t>
            </a:r>
            <a:r>
              <a:rPr lang="zh-CN" altLang="en-US" dirty="0">
                <a:solidFill>
                  <a:srgbClr val="FF0000"/>
                </a:solidFill>
              </a:rPr>
              <a:t>使用</a:t>
            </a:r>
            <a:r>
              <a:rPr lang="zh-CN" altLang="en-US" dirty="0">
                <a:solidFill>
                  <a:schemeClr val="bg1"/>
                </a:solidFill>
              </a:rPr>
              <a:t> </a:t>
            </a:r>
            <a:r>
              <a:rPr lang="en-US" altLang="zh-CN" dirty="0">
                <a:solidFill>
                  <a:schemeClr val="bg1"/>
                </a:solidFill>
              </a:rPr>
              <a:t>Microsoft Internet  </a:t>
            </a:r>
            <a:r>
              <a:rPr lang="en-US" altLang="zh-CN" dirty="0" err="1">
                <a:solidFill>
                  <a:schemeClr val="bg1"/>
                </a:solidFill>
              </a:rPr>
              <a:t>Exploer</a:t>
            </a:r>
            <a:r>
              <a:rPr lang="en-US" altLang="zh-CN" dirty="0">
                <a:solidFill>
                  <a:schemeClr val="bg1"/>
                </a:solidFill>
              </a:rPr>
              <a:t> 10 </a:t>
            </a:r>
            <a:r>
              <a:rPr lang="zh-CN" altLang="en-US" dirty="0">
                <a:solidFill>
                  <a:schemeClr val="bg1"/>
                </a:solidFill>
              </a:rPr>
              <a:t>浏览器？</a:t>
            </a:r>
          </a:p>
        </p:txBody>
      </p:sp>
      <p:sp>
        <p:nvSpPr>
          <p:cNvPr id="11" name="文本框 10">
            <a:extLst>
              <a:ext uri="{FF2B5EF4-FFF2-40B4-BE49-F238E27FC236}">
                <a16:creationId xmlns:a16="http://schemas.microsoft.com/office/drawing/2014/main" id="{7AB1AC4C-3E56-464A-8400-C088CBFCDCE1}"/>
              </a:ext>
            </a:extLst>
          </p:cNvPr>
          <p:cNvSpPr txBox="1"/>
          <p:nvPr/>
        </p:nvSpPr>
        <p:spPr>
          <a:xfrm>
            <a:off x="10162416" y="3712512"/>
            <a:ext cx="2024063" cy="1200329"/>
          </a:xfrm>
          <a:prstGeom prst="rect">
            <a:avLst/>
          </a:prstGeom>
          <a:noFill/>
        </p:spPr>
        <p:txBody>
          <a:bodyPr wrap="square" rtlCol="0">
            <a:spAutoFit/>
          </a:bodyPr>
          <a:lstStyle/>
          <a:p>
            <a:r>
              <a:rPr lang="en-US" altLang="zh-CN" dirty="0">
                <a:solidFill>
                  <a:schemeClr val="bg1"/>
                </a:solidFill>
              </a:rPr>
              <a:t>2.</a:t>
            </a:r>
            <a:r>
              <a:rPr lang="zh-CN" altLang="en-US" dirty="0">
                <a:solidFill>
                  <a:schemeClr val="bg1"/>
                </a:solidFill>
              </a:rPr>
              <a:t>为什么卡巴斯基要</a:t>
            </a:r>
            <a:r>
              <a:rPr lang="zh-CN" altLang="en-US" dirty="0">
                <a:solidFill>
                  <a:srgbClr val="FF0000"/>
                </a:solidFill>
              </a:rPr>
              <a:t>只用</a:t>
            </a:r>
            <a:r>
              <a:rPr lang="zh-CN" altLang="en-US" dirty="0">
                <a:solidFill>
                  <a:schemeClr val="bg1"/>
                </a:solidFill>
              </a:rPr>
              <a:t> </a:t>
            </a:r>
            <a:r>
              <a:rPr lang="en-US" altLang="zh-CN" dirty="0">
                <a:solidFill>
                  <a:schemeClr val="bg1"/>
                </a:solidFill>
              </a:rPr>
              <a:t>Microsoft Internet  </a:t>
            </a:r>
            <a:r>
              <a:rPr lang="en-US" altLang="zh-CN" dirty="0" err="1">
                <a:solidFill>
                  <a:schemeClr val="bg1"/>
                </a:solidFill>
              </a:rPr>
              <a:t>Exploer</a:t>
            </a:r>
            <a:r>
              <a:rPr lang="en-US" altLang="zh-CN" dirty="0">
                <a:solidFill>
                  <a:schemeClr val="bg1"/>
                </a:solidFill>
              </a:rPr>
              <a:t> 10 </a:t>
            </a:r>
            <a:r>
              <a:rPr lang="zh-CN" altLang="en-US" dirty="0">
                <a:solidFill>
                  <a:schemeClr val="bg1"/>
                </a:solidFill>
              </a:rPr>
              <a:t>浏览器？</a:t>
            </a:r>
          </a:p>
        </p:txBody>
      </p:sp>
    </p:spTree>
    <p:extLst>
      <p:ext uri="{BB962C8B-B14F-4D97-AF65-F5344CB8AC3E}">
        <p14:creationId xmlns:p14="http://schemas.microsoft.com/office/powerpoint/2010/main" val="2479484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643" name="稻壳儿小白白(http://dwz.cn/Wu2UP)"/>
          <p:cNvCxnSpPr>
            <a:cxnSpLocks noChangeShapeType="1"/>
          </p:cNvCxnSpPr>
          <p:nvPr/>
        </p:nvCxnSpPr>
        <p:spPr bwMode="auto">
          <a:xfrm flipV="1">
            <a:off x="6954350" y="3719681"/>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52" name="稻壳儿小白白(http://dwz.cn/Wu2UP)">
            <a:extLst>
              <a:ext uri="{FF2B5EF4-FFF2-40B4-BE49-F238E27FC236}">
                <a16:creationId xmlns:a16="http://schemas.microsoft.com/office/drawing/2014/main" id="{38884B2F-8064-40B2-BF00-02759B8E0BE7}"/>
              </a:ext>
            </a:extLst>
          </p:cNvPr>
          <p:cNvCxnSpPr>
            <a:cxnSpLocks noChangeShapeType="1"/>
          </p:cNvCxnSpPr>
          <p:nvPr/>
        </p:nvCxnSpPr>
        <p:spPr bwMode="auto">
          <a:xfrm flipV="1">
            <a:off x="7461227" y="2353087"/>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26646" name="稻壳儿小白白(http://dwz.cn/Wu2UP)"/>
          <p:cNvCxnSpPr>
            <a:cxnSpLocks noChangeShapeType="1"/>
          </p:cNvCxnSpPr>
          <p:nvPr/>
        </p:nvCxnSpPr>
        <p:spPr bwMode="auto">
          <a:xfrm flipH="1" flipV="1">
            <a:off x="4693975" y="2626518"/>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26644" name="稻壳儿小白白(http://dwz.cn/Wu2UP)"/>
          <p:cNvGrpSpPr>
            <a:grpSpLocks/>
          </p:cNvGrpSpPr>
          <p:nvPr/>
        </p:nvGrpSpPr>
        <p:grpSpPr bwMode="auto">
          <a:xfrm flipH="1">
            <a:off x="4714121" y="1102008"/>
            <a:ext cx="1349375" cy="514350"/>
            <a:chOff x="0" y="0"/>
            <a:chExt cx="1606953" cy="515155"/>
          </a:xfrm>
        </p:grpSpPr>
        <p:cxnSp>
          <p:nvCxnSpPr>
            <p:cNvPr id="26662" name="稻壳儿小白白(http://dwz.cn/Wu2UP)@|9FFC:0|FBC:0|LFC:14277081|LBC:16777215"/>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26663" name="稻壳儿小白白(http://dwz.cn/Wu2UP)@|9FFC:0|FBC:0|LFC:14277081|LBC:16777215"/>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26645" name="稻壳儿小白白(http://dwz.cn/Wu2UP)"/>
          <p:cNvCxnSpPr>
            <a:cxnSpLocks noChangeShapeType="1"/>
          </p:cNvCxnSpPr>
          <p:nvPr/>
        </p:nvCxnSpPr>
        <p:spPr bwMode="auto">
          <a:xfrm flipH="1" flipV="1">
            <a:off x="4534848" y="3695028"/>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26647" name="稻壳儿小白白(http://dwz.cn/Wu2UP)"/>
          <p:cNvSpPr txBox="1">
            <a:spLocks noChangeArrowheads="1"/>
          </p:cNvSpPr>
          <p:nvPr/>
        </p:nvSpPr>
        <p:spPr bwMode="auto">
          <a:xfrm>
            <a:off x="2630230" y="5040962"/>
            <a:ext cx="61710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200" b="1" dirty="0">
                <a:solidFill>
                  <a:srgbClr val="445469"/>
                </a:solidFill>
                <a:sym typeface="Arial" panose="020B0604020202020204" pitchFamily="34" charset="0"/>
              </a:rPr>
              <a:t>浏览器的内核（或者心脏）</a:t>
            </a:r>
            <a:r>
              <a:rPr lang="en-US" altLang="zh-CN" sz="3200" b="1" dirty="0">
                <a:solidFill>
                  <a:srgbClr val="445469"/>
                </a:solidFill>
                <a:sym typeface="Arial" panose="020B0604020202020204" pitchFamily="34" charset="0"/>
              </a:rPr>
              <a:t>---</a:t>
            </a:r>
            <a:r>
              <a:rPr lang="zh-CN" altLang="en-US" sz="3200" b="1" dirty="0">
                <a:solidFill>
                  <a:srgbClr val="445469"/>
                </a:solidFill>
                <a:sym typeface="Arial" panose="020B0604020202020204" pitchFamily="34" charset="0"/>
              </a:rPr>
              <a:t>内核</a:t>
            </a:r>
            <a:endParaRPr lang="en-US" altLang="zh-CN" sz="3200" b="1" dirty="0">
              <a:solidFill>
                <a:srgbClr val="445469"/>
              </a:solidFill>
              <a:sym typeface="Arial" panose="020B0604020202020204" pitchFamily="34" charset="0"/>
            </a:endParaRPr>
          </a:p>
        </p:txBody>
      </p:sp>
      <p:sp>
        <p:nvSpPr>
          <p:cNvPr id="26649" name="稻壳儿小白白(http://dwz.cn/Wu2UP)"/>
          <p:cNvSpPr txBox="1">
            <a:spLocks noChangeArrowheads="1"/>
          </p:cNvSpPr>
          <p:nvPr/>
        </p:nvSpPr>
        <p:spPr bwMode="auto">
          <a:xfrm>
            <a:off x="1064629" y="250348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en-US" altLang="zh-CN" sz="1600" b="1" dirty="0">
                <a:solidFill>
                  <a:srgbClr val="445469"/>
                </a:solidFill>
                <a:sym typeface="Arial" panose="020B0604020202020204" pitchFamily="34" charset="0"/>
              </a:rPr>
              <a:t>Gecko</a:t>
            </a:r>
          </a:p>
        </p:txBody>
      </p:sp>
      <p:sp>
        <p:nvSpPr>
          <p:cNvPr id="26651" name="稻壳儿小白白(http://dwz.cn/Wu2UP)"/>
          <p:cNvSpPr txBox="1">
            <a:spLocks noChangeArrowheads="1"/>
          </p:cNvSpPr>
          <p:nvPr/>
        </p:nvSpPr>
        <p:spPr bwMode="auto">
          <a:xfrm>
            <a:off x="1614968" y="3616604"/>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en-US" altLang="zh-CN" sz="1600" b="1" dirty="0" err="1">
                <a:solidFill>
                  <a:srgbClr val="445469"/>
                </a:solidFill>
                <a:sym typeface="Arial" panose="020B0604020202020204" pitchFamily="34" charset="0"/>
              </a:rPr>
              <a:t>webkit</a:t>
            </a:r>
            <a:endParaRPr lang="en-US" altLang="zh-CN" sz="1600" b="1" dirty="0">
              <a:solidFill>
                <a:srgbClr val="445469"/>
              </a:solidFill>
              <a:sym typeface="Arial" panose="020B0604020202020204" pitchFamily="34" charset="0"/>
            </a:endParaRPr>
          </a:p>
        </p:txBody>
      </p:sp>
      <p:sp>
        <p:nvSpPr>
          <p:cNvPr id="26653" name="稻壳儿小白白(http://dwz.cn/Wu2UP)"/>
          <p:cNvSpPr txBox="1">
            <a:spLocks noChangeArrowheads="1"/>
          </p:cNvSpPr>
          <p:nvPr/>
        </p:nvSpPr>
        <p:spPr bwMode="auto">
          <a:xfrm>
            <a:off x="9017185" y="2149394"/>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err="1">
                <a:solidFill>
                  <a:srgbClr val="445469"/>
                </a:solidFill>
                <a:sym typeface="Arial" panose="020B0604020202020204" pitchFamily="34" charset="0"/>
              </a:rPr>
              <a:t>chromuim</a:t>
            </a:r>
            <a:endParaRPr lang="en-US" altLang="zh-CN" sz="1600" b="1" dirty="0">
              <a:solidFill>
                <a:srgbClr val="445469"/>
              </a:solidFill>
              <a:sym typeface="Arial" panose="020B0604020202020204" pitchFamily="34" charset="0"/>
            </a:endParaRPr>
          </a:p>
        </p:txBody>
      </p:sp>
      <p:sp>
        <p:nvSpPr>
          <p:cNvPr id="26655" name="稻壳儿小白白(http://dwz.cn/Wu2UP)"/>
          <p:cNvSpPr txBox="1">
            <a:spLocks noChangeArrowheads="1"/>
          </p:cNvSpPr>
          <p:nvPr/>
        </p:nvSpPr>
        <p:spPr bwMode="auto">
          <a:xfrm>
            <a:off x="8887675" y="111091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edge HTML</a:t>
            </a:r>
          </a:p>
        </p:txBody>
      </p:sp>
      <p:sp>
        <p:nvSpPr>
          <p:cNvPr id="26657" name="稻壳儿小白白(http://dwz.cn/Wu2UP)"/>
          <p:cNvSpPr txBox="1">
            <a:spLocks noChangeArrowheads="1"/>
          </p:cNvSpPr>
          <p:nvPr/>
        </p:nvSpPr>
        <p:spPr bwMode="auto">
          <a:xfrm>
            <a:off x="8731639" y="3588914"/>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blink</a:t>
            </a:r>
          </a:p>
        </p:txBody>
      </p:sp>
      <p:pic>
        <p:nvPicPr>
          <p:cNvPr id="26659" name="图片 46"/>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0" name="文本框 47"/>
          <p:cNvSpPr txBox="1">
            <a:spLocks noChangeArrowheads="1"/>
          </p:cNvSpPr>
          <p:nvPr/>
        </p:nvSpPr>
        <p:spPr bwMode="auto">
          <a:xfrm>
            <a:off x="987425" y="266700"/>
            <a:ext cx="2257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26661" name="文本框 63"/>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42" name="稻壳儿小白白(http://dwz.cn/Wu2UP)">
            <a:extLst>
              <a:ext uri="{FF2B5EF4-FFF2-40B4-BE49-F238E27FC236}">
                <a16:creationId xmlns:a16="http://schemas.microsoft.com/office/drawing/2014/main" id="{97CDF6FF-4A2E-41EE-90CA-E609C2D2BF6C}"/>
              </a:ext>
            </a:extLst>
          </p:cNvPr>
          <p:cNvSpPr txBox="1">
            <a:spLocks noChangeArrowheads="1"/>
          </p:cNvSpPr>
          <p:nvPr/>
        </p:nvSpPr>
        <p:spPr bwMode="auto">
          <a:xfrm>
            <a:off x="1406122" y="103292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en-US" altLang="zh-CN" sz="1600" b="1" dirty="0">
                <a:solidFill>
                  <a:srgbClr val="445469"/>
                </a:solidFill>
                <a:sym typeface="Arial" panose="020B0604020202020204" pitchFamily="34" charset="0"/>
              </a:rPr>
              <a:t>Trident</a:t>
            </a:r>
          </a:p>
        </p:txBody>
      </p:sp>
      <p:sp>
        <p:nvSpPr>
          <p:cNvPr id="26626" name="稻壳儿小白白(http://dwz.cn/Wu2UP)"/>
          <p:cNvSpPr>
            <a:spLocks/>
          </p:cNvSpPr>
          <p:nvPr/>
        </p:nvSpPr>
        <p:spPr bwMode="auto">
          <a:xfrm rot="900000">
            <a:off x="5768975" y="2449284"/>
            <a:ext cx="1006475" cy="1998662"/>
          </a:xfrm>
          <a:custGeom>
            <a:avLst/>
            <a:gdLst>
              <a:gd name="T0" fmla="*/ 2147483647 w 252"/>
              <a:gd name="T1" fmla="*/ 2147483647 h 499"/>
              <a:gd name="T2" fmla="*/ 2147483647 w 252"/>
              <a:gd name="T3" fmla="*/ 2147483647 h 499"/>
              <a:gd name="T4" fmla="*/ 2147483647 w 252"/>
              <a:gd name="T5" fmla="*/ 2147483647 h 499"/>
              <a:gd name="T6" fmla="*/ 2147483647 w 252"/>
              <a:gd name="T7" fmla="*/ 2147483647 h 499"/>
              <a:gd name="T8" fmla="*/ 2147483647 w 252"/>
              <a:gd name="T9" fmla="*/ 2147483647 h 499"/>
              <a:gd name="T10" fmla="*/ 2147483647 w 252"/>
              <a:gd name="T11" fmla="*/ 2147483647 h 499"/>
              <a:gd name="T12" fmla="*/ 2147483647 w 252"/>
              <a:gd name="T13" fmla="*/ 2147483647 h 499"/>
              <a:gd name="T14" fmla="*/ 2147483647 w 252"/>
              <a:gd name="T15" fmla="*/ 2147483647 h 499"/>
              <a:gd name="T16" fmla="*/ 0 w 252"/>
              <a:gd name="T17" fmla="*/ 2147483647 h 499"/>
              <a:gd name="T18" fmla="*/ 0 w 252"/>
              <a:gd name="T19" fmla="*/ 2147483647 h 499"/>
              <a:gd name="T20" fmla="*/ 2147483647 w 252"/>
              <a:gd name="T21" fmla="*/ 2147483647 h 499"/>
              <a:gd name="T22" fmla="*/ 2147483647 w 252"/>
              <a:gd name="T23" fmla="*/ 2147483647 h 499"/>
              <a:gd name="T24" fmla="*/ 2147483647 w 252"/>
              <a:gd name="T25" fmla="*/ 2147483647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2"/>
              <a:gd name="T40" fmla="*/ 0 h 499"/>
              <a:gd name="T41" fmla="*/ 252 w 252"/>
              <a:gd name="T42" fmla="*/ 499 h 4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27" name="稻壳儿小白白(http://dwz.cn/Wu2UP)"/>
          <p:cNvSpPr>
            <a:spLocks/>
          </p:cNvSpPr>
          <p:nvPr/>
        </p:nvSpPr>
        <p:spPr bwMode="auto">
          <a:xfrm rot="900000">
            <a:off x="4664075" y="855434"/>
            <a:ext cx="763588" cy="234950"/>
          </a:xfrm>
          <a:custGeom>
            <a:avLst/>
            <a:gdLst>
              <a:gd name="T0" fmla="*/ 2147483647 w 382"/>
              <a:gd name="T1" fmla="*/ 2147483647 h 117"/>
              <a:gd name="T2" fmla="*/ 0 w 382"/>
              <a:gd name="T3" fmla="*/ 0 h 117"/>
              <a:gd name="T4" fmla="*/ 2147483647 w 382"/>
              <a:gd name="T5" fmla="*/ 2147483647 h 117"/>
              <a:gd name="T6" fmla="*/ 2147483647 w 382"/>
              <a:gd name="T7" fmla="*/ 2147483647 h 117"/>
              <a:gd name="T8" fmla="*/ 0 60000 65536"/>
              <a:gd name="T9" fmla="*/ 0 60000 65536"/>
              <a:gd name="T10" fmla="*/ 0 60000 65536"/>
              <a:gd name="T11" fmla="*/ 0 60000 65536"/>
              <a:gd name="T12" fmla="*/ 0 w 382"/>
              <a:gd name="T13" fmla="*/ 0 h 117"/>
              <a:gd name="T14" fmla="*/ 382 w 382"/>
              <a:gd name="T15" fmla="*/ 117 h 117"/>
            </a:gdLst>
            <a:ahLst/>
            <a:cxnLst>
              <a:cxn ang="T8">
                <a:pos x="T0" y="T1"/>
              </a:cxn>
              <a:cxn ang="T9">
                <a:pos x="T2" y="T3"/>
              </a:cxn>
              <a:cxn ang="T10">
                <a:pos x="T4" y="T5"/>
              </a:cxn>
              <a:cxn ang="T11">
                <a:pos x="T6" y="T7"/>
              </a:cxn>
            </a:cxnLst>
            <a:rect l="T12" t="T13" r="T14" b="T15"/>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28" name="稻壳儿小白白(http://dwz.cn/Wu2UP)"/>
          <p:cNvSpPr>
            <a:spLocks/>
          </p:cNvSpPr>
          <p:nvPr/>
        </p:nvSpPr>
        <p:spPr bwMode="auto">
          <a:xfrm rot="900000">
            <a:off x="5330825" y="1301521"/>
            <a:ext cx="939800" cy="295275"/>
          </a:xfrm>
          <a:custGeom>
            <a:avLst/>
            <a:gdLst>
              <a:gd name="T0" fmla="*/ 0 w 470"/>
              <a:gd name="T1" fmla="*/ 0 h 148"/>
              <a:gd name="T2" fmla="*/ 0 w 470"/>
              <a:gd name="T3" fmla="*/ 2147483647 h 148"/>
              <a:gd name="T4" fmla="*/ 2147483647 w 470"/>
              <a:gd name="T5" fmla="*/ 2147483647 h 148"/>
              <a:gd name="T6" fmla="*/ 0 w 470"/>
              <a:gd name="T7" fmla="*/ 0 h 148"/>
              <a:gd name="T8" fmla="*/ 0 60000 65536"/>
              <a:gd name="T9" fmla="*/ 0 60000 65536"/>
              <a:gd name="T10" fmla="*/ 0 60000 65536"/>
              <a:gd name="T11" fmla="*/ 0 60000 65536"/>
              <a:gd name="T12" fmla="*/ 0 w 470"/>
              <a:gd name="T13" fmla="*/ 0 h 148"/>
              <a:gd name="T14" fmla="*/ 470 w 470"/>
              <a:gd name="T15" fmla="*/ 148 h 148"/>
            </a:gdLst>
            <a:ahLst/>
            <a:cxnLst>
              <a:cxn ang="T8">
                <a:pos x="T0" y="T1"/>
              </a:cxn>
              <a:cxn ang="T9">
                <a:pos x="T2" y="T3"/>
              </a:cxn>
              <a:cxn ang="T10">
                <a:pos x="T4" y="T5"/>
              </a:cxn>
              <a:cxn ang="T11">
                <a:pos x="T6" y="T7"/>
              </a:cxn>
            </a:cxnLst>
            <a:rect l="T12" t="T13" r="T14" b="T15"/>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29" name="稻壳儿小白白(http://dwz.cn/Wu2UP)"/>
          <p:cNvSpPr>
            <a:spLocks/>
          </p:cNvSpPr>
          <p:nvPr/>
        </p:nvSpPr>
        <p:spPr bwMode="auto">
          <a:xfrm rot="900000">
            <a:off x="6365875" y="1265009"/>
            <a:ext cx="1746250" cy="404812"/>
          </a:xfrm>
          <a:custGeom>
            <a:avLst/>
            <a:gdLst>
              <a:gd name="T0" fmla="*/ 2147483647 w 437"/>
              <a:gd name="T1" fmla="*/ 2147483647 h 101"/>
              <a:gd name="T2" fmla="*/ 2147483647 w 437"/>
              <a:gd name="T3" fmla="*/ 2147483647 h 101"/>
              <a:gd name="T4" fmla="*/ 0 w 437"/>
              <a:gd name="T5" fmla="*/ 2147483647 h 101"/>
              <a:gd name="T6" fmla="*/ 2147483647 w 437"/>
              <a:gd name="T7" fmla="*/ 2147483647 h 101"/>
              <a:gd name="T8" fmla="*/ 2147483647 w 437"/>
              <a:gd name="T9" fmla="*/ 2147483647 h 101"/>
              <a:gd name="T10" fmla="*/ 2147483647 w 437"/>
              <a:gd name="T11" fmla="*/ 2147483647 h 101"/>
              <a:gd name="T12" fmla="*/ 2147483647 w 437"/>
              <a:gd name="T13" fmla="*/ 2147483647 h 101"/>
              <a:gd name="T14" fmla="*/ 2147483647 w 437"/>
              <a:gd name="T15" fmla="*/ 2147483647 h 101"/>
              <a:gd name="T16" fmla="*/ 2147483647 w 437"/>
              <a:gd name="T17" fmla="*/ 2147483647 h 101"/>
              <a:gd name="T18" fmla="*/ 2147483647 w 437"/>
              <a:gd name="T19" fmla="*/ 0 h 101"/>
              <a:gd name="T20" fmla="*/ 2147483647 w 437"/>
              <a:gd name="T21" fmla="*/ 2147483647 h 101"/>
              <a:gd name="T22" fmla="*/ 2147483647 w 437"/>
              <a:gd name="T23" fmla="*/ 2147483647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7"/>
              <a:gd name="T37" fmla="*/ 0 h 101"/>
              <a:gd name="T38" fmla="*/ 437 w 437"/>
              <a:gd name="T39" fmla="*/ 101 h 1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0" name="稻壳儿小白白(http://dwz.cn/Wu2UP)"/>
          <p:cNvSpPr>
            <a:spLocks/>
          </p:cNvSpPr>
          <p:nvPr/>
        </p:nvSpPr>
        <p:spPr bwMode="auto">
          <a:xfrm rot="900000">
            <a:off x="4670425" y="810984"/>
            <a:ext cx="1754188" cy="409575"/>
          </a:xfrm>
          <a:custGeom>
            <a:avLst/>
            <a:gdLst>
              <a:gd name="T0" fmla="*/ 2147483647 w 439"/>
              <a:gd name="T1" fmla="*/ 2147483647 h 102"/>
              <a:gd name="T2" fmla="*/ 2147483647 w 439"/>
              <a:gd name="T3" fmla="*/ 2147483647 h 102"/>
              <a:gd name="T4" fmla="*/ 2147483647 w 439"/>
              <a:gd name="T5" fmla="*/ 2147483647 h 102"/>
              <a:gd name="T6" fmla="*/ 2147483647 w 439"/>
              <a:gd name="T7" fmla="*/ 2147483647 h 102"/>
              <a:gd name="T8" fmla="*/ 0 w 439"/>
              <a:gd name="T9" fmla="*/ 2147483647 h 102"/>
              <a:gd name="T10" fmla="*/ 2147483647 w 439"/>
              <a:gd name="T11" fmla="*/ 2147483647 h 102"/>
              <a:gd name="T12" fmla="*/ 2147483647 w 439"/>
              <a:gd name="T13" fmla="*/ 2147483647 h 102"/>
              <a:gd name="T14" fmla="*/ 2147483647 w 439"/>
              <a:gd name="T15" fmla="*/ 2147483647 h 102"/>
              <a:gd name="T16" fmla="*/ 2147483647 w 439"/>
              <a:gd name="T17" fmla="*/ 2147483647 h 102"/>
              <a:gd name="T18" fmla="*/ 2147483647 w 439"/>
              <a:gd name="T19" fmla="*/ 2147483647 h 102"/>
              <a:gd name="T20" fmla="*/ 2147483647 w 439"/>
              <a:gd name="T21" fmla="*/ 2147483647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9"/>
              <a:gd name="T34" fmla="*/ 0 h 102"/>
              <a:gd name="T35" fmla="*/ 439 w 439"/>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1" name="稻壳儿小白白(http://dwz.cn/Wu2UP)"/>
          <p:cNvSpPr>
            <a:spLocks/>
          </p:cNvSpPr>
          <p:nvPr/>
        </p:nvSpPr>
        <p:spPr bwMode="auto">
          <a:xfrm rot="900000">
            <a:off x="5703888" y="928459"/>
            <a:ext cx="1566862" cy="311150"/>
          </a:xfrm>
          <a:custGeom>
            <a:avLst/>
            <a:gdLst>
              <a:gd name="T0" fmla="*/ 2147483647 w 392"/>
              <a:gd name="T1" fmla="*/ 2147483647 h 78"/>
              <a:gd name="T2" fmla="*/ 2147483647 w 392"/>
              <a:gd name="T3" fmla="*/ 2147483647 h 78"/>
              <a:gd name="T4" fmla="*/ 2147483647 w 392"/>
              <a:gd name="T5" fmla="*/ 2147483647 h 78"/>
              <a:gd name="T6" fmla="*/ 2147483647 w 392"/>
              <a:gd name="T7" fmla="*/ 2147483647 h 78"/>
              <a:gd name="T8" fmla="*/ 2147483647 w 392"/>
              <a:gd name="T9" fmla="*/ 2147483647 h 78"/>
              <a:gd name="T10" fmla="*/ 2147483647 w 392"/>
              <a:gd name="T11" fmla="*/ 2147483647 h 78"/>
              <a:gd name="T12" fmla="*/ 2147483647 w 392"/>
              <a:gd name="T13" fmla="*/ 2147483647 h 78"/>
              <a:gd name="T14" fmla="*/ 2147483647 w 392"/>
              <a:gd name="T15" fmla="*/ 0 h 78"/>
              <a:gd name="T16" fmla="*/ 0 w 392"/>
              <a:gd name="T17" fmla="*/ 2147483647 h 78"/>
              <a:gd name="T18" fmla="*/ 2147483647 w 392"/>
              <a:gd name="T19" fmla="*/ 2147483647 h 78"/>
              <a:gd name="T20" fmla="*/ 2147483647 w 392"/>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78"/>
              <a:gd name="T35" fmla="*/ 392 w 39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2" name="稻壳儿小白白(http://dwz.cn/Wu2UP)"/>
          <p:cNvSpPr>
            <a:spLocks/>
          </p:cNvSpPr>
          <p:nvPr/>
        </p:nvSpPr>
        <p:spPr bwMode="auto">
          <a:xfrm rot="900000">
            <a:off x="5346700" y="1174521"/>
            <a:ext cx="1946275" cy="557213"/>
          </a:xfrm>
          <a:custGeom>
            <a:avLst/>
            <a:gdLst>
              <a:gd name="T0" fmla="*/ 2147483647 w 487"/>
              <a:gd name="T1" fmla="*/ 2147483647 h 139"/>
              <a:gd name="T2" fmla="*/ 2147483647 w 487"/>
              <a:gd name="T3" fmla="*/ 2147483647 h 139"/>
              <a:gd name="T4" fmla="*/ 2147483647 w 487"/>
              <a:gd name="T5" fmla="*/ 2147483647 h 139"/>
              <a:gd name="T6" fmla="*/ 2147483647 w 487"/>
              <a:gd name="T7" fmla="*/ 2147483647 h 139"/>
              <a:gd name="T8" fmla="*/ 2147483647 w 487"/>
              <a:gd name="T9" fmla="*/ 2147483647 h 139"/>
              <a:gd name="T10" fmla="*/ 2147483647 w 487"/>
              <a:gd name="T11" fmla="*/ 2147483647 h 139"/>
              <a:gd name="T12" fmla="*/ 2147483647 w 487"/>
              <a:gd name="T13" fmla="*/ 2147483647 h 139"/>
              <a:gd name="T14" fmla="*/ 2147483647 w 487"/>
              <a:gd name="T15" fmla="*/ 2147483647 h 139"/>
              <a:gd name="T16" fmla="*/ 2147483647 w 487"/>
              <a:gd name="T17" fmla="*/ 2147483647 h 139"/>
              <a:gd name="T18" fmla="*/ 0 w 487"/>
              <a:gd name="T19" fmla="*/ 2147483647 h 139"/>
              <a:gd name="T20" fmla="*/ 2147483647 w 487"/>
              <a:gd name="T21" fmla="*/ 2147483647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7"/>
              <a:gd name="T34" fmla="*/ 0 h 139"/>
              <a:gd name="T35" fmla="*/ 487 w 487"/>
              <a:gd name="T36" fmla="*/ 139 h 1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3" name="稻壳儿小白白(http://dwz.cn/Wu2UP)"/>
          <p:cNvSpPr>
            <a:spLocks/>
          </p:cNvSpPr>
          <p:nvPr/>
        </p:nvSpPr>
        <p:spPr bwMode="auto">
          <a:xfrm rot="900000">
            <a:off x="4664075" y="853846"/>
            <a:ext cx="755650" cy="234950"/>
          </a:xfrm>
          <a:custGeom>
            <a:avLst/>
            <a:gdLst>
              <a:gd name="T0" fmla="*/ 2147483647 w 378"/>
              <a:gd name="T1" fmla="*/ 2147483647 h 117"/>
              <a:gd name="T2" fmla="*/ 0 w 378"/>
              <a:gd name="T3" fmla="*/ 0 h 117"/>
              <a:gd name="T4" fmla="*/ 2147483647 w 378"/>
              <a:gd name="T5" fmla="*/ 2147483647 h 117"/>
              <a:gd name="T6" fmla="*/ 2147483647 w 378"/>
              <a:gd name="T7" fmla="*/ 2147483647 h 117"/>
              <a:gd name="T8" fmla="*/ 0 60000 65536"/>
              <a:gd name="T9" fmla="*/ 0 60000 65536"/>
              <a:gd name="T10" fmla="*/ 0 60000 65536"/>
              <a:gd name="T11" fmla="*/ 0 60000 65536"/>
              <a:gd name="T12" fmla="*/ 0 w 378"/>
              <a:gd name="T13" fmla="*/ 0 h 117"/>
              <a:gd name="T14" fmla="*/ 378 w 378"/>
              <a:gd name="T15" fmla="*/ 117 h 117"/>
            </a:gdLst>
            <a:ahLst/>
            <a:cxnLst>
              <a:cxn ang="T8">
                <a:pos x="T0" y="T1"/>
              </a:cxn>
              <a:cxn ang="T9">
                <a:pos x="T2" y="T3"/>
              </a:cxn>
              <a:cxn ang="T10">
                <a:pos x="T4" y="T5"/>
              </a:cxn>
              <a:cxn ang="T11">
                <a:pos x="T6" y="T7"/>
              </a:cxn>
            </a:cxnLst>
            <a:rect l="T12" t="T13" r="T14" b="T15"/>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4" name="稻壳儿小白白(http://dwz.cn/Wu2UP)"/>
          <p:cNvSpPr>
            <a:spLocks/>
          </p:cNvSpPr>
          <p:nvPr/>
        </p:nvSpPr>
        <p:spPr bwMode="auto">
          <a:xfrm rot="900000">
            <a:off x="4506913" y="871309"/>
            <a:ext cx="1047750" cy="1417637"/>
          </a:xfrm>
          <a:custGeom>
            <a:avLst/>
            <a:gdLst>
              <a:gd name="T0" fmla="*/ 2147483647 w 262"/>
              <a:gd name="T1" fmla="*/ 2147483647 h 354"/>
              <a:gd name="T2" fmla="*/ 2147483647 w 262"/>
              <a:gd name="T3" fmla="*/ 2147483647 h 354"/>
              <a:gd name="T4" fmla="*/ 2147483647 w 262"/>
              <a:gd name="T5" fmla="*/ 2147483647 h 354"/>
              <a:gd name="T6" fmla="*/ 2147483647 w 262"/>
              <a:gd name="T7" fmla="*/ 2147483647 h 354"/>
              <a:gd name="T8" fmla="*/ 2147483647 w 262"/>
              <a:gd name="T9" fmla="*/ 2147483647 h 354"/>
              <a:gd name="T10" fmla="*/ 2147483647 w 262"/>
              <a:gd name="T11" fmla="*/ 2147483647 h 354"/>
              <a:gd name="T12" fmla="*/ 2147483647 w 262"/>
              <a:gd name="T13" fmla="*/ 2147483647 h 354"/>
              <a:gd name="T14" fmla="*/ 0 w 262"/>
              <a:gd name="T15" fmla="*/ 0 h 354"/>
              <a:gd name="T16" fmla="*/ 0 w 262"/>
              <a:gd name="T17" fmla="*/ 2147483647 h 354"/>
              <a:gd name="T18" fmla="*/ 2147483647 w 262"/>
              <a:gd name="T19" fmla="*/ 2147483647 h 354"/>
              <a:gd name="T20" fmla="*/ 2147483647 w 262"/>
              <a:gd name="T21" fmla="*/ 2147483647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354"/>
              <a:gd name="T35" fmla="*/ 262 w 262"/>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5" name="稻壳儿小白白(http://dwz.cn/Wu2UP)"/>
          <p:cNvSpPr>
            <a:spLocks/>
          </p:cNvSpPr>
          <p:nvPr/>
        </p:nvSpPr>
        <p:spPr bwMode="auto">
          <a:xfrm rot="900000">
            <a:off x="5127625" y="1277709"/>
            <a:ext cx="939800" cy="1849437"/>
          </a:xfrm>
          <a:custGeom>
            <a:avLst/>
            <a:gdLst>
              <a:gd name="T0" fmla="*/ 0 w 235"/>
              <a:gd name="T1" fmla="*/ 0 h 462"/>
              <a:gd name="T2" fmla="*/ 0 w 235"/>
              <a:gd name="T3" fmla="*/ 2147483647 h 462"/>
              <a:gd name="T4" fmla="*/ 2147483647 w 235"/>
              <a:gd name="T5" fmla="*/ 2147483647 h 462"/>
              <a:gd name="T6" fmla="*/ 0 w 235"/>
              <a:gd name="T7" fmla="*/ 2147483647 h 462"/>
              <a:gd name="T8" fmla="*/ 0 w 235"/>
              <a:gd name="T9" fmla="*/ 2147483647 h 462"/>
              <a:gd name="T10" fmla="*/ 2147483647 w 235"/>
              <a:gd name="T11" fmla="*/ 2147483647 h 462"/>
              <a:gd name="T12" fmla="*/ 2147483647 w 235"/>
              <a:gd name="T13" fmla="*/ 2147483647 h 462"/>
              <a:gd name="T14" fmla="*/ 2147483647 w 235"/>
              <a:gd name="T15" fmla="*/ 2147483647 h 462"/>
              <a:gd name="T16" fmla="*/ 2147483647 w 235"/>
              <a:gd name="T17" fmla="*/ 2147483647 h 462"/>
              <a:gd name="T18" fmla="*/ 2147483647 w 235"/>
              <a:gd name="T19" fmla="*/ 2147483647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
              <a:gd name="T34" fmla="*/ 0 h 462"/>
              <a:gd name="T35" fmla="*/ 235 w 235"/>
              <a:gd name="T36" fmla="*/ 462 h 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6" name="稻壳儿小白白(http://dwz.cn/Wu2UP)"/>
          <p:cNvSpPr>
            <a:spLocks/>
          </p:cNvSpPr>
          <p:nvPr/>
        </p:nvSpPr>
        <p:spPr bwMode="auto">
          <a:xfrm rot="900000">
            <a:off x="6062663" y="1569809"/>
            <a:ext cx="1350962" cy="1612900"/>
          </a:xfrm>
          <a:custGeom>
            <a:avLst/>
            <a:gdLst>
              <a:gd name="T0" fmla="*/ 0 w 338"/>
              <a:gd name="T1" fmla="*/ 2147483647 h 403"/>
              <a:gd name="T2" fmla="*/ 0 w 338"/>
              <a:gd name="T3" fmla="*/ 2147483647 h 403"/>
              <a:gd name="T4" fmla="*/ 2147483647 w 338"/>
              <a:gd name="T5" fmla="*/ 2147483647 h 403"/>
              <a:gd name="T6" fmla="*/ 2147483647 w 338"/>
              <a:gd name="T7" fmla="*/ 2147483647 h 403"/>
              <a:gd name="T8" fmla="*/ 2147483647 w 338"/>
              <a:gd name="T9" fmla="*/ 2147483647 h 403"/>
              <a:gd name="T10" fmla="*/ 2147483647 w 338"/>
              <a:gd name="T11" fmla="*/ 2147483647 h 403"/>
              <a:gd name="T12" fmla="*/ 2147483647 w 338"/>
              <a:gd name="T13" fmla="*/ 2147483647 h 403"/>
              <a:gd name="T14" fmla="*/ 2147483647 w 338"/>
              <a:gd name="T15" fmla="*/ 2147483647 h 403"/>
              <a:gd name="T16" fmla="*/ 2147483647 w 338"/>
              <a:gd name="T17" fmla="*/ 2147483647 h 403"/>
              <a:gd name="T18" fmla="*/ 2147483647 w 338"/>
              <a:gd name="T19" fmla="*/ 2147483647 h 403"/>
              <a:gd name="T20" fmla="*/ 2147483647 w 338"/>
              <a:gd name="T21" fmla="*/ 2147483647 h 403"/>
              <a:gd name="T22" fmla="*/ 2147483647 w 338"/>
              <a:gd name="T23" fmla="*/ 0 h 403"/>
              <a:gd name="T24" fmla="*/ 2147483647 w 338"/>
              <a:gd name="T25" fmla="*/ 0 h 403"/>
              <a:gd name="T26" fmla="*/ 0 w 338"/>
              <a:gd name="T27" fmla="*/ 2147483647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8"/>
              <a:gd name="T43" fmla="*/ 0 h 403"/>
              <a:gd name="T44" fmla="*/ 338 w 338"/>
              <a:gd name="T45" fmla="*/ 403 h 4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7" name="稻壳儿小白白(http://dwz.cn/Wu2UP)"/>
          <p:cNvSpPr>
            <a:spLocks/>
          </p:cNvSpPr>
          <p:nvPr/>
        </p:nvSpPr>
        <p:spPr bwMode="auto">
          <a:xfrm rot="900000">
            <a:off x="6500813" y="2547709"/>
            <a:ext cx="1135062" cy="1504950"/>
          </a:xfrm>
          <a:custGeom>
            <a:avLst/>
            <a:gdLst>
              <a:gd name="T0" fmla="*/ 2147483647 w 284"/>
              <a:gd name="T1" fmla="*/ 2147483647 h 376"/>
              <a:gd name="T2" fmla="*/ 2147483647 w 284"/>
              <a:gd name="T3" fmla="*/ 2147483647 h 376"/>
              <a:gd name="T4" fmla="*/ 2147483647 w 284"/>
              <a:gd name="T5" fmla="*/ 2147483647 h 376"/>
              <a:gd name="T6" fmla="*/ 2147483647 w 284"/>
              <a:gd name="T7" fmla="*/ 2147483647 h 376"/>
              <a:gd name="T8" fmla="*/ 2147483647 w 284"/>
              <a:gd name="T9" fmla="*/ 2147483647 h 376"/>
              <a:gd name="T10" fmla="*/ 2147483647 w 284"/>
              <a:gd name="T11" fmla="*/ 2147483647 h 376"/>
              <a:gd name="T12" fmla="*/ 2147483647 w 284"/>
              <a:gd name="T13" fmla="*/ 2147483647 h 376"/>
              <a:gd name="T14" fmla="*/ 2147483647 w 284"/>
              <a:gd name="T15" fmla="*/ 2147483647 h 376"/>
              <a:gd name="T16" fmla="*/ 2147483647 w 284"/>
              <a:gd name="T17" fmla="*/ 2147483647 h 376"/>
              <a:gd name="T18" fmla="*/ 2147483647 w 284"/>
              <a:gd name="T19" fmla="*/ 2147483647 h 376"/>
              <a:gd name="T20" fmla="*/ 2147483647 w 284"/>
              <a:gd name="T21" fmla="*/ 2147483647 h 376"/>
              <a:gd name="T22" fmla="*/ 2147483647 w 284"/>
              <a:gd name="T23" fmla="*/ 2147483647 h 376"/>
              <a:gd name="T24" fmla="*/ 2147483647 w 284"/>
              <a:gd name="T25" fmla="*/ 0 h 376"/>
              <a:gd name="T26" fmla="*/ 2147483647 w 284"/>
              <a:gd name="T27" fmla="*/ 2147483647 h 376"/>
              <a:gd name="T28" fmla="*/ 2147483647 w 284"/>
              <a:gd name="T29" fmla="*/ 2147483647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4"/>
              <a:gd name="T46" fmla="*/ 0 h 376"/>
              <a:gd name="T47" fmla="*/ 284 w 284"/>
              <a:gd name="T48" fmla="*/ 376 h 3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8" name="稻壳儿小白白(http://dwz.cn/Wu2UP)"/>
          <p:cNvSpPr>
            <a:spLocks/>
          </p:cNvSpPr>
          <p:nvPr/>
        </p:nvSpPr>
        <p:spPr bwMode="auto">
          <a:xfrm rot="900000">
            <a:off x="7105650" y="1528534"/>
            <a:ext cx="795338" cy="1608137"/>
          </a:xfrm>
          <a:custGeom>
            <a:avLst/>
            <a:gdLst>
              <a:gd name="T0" fmla="*/ 2147483647 w 199"/>
              <a:gd name="T1" fmla="*/ 0 h 401"/>
              <a:gd name="T2" fmla="*/ 2147483647 w 199"/>
              <a:gd name="T3" fmla="*/ 0 h 401"/>
              <a:gd name="T4" fmla="*/ 0 w 199"/>
              <a:gd name="T5" fmla="*/ 2147483647 h 401"/>
              <a:gd name="T6" fmla="*/ 0 w 199"/>
              <a:gd name="T7" fmla="*/ 2147483647 h 401"/>
              <a:gd name="T8" fmla="*/ 0 w 199"/>
              <a:gd name="T9" fmla="*/ 2147483647 h 401"/>
              <a:gd name="T10" fmla="*/ 2147483647 w 199"/>
              <a:gd name="T11" fmla="*/ 2147483647 h 401"/>
              <a:gd name="T12" fmla="*/ 0 w 199"/>
              <a:gd name="T13" fmla="*/ 2147483647 h 401"/>
              <a:gd name="T14" fmla="*/ 0 w 199"/>
              <a:gd name="T15" fmla="*/ 2147483647 h 401"/>
              <a:gd name="T16" fmla="*/ 2147483647 w 199"/>
              <a:gd name="T17" fmla="*/ 2147483647 h 401"/>
              <a:gd name="T18" fmla="*/ 2147483647 w 199"/>
              <a:gd name="T19" fmla="*/ 2147483647 h 401"/>
              <a:gd name="T20" fmla="*/ 2147483647 w 199"/>
              <a:gd name="T21" fmla="*/ 2147483647 h 401"/>
              <a:gd name="T22" fmla="*/ 2147483647 w 199"/>
              <a:gd name="T23" fmla="*/ 2147483647 h 401"/>
              <a:gd name="T24" fmla="*/ 2147483647 w 199"/>
              <a:gd name="T25" fmla="*/ 0 h 401"/>
              <a:gd name="T26" fmla="*/ 2147483647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9"/>
              <a:gd name="T43" fmla="*/ 0 h 401"/>
              <a:gd name="T44" fmla="*/ 199 w 199"/>
              <a:gd name="T45" fmla="*/ 401 h 4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9" name="稻壳儿小白白(http://dwz.cn/Wu2UP)"/>
          <p:cNvSpPr>
            <a:spLocks/>
          </p:cNvSpPr>
          <p:nvPr/>
        </p:nvSpPr>
        <p:spPr bwMode="auto">
          <a:xfrm rot="900000">
            <a:off x="4248150" y="1641246"/>
            <a:ext cx="763588" cy="1770063"/>
          </a:xfrm>
          <a:custGeom>
            <a:avLst/>
            <a:gdLst>
              <a:gd name="T0" fmla="*/ 2147483647 w 191"/>
              <a:gd name="T1" fmla="*/ 2147483647 h 442"/>
              <a:gd name="T2" fmla="*/ 2147483647 w 191"/>
              <a:gd name="T3" fmla="*/ 2147483647 h 442"/>
              <a:gd name="T4" fmla="*/ 2147483647 w 191"/>
              <a:gd name="T5" fmla="*/ 2147483647 h 442"/>
              <a:gd name="T6" fmla="*/ 2147483647 w 191"/>
              <a:gd name="T7" fmla="*/ 2147483647 h 442"/>
              <a:gd name="T8" fmla="*/ 2147483647 w 191"/>
              <a:gd name="T9" fmla="*/ 2147483647 h 442"/>
              <a:gd name="T10" fmla="*/ 2147483647 w 191"/>
              <a:gd name="T11" fmla="*/ 2147483647 h 442"/>
              <a:gd name="T12" fmla="*/ 0 w 191"/>
              <a:gd name="T13" fmla="*/ 2147483647 h 442"/>
              <a:gd name="T14" fmla="*/ 0 w 191"/>
              <a:gd name="T15" fmla="*/ 2147483647 h 442"/>
              <a:gd name="T16" fmla="*/ 2147483647 w 191"/>
              <a:gd name="T17" fmla="*/ 2147483647 h 442"/>
              <a:gd name="T18" fmla="*/ 2147483647 w 191"/>
              <a:gd name="T19" fmla="*/ 2147483647 h 442"/>
              <a:gd name="T20" fmla="*/ 2147483647 w 191"/>
              <a:gd name="T21" fmla="*/ 2147483647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1"/>
              <a:gd name="T34" fmla="*/ 0 h 442"/>
              <a:gd name="T35" fmla="*/ 191 w 191"/>
              <a:gd name="T36" fmla="*/ 442 h 4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40" name="稻壳儿小白白(http://dwz.cn/Wu2UP)"/>
          <p:cNvSpPr>
            <a:spLocks/>
          </p:cNvSpPr>
          <p:nvPr/>
        </p:nvSpPr>
        <p:spPr bwMode="auto">
          <a:xfrm rot="900000">
            <a:off x="4494213" y="2373084"/>
            <a:ext cx="1284287" cy="1774825"/>
          </a:xfrm>
          <a:custGeom>
            <a:avLst/>
            <a:gdLst>
              <a:gd name="T0" fmla="*/ 2147483647 w 321"/>
              <a:gd name="T1" fmla="*/ 2147483647 h 443"/>
              <a:gd name="T2" fmla="*/ 2147483647 w 321"/>
              <a:gd name="T3" fmla="*/ 2147483647 h 443"/>
              <a:gd name="T4" fmla="*/ 2147483647 w 321"/>
              <a:gd name="T5" fmla="*/ 2147483647 h 443"/>
              <a:gd name="T6" fmla="*/ 2147483647 w 321"/>
              <a:gd name="T7" fmla="*/ 0 h 443"/>
              <a:gd name="T8" fmla="*/ 2147483647 w 321"/>
              <a:gd name="T9" fmla="*/ 2147483647 h 443"/>
              <a:gd name="T10" fmla="*/ 2147483647 w 321"/>
              <a:gd name="T11" fmla="*/ 2147483647 h 443"/>
              <a:gd name="T12" fmla="*/ 2147483647 w 321"/>
              <a:gd name="T13" fmla="*/ 2147483647 h 443"/>
              <a:gd name="T14" fmla="*/ 2147483647 w 321"/>
              <a:gd name="T15" fmla="*/ 2147483647 h 443"/>
              <a:gd name="T16" fmla="*/ 2147483647 w 321"/>
              <a:gd name="T17" fmla="*/ 2147483647 h 443"/>
              <a:gd name="T18" fmla="*/ 2147483647 w 321"/>
              <a:gd name="T19" fmla="*/ 2147483647 h 443"/>
              <a:gd name="T20" fmla="*/ 2147483647 w 321"/>
              <a:gd name="T21" fmla="*/ 2147483647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
              <a:gd name="T34" fmla="*/ 0 h 443"/>
              <a:gd name="T35" fmla="*/ 321 w 321"/>
              <a:gd name="T36" fmla="*/ 443 h 4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cxnSp>
        <p:nvCxnSpPr>
          <p:cNvPr id="53" name="稻壳儿小白白(http://dwz.cn/Wu2UP)">
            <a:extLst>
              <a:ext uri="{FF2B5EF4-FFF2-40B4-BE49-F238E27FC236}">
                <a16:creationId xmlns:a16="http://schemas.microsoft.com/office/drawing/2014/main" id="{7BCAE19D-72B2-42CA-9D91-CA94376630B4}"/>
              </a:ext>
            </a:extLst>
          </p:cNvPr>
          <p:cNvCxnSpPr>
            <a:cxnSpLocks noChangeShapeType="1"/>
          </p:cNvCxnSpPr>
          <p:nvPr/>
        </p:nvCxnSpPr>
        <p:spPr bwMode="auto">
          <a:xfrm flipV="1">
            <a:off x="7331925" y="1265867"/>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5455155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ppt_w</p:attrName>
                                        </p:attrNameLst>
                                      </p:cBhvr>
                                      <p:tavLst>
                                        <p:tav tm="0">
                                          <p:val>
                                            <p:fltVal val="0"/>
                                          </p:val>
                                        </p:tav>
                                        <p:tav tm="100000">
                                          <p:val>
                                            <p:strVal val="#ppt_w"/>
                                          </p:val>
                                        </p:tav>
                                      </p:tavLst>
                                    </p:anim>
                                    <p:anim calcmode="lin" valueType="num">
                                      <p:cBhvr>
                                        <p:cTn id="8" dur="500" fill="hold"/>
                                        <p:tgtEl>
                                          <p:spTgt spid="26626"/>
                                        </p:tgtEl>
                                        <p:attrNameLst>
                                          <p:attrName>ppt_h</p:attrName>
                                        </p:attrNameLst>
                                      </p:cBhvr>
                                      <p:tavLst>
                                        <p:tav tm="0">
                                          <p:val>
                                            <p:fltVal val="0"/>
                                          </p:val>
                                        </p:tav>
                                        <p:tav tm="100000">
                                          <p:val>
                                            <p:strVal val="#ppt_h"/>
                                          </p:val>
                                        </p:tav>
                                      </p:tavLst>
                                    </p:anim>
                                    <p:animEffect transition="in" filter="fade">
                                      <p:cBhvr>
                                        <p:cTn id="9" dur="500"/>
                                        <p:tgtEl>
                                          <p:spTgt spid="266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627"/>
                                        </p:tgtEl>
                                        <p:attrNameLst>
                                          <p:attrName>style.visibility</p:attrName>
                                        </p:attrNameLst>
                                      </p:cBhvr>
                                      <p:to>
                                        <p:strVal val="visible"/>
                                      </p:to>
                                    </p:set>
                                    <p:anim calcmode="lin" valueType="num">
                                      <p:cBhvr>
                                        <p:cTn id="12" dur="500" fill="hold"/>
                                        <p:tgtEl>
                                          <p:spTgt spid="26627"/>
                                        </p:tgtEl>
                                        <p:attrNameLst>
                                          <p:attrName>ppt_w</p:attrName>
                                        </p:attrNameLst>
                                      </p:cBhvr>
                                      <p:tavLst>
                                        <p:tav tm="0">
                                          <p:val>
                                            <p:fltVal val="0"/>
                                          </p:val>
                                        </p:tav>
                                        <p:tav tm="100000">
                                          <p:val>
                                            <p:strVal val="#ppt_w"/>
                                          </p:val>
                                        </p:tav>
                                      </p:tavLst>
                                    </p:anim>
                                    <p:anim calcmode="lin" valueType="num">
                                      <p:cBhvr>
                                        <p:cTn id="13" dur="500" fill="hold"/>
                                        <p:tgtEl>
                                          <p:spTgt spid="26627"/>
                                        </p:tgtEl>
                                        <p:attrNameLst>
                                          <p:attrName>ppt_h</p:attrName>
                                        </p:attrNameLst>
                                      </p:cBhvr>
                                      <p:tavLst>
                                        <p:tav tm="0">
                                          <p:val>
                                            <p:fltVal val="0"/>
                                          </p:val>
                                        </p:tav>
                                        <p:tav tm="100000">
                                          <p:val>
                                            <p:strVal val="#ppt_h"/>
                                          </p:val>
                                        </p:tav>
                                      </p:tavLst>
                                    </p:anim>
                                    <p:animEffect transition="in" filter="fade">
                                      <p:cBhvr>
                                        <p:cTn id="14" dur="500"/>
                                        <p:tgtEl>
                                          <p:spTgt spid="266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6628"/>
                                        </p:tgtEl>
                                        <p:attrNameLst>
                                          <p:attrName>style.visibility</p:attrName>
                                        </p:attrNameLst>
                                      </p:cBhvr>
                                      <p:to>
                                        <p:strVal val="visible"/>
                                      </p:to>
                                    </p:set>
                                    <p:anim calcmode="lin" valueType="num">
                                      <p:cBhvr>
                                        <p:cTn id="17" dur="500" fill="hold"/>
                                        <p:tgtEl>
                                          <p:spTgt spid="26628"/>
                                        </p:tgtEl>
                                        <p:attrNameLst>
                                          <p:attrName>ppt_w</p:attrName>
                                        </p:attrNameLst>
                                      </p:cBhvr>
                                      <p:tavLst>
                                        <p:tav tm="0">
                                          <p:val>
                                            <p:fltVal val="0"/>
                                          </p:val>
                                        </p:tav>
                                        <p:tav tm="100000">
                                          <p:val>
                                            <p:strVal val="#ppt_w"/>
                                          </p:val>
                                        </p:tav>
                                      </p:tavLst>
                                    </p:anim>
                                    <p:anim calcmode="lin" valueType="num">
                                      <p:cBhvr>
                                        <p:cTn id="18" dur="500" fill="hold"/>
                                        <p:tgtEl>
                                          <p:spTgt spid="26628"/>
                                        </p:tgtEl>
                                        <p:attrNameLst>
                                          <p:attrName>ppt_h</p:attrName>
                                        </p:attrNameLst>
                                      </p:cBhvr>
                                      <p:tavLst>
                                        <p:tav tm="0">
                                          <p:val>
                                            <p:fltVal val="0"/>
                                          </p:val>
                                        </p:tav>
                                        <p:tav tm="100000">
                                          <p:val>
                                            <p:strVal val="#ppt_h"/>
                                          </p:val>
                                        </p:tav>
                                      </p:tavLst>
                                    </p:anim>
                                    <p:animEffect transition="in" filter="fade">
                                      <p:cBhvr>
                                        <p:cTn id="19" dur="500"/>
                                        <p:tgtEl>
                                          <p:spTgt spid="266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629"/>
                                        </p:tgtEl>
                                        <p:attrNameLst>
                                          <p:attrName>style.visibility</p:attrName>
                                        </p:attrNameLst>
                                      </p:cBhvr>
                                      <p:to>
                                        <p:strVal val="visible"/>
                                      </p:to>
                                    </p:set>
                                    <p:anim calcmode="lin" valueType="num">
                                      <p:cBhvr>
                                        <p:cTn id="22" dur="500" fill="hold"/>
                                        <p:tgtEl>
                                          <p:spTgt spid="26629"/>
                                        </p:tgtEl>
                                        <p:attrNameLst>
                                          <p:attrName>ppt_w</p:attrName>
                                        </p:attrNameLst>
                                      </p:cBhvr>
                                      <p:tavLst>
                                        <p:tav tm="0">
                                          <p:val>
                                            <p:fltVal val="0"/>
                                          </p:val>
                                        </p:tav>
                                        <p:tav tm="100000">
                                          <p:val>
                                            <p:strVal val="#ppt_w"/>
                                          </p:val>
                                        </p:tav>
                                      </p:tavLst>
                                    </p:anim>
                                    <p:anim calcmode="lin" valueType="num">
                                      <p:cBhvr>
                                        <p:cTn id="23" dur="500" fill="hold"/>
                                        <p:tgtEl>
                                          <p:spTgt spid="26629"/>
                                        </p:tgtEl>
                                        <p:attrNameLst>
                                          <p:attrName>ppt_h</p:attrName>
                                        </p:attrNameLst>
                                      </p:cBhvr>
                                      <p:tavLst>
                                        <p:tav tm="0">
                                          <p:val>
                                            <p:fltVal val="0"/>
                                          </p:val>
                                        </p:tav>
                                        <p:tav tm="100000">
                                          <p:val>
                                            <p:strVal val="#ppt_h"/>
                                          </p:val>
                                        </p:tav>
                                      </p:tavLst>
                                    </p:anim>
                                    <p:animEffect transition="in" filter="fade">
                                      <p:cBhvr>
                                        <p:cTn id="24" dur="500"/>
                                        <p:tgtEl>
                                          <p:spTgt spid="2662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630"/>
                                        </p:tgtEl>
                                        <p:attrNameLst>
                                          <p:attrName>style.visibility</p:attrName>
                                        </p:attrNameLst>
                                      </p:cBhvr>
                                      <p:to>
                                        <p:strVal val="visible"/>
                                      </p:to>
                                    </p:set>
                                    <p:anim calcmode="lin" valueType="num">
                                      <p:cBhvr>
                                        <p:cTn id="27" dur="500" fill="hold"/>
                                        <p:tgtEl>
                                          <p:spTgt spid="26630"/>
                                        </p:tgtEl>
                                        <p:attrNameLst>
                                          <p:attrName>ppt_w</p:attrName>
                                        </p:attrNameLst>
                                      </p:cBhvr>
                                      <p:tavLst>
                                        <p:tav tm="0">
                                          <p:val>
                                            <p:fltVal val="0"/>
                                          </p:val>
                                        </p:tav>
                                        <p:tav tm="100000">
                                          <p:val>
                                            <p:strVal val="#ppt_w"/>
                                          </p:val>
                                        </p:tav>
                                      </p:tavLst>
                                    </p:anim>
                                    <p:anim calcmode="lin" valueType="num">
                                      <p:cBhvr>
                                        <p:cTn id="28" dur="500" fill="hold"/>
                                        <p:tgtEl>
                                          <p:spTgt spid="26630"/>
                                        </p:tgtEl>
                                        <p:attrNameLst>
                                          <p:attrName>ppt_h</p:attrName>
                                        </p:attrNameLst>
                                      </p:cBhvr>
                                      <p:tavLst>
                                        <p:tav tm="0">
                                          <p:val>
                                            <p:fltVal val="0"/>
                                          </p:val>
                                        </p:tav>
                                        <p:tav tm="100000">
                                          <p:val>
                                            <p:strVal val="#ppt_h"/>
                                          </p:val>
                                        </p:tav>
                                      </p:tavLst>
                                    </p:anim>
                                    <p:animEffect transition="in" filter="fade">
                                      <p:cBhvr>
                                        <p:cTn id="29" dur="500"/>
                                        <p:tgtEl>
                                          <p:spTgt spid="2663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6631"/>
                                        </p:tgtEl>
                                        <p:attrNameLst>
                                          <p:attrName>style.visibility</p:attrName>
                                        </p:attrNameLst>
                                      </p:cBhvr>
                                      <p:to>
                                        <p:strVal val="visible"/>
                                      </p:to>
                                    </p:set>
                                    <p:anim calcmode="lin" valueType="num">
                                      <p:cBhvr>
                                        <p:cTn id="32" dur="500" fill="hold"/>
                                        <p:tgtEl>
                                          <p:spTgt spid="26631"/>
                                        </p:tgtEl>
                                        <p:attrNameLst>
                                          <p:attrName>ppt_w</p:attrName>
                                        </p:attrNameLst>
                                      </p:cBhvr>
                                      <p:tavLst>
                                        <p:tav tm="0">
                                          <p:val>
                                            <p:fltVal val="0"/>
                                          </p:val>
                                        </p:tav>
                                        <p:tav tm="100000">
                                          <p:val>
                                            <p:strVal val="#ppt_w"/>
                                          </p:val>
                                        </p:tav>
                                      </p:tavLst>
                                    </p:anim>
                                    <p:anim calcmode="lin" valueType="num">
                                      <p:cBhvr>
                                        <p:cTn id="33" dur="500" fill="hold"/>
                                        <p:tgtEl>
                                          <p:spTgt spid="26631"/>
                                        </p:tgtEl>
                                        <p:attrNameLst>
                                          <p:attrName>ppt_h</p:attrName>
                                        </p:attrNameLst>
                                      </p:cBhvr>
                                      <p:tavLst>
                                        <p:tav tm="0">
                                          <p:val>
                                            <p:fltVal val="0"/>
                                          </p:val>
                                        </p:tav>
                                        <p:tav tm="100000">
                                          <p:val>
                                            <p:strVal val="#ppt_h"/>
                                          </p:val>
                                        </p:tav>
                                      </p:tavLst>
                                    </p:anim>
                                    <p:animEffect transition="in" filter="fade">
                                      <p:cBhvr>
                                        <p:cTn id="34" dur="500"/>
                                        <p:tgtEl>
                                          <p:spTgt spid="2663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632"/>
                                        </p:tgtEl>
                                        <p:attrNameLst>
                                          <p:attrName>style.visibility</p:attrName>
                                        </p:attrNameLst>
                                      </p:cBhvr>
                                      <p:to>
                                        <p:strVal val="visible"/>
                                      </p:to>
                                    </p:set>
                                    <p:anim calcmode="lin" valueType="num">
                                      <p:cBhvr>
                                        <p:cTn id="37" dur="500" fill="hold"/>
                                        <p:tgtEl>
                                          <p:spTgt spid="26632"/>
                                        </p:tgtEl>
                                        <p:attrNameLst>
                                          <p:attrName>ppt_w</p:attrName>
                                        </p:attrNameLst>
                                      </p:cBhvr>
                                      <p:tavLst>
                                        <p:tav tm="0">
                                          <p:val>
                                            <p:fltVal val="0"/>
                                          </p:val>
                                        </p:tav>
                                        <p:tav tm="100000">
                                          <p:val>
                                            <p:strVal val="#ppt_w"/>
                                          </p:val>
                                        </p:tav>
                                      </p:tavLst>
                                    </p:anim>
                                    <p:anim calcmode="lin" valueType="num">
                                      <p:cBhvr>
                                        <p:cTn id="38" dur="500" fill="hold"/>
                                        <p:tgtEl>
                                          <p:spTgt spid="26632"/>
                                        </p:tgtEl>
                                        <p:attrNameLst>
                                          <p:attrName>ppt_h</p:attrName>
                                        </p:attrNameLst>
                                      </p:cBhvr>
                                      <p:tavLst>
                                        <p:tav tm="0">
                                          <p:val>
                                            <p:fltVal val="0"/>
                                          </p:val>
                                        </p:tav>
                                        <p:tav tm="100000">
                                          <p:val>
                                            <p:strVal val="#ppt_h"/>
                                          </p:val>
                                        </p:tav>
                                      </p:tavLst>
                                    </p:anim>
                                    <p:animEffect transition="in" filter="fade">
                                      <p:cBhvr>
                                        <p:cTn id="39" dur="500"/>
                                        <p:tgtEl>
                                          <p:spTgt spid="266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633"/>
                                        </p:tgtEl>
                                        <p:attrNameLst>
                                          <p:attrName>style.visibility</p:attrName>
                                        </p:attrNameLst>
                                      </p:cBhvr>
                                      <p:to>
                                        <p:strVal val="visible"/>
                                      </p:to>
                                    </p:set>
                                    <p:anim calcmode="lin" valueType="num">
                                      <p:cBhvr>
                                        <p:cTn id="42" dur="500" fill="hold"/>
                                        <p:tgtEl>
                                          <p:spTgt spid="26633"/>
                                        </p:tgtEl>
                                        <p:attrNameLst>
                                          <p:attrName>ppt_w</p:attrName>
                                        </p:attrNameLst>
                                      </p:cBhvr>
                                      <p:tavLst>
                                        <p:tav tm="0">
                                          <p:val>
                                            <p:fltVal val="0"/>
                                          </p:val>
                                        </p:tav>
                                        <p:tav tm="100000">
                                          <p:val>
                                            <p:strVal val="#ppt_w"/>
                                          </p:val>
                                        </p:tav>
                                      </p:tavLst>
                                    </p:anim>
                                    <p:anim calcmode="lin" valueType="num">
                                      <p:cBhvr>
                                        <p:cTn id="43" dur="500" fill="hold"/>
                                        <p:tgtEl>
                                          <p:spTgt spid="26633"/>
                                        </p:tgtEl>
                                        <p:attrNameLst>
                                          <p:attrName>ppt_h</p:attrName>
                                        </p:attrNameLst>
                                      </p:cBhvr>
                                      <p:tavLst>
                                        <p:tav tm="0">
                                          <p:val>
                                            <p:fltVal val="0"/>
                                          </p:val>
                                        </p:tav>
                                        <p:tav tm="100000">
                                          <p:val>
                                            <p:strVal val="#ppt_h"/>
                                          </p:val>
                                        </p:tav>
                                      </p:tavLst>
                                    </p:anim>
                                    <p:animEffect transition="in" filter="fade">
                                      <p:cBhvr>
                                        <p:cTn id="44" dur="500"/>
                                        <p:tgtEl>
                                          <p:spTgt spid="266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634"/>
                                        </p:tgtEl>
                                        <p:attrNameLst>
                                          <p:attrName>style.visibility</p:attrName>
                                        </p:attrNameLst>
                                      </p:cBhvr>
                                      <p:to>
                                        <p:strVal val="visible"/>
                                      </p:to>
                                    </p:set>
                                    <p:anim calcmode="lin" valueType="num">
                                      <p:cBhvr>
                                        <p:cTn id="47" dur="500" fill="hold"/>
                                        <p:tgtEl>
                                          <p:spTgt spid="26634"/>
                                        </p:tgtEl>
                                        <p:attrNameLst>
                                          <p:attrName>ppt_w</p:attrName>
                                        </p:attrNameLst>
                                      </p:cBhvr>
                                      <p:tavLst>
                                        <p:tav tm="0">
                                          <p:val>
                                            <p:fltVal val="0"/>
                                          </p:val>
                                        </p:tav>
                                        <p:tav tm="100000">
                                          <p:val>
                                            <p:strVal val="#ppt_w"/>
                                          </p:val>
                                        </p:tav>
                                      </p:tavLst>
                                    </p:anim>
                                    <p:anim calcmode="lin" valueType="num">
                                      <p:cBhvr>
                                        <p:cTn id="48" dur="500" fill="hold"/>
                                        <p:tgtEl>
                                          <p:spTgt spid="26634"/>
                                        </p:tgtEl>
                                        <p:attrNameLst>
                                          <p:attrName>ppt_h</p:attrName>
                                        </p:attrNameLst>
                                      </p:cBhvr>
                                      <p:tavLst>
                                        <p:tav tm="0">
                                          <p:val>
                                            <p:fltVal val="0"/>
                                          </p:val>
                                        </p:tav>
                                        <p:tav tm="100000">
                                          <p:val>
                                            <p:strVal val="#ppt_h"/>
                                          </p:val>
                                        </p:tav>
                                      </p:tavLst>
                                    </p:anim>
                                    <p:animEffect transition="in" filter="fade">
                                      <p:cBhvr>
                                        <p:cTn id="49" dur="500"/>
                                        <p:tgtEl>
                                          <p:spTgt spid="2663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635"/>
                                        </p:tgtEl>
                                        <p:attrNameLst>
                                          <p:attrName>style.visibility</p:attrName>
                                        </p:attrNameLst>
                                      </p:cBhvr>
                                      <p:to>
                                        <p:strVal val="visible"/>
                                      </p:to>
                                    </p:set>
                                    <p:anim calcmode="lin" valueType="num">
                                      <p:cBhvr>
                                        <p:cTn id="52" dur="500" fill="hold"/>
                                        <p:tgtEl>
                                          <p:spTgt spid="26635"/>
                                        </p:tgtEl>
                                        <p:attrNameLst>
                                          <p:attrName>ppt_w</p:attrName>
                                        </p:attrNameLst>
                                      </p:cBhvr>
                                      <p:tavLst>
                                        <p:tav tm="0">
                                          <p:val>
                                            <p:fltVal val="0"/>
                                          </p:val>
                                        </p:tav>
                                        <p:tav tm="100000">
                                          <p:val>
                                            <p:strVal val="#ppt_w"/>
                                          </p:val>
                                        </p:tav>
                                      </p:tavLst>
                                    </p:anim>
                                    <p:anim calcmode="lin" valueType="num">
                                      <p:cBhvr>
                                        <p:cTn id="53" dur="500" fill="hold"/>
                                        <p:tgtEl>
                                          <p:spTgt spid="26635"/>
                                        </p:tgtEl>
                                        <p:attrNameLst>
                                          <p:attrName>ppt_h</p:attrName>
                                        </p:attrNameLst>
                                      </p:cBhvr>
                                      <p:tavLst>
                                        <p:tav tm="0">
                                          <p:val>
                                            <p:fltVal val="0"/>
                                          </p:val>
                                        </p:tav>
                                        <p:tav tm="100000">
                                          <p:val>
                                            <p:strVal val="#ppt_h"/>
                                          </p:val>
                                        </p:tav>
                                      </p:tavLst>
                                    </p:anim>
                                    <p:animEffect transition="in" filter="fade">
                                      <p:cBhvr>
                                        <p:cTn id="54" dur="500"/>
                                        <p:tgtEl>
                                          <p:spTgt spid="2663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6636"/>
                                        </p:tgtEl>
                                        <p:attrNameLst>
                                          <p:attrName>style.visibility</p:attrName>
                                        </p:attrNameLst>
                                      </p:cBhvr>
                                      <p:to>
                                        <p:strVal val="visible"/>
                                      </p:to>
                                    </p:set>
                                    <p:anim calcmode="lin" valueType="num">
                                      <p:cBhvr>
                                        <p:cTn id="57" dur="500" fill="hold"/>
                                        <p:tgtEl>
                                          <p:spTgt spid="26636"/>
                                        </p:tgtEl>
                                        <p:attrNameLst>
                                          <p:attrName>ppt_w</p:attrName>
                                        </p:attrNameLst>
                                      </p:cBhvr>
                                      <p:tavLst>
                                        <p:tav tm="0">
                                          <p:val>
                                            <p:fltVal val="0"/>
                                          </p:val>
                                        </p:tav>
                                        <p:tav tm="100000">
                                          <p:val>
                                            <p:strVal val="#ppt_w"/>
                                          </p:val>
                                        </p:tav>
                                      </p:tavLst>
                                    </p:anim>
                                    <p:anim calcmode="lin" valueType="num">
                                      <p:cBhvr>
                                        <p:cTn id="58" dur="500" fill="hold"/>
                                        <p:tgtEl>
                                          <p:spTgt spid="26636"/>
                                        </p:tgtEl>
                                        <p:attrNameLst>
                                          <p:attrName>ppt_h</p:attrName>
                                        </p:attrNameLst>
                                      </p:cBhvr>
                                      <p:tavLst>
                                        <p:tav tm="0">
                                          <p:val>
                                            <p:fltVal val="0"/>
                                          </p:val>
                                        </p:tav>
                                        <p:tav tm="100000">
                                          <p:val>
                                            <p:strVal val="#ppt_h"/>
                                          </p:val>
                                        </p:tav>
                                      </p:tavLst>
                                    </p:anim>
                                    <p:animEffect transition="in" filter="fade">
                                      <p:cBhvr>
                                        <p:cTn id="59" dur="500"/>
                                        <p:tgtEl>
                                          <p:spTgt spid="2663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637"/>
                                        </p:tgtEl>
                                        <p:attrNameLst>
                                          <p:attrName>style.visibility</p:attrName>
                                        </p:attrNameLst>
                                      </p:cBhvr>
                                      <p:to>
                                        <p:strVal val="visible"/>
                                      </p:to>
                                    </p:set>
                                    <p:anim calcmode="lin" valueType="num">
                                      <p:cBhvr>
                                        <p:cTn id="62" dur="500" fill="hold"/>
                                        <p:tgtEl>
                                          <p:spTgt spid="26637"/>
                                        </p:tgtEl>
                                        <p:attrNameLst>
                                          <p:attrName>ppt_w</p:attrName>
                                        </p:attrNameLst>
                                      </p:cBhvr>
                                      <p:tavLst>
                                        <p:tav tm="0">
                                          <p:val>
                                            <p:fltVal val="0"/>
                                          </p:val>
                                        </p:tav>
                                        <p:tav tm="100000">
                                          <p:val>
                                            <p:strVal val="#ppt_w"/>
                                          </p:val>
                                        </p:tav>
                                      </p:tavLst>
                                    </p:anim>
                                    <p:anim calcmode="lin" valueType="num">
                                      <p:cBhvr>
                                        <p:cTn id="63" dur="500" fill="hold"/>
                                        <p:tgtEl>
                                          <p:spTgt spid="26637"/>
                                        </p:tgtEl>
                                        <p:attrNameLst>
                                          <p:attrName>ppt_h</p:attrName>
                                        </p:attrNameLst>
                                      </p:cBhvr>
                                      <p:tavLst>
                                        <p:tav tm="0">
                                          <p:val>
                                            <p:fltVal val="0"/>
                                          </p:val>
                                        </p:tav>
                                        <p:tav tm="100000">
                                          <p:val>
                                            <p:strVal val="#ppt_h"/>
                                          </p:val>
                                        </p:tav>
                                      </p:tavLst>
                                    </p:anim>
                                    <p:animEffect transition="in" filter="fade">
                                      <p:cBhvr>
                                        <p:cTn id="64" dur="500"/>
                                        <p:tgtEl>
                                          <p:spTgt spid="2663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638"/>
                                        </p:tgtEl>
                                        <p:attrNameLst>
                                          <p:attrName>style.visibility</p:attrName>
                                        </p:attrNameLst>
                                      </p:cBhvr>
                                      <p:to>
                                        <p:strVal val="visible"/>
                                      </p:to>
                                    </p:set>
                                    <p:anim calcmode="lin" valueType="num">
                                      <p:cBhvr>
                                        <p:cTn id="67" dur="500" fill="hold"/>
                                        <p:tgtEl>
                                          <p:spTgt spid="26638"/>
                                        </p:tgtEl>
                                        <p:attrNameLst>
                                          <p:attrName>ppt_w</p:attrName>
                                        </p:attrNameLst>
                                      </p:cBhvr>
                                      <p:tavLst>
                                        <p:tav tm="0">
                                          <p:val>
                                            <p:fltVal val="0"/>
                                          </p:val>
                                        </p:tav>
                                        <p:tav tm="100000">
                                          <p:val>
                                            <p:strVal val="#ppt_w"/>
                                          </p:val>
                                        </p:tav>
                                      </p:tavLst>
                                    </p:anim>
                                    <p:anim calcmode="lin" valueType="num">
                                      <p:cBhvr>
                                        <p:cTn id="68" dur="500" fill="hold"/>
                                        <p:tgtEl>
                                          <p:spTgt spid="26638"/>
                                        </p:tgtEl>
                                        <p:attrNameLst>
                                          <p:attrName>ppt_h</p:attrName>
                                        </p:attrNameLst>
                                      </p:cBhvr>
                                      <p:tavLst>
                                        <p:tav tm="0">
                                          <p:val>
                                            <p:fltVal val="0"/>
                                          </p:val>
                                        </p:tav>
                                        <p:tav tm="100000">
                                          <p:val>
                                            <p:strVal val="#ppt_h"/>
                                          </p:val>
                                        </p:tav>
                                      </p:tavLst>
                                    </p:anim>
                                    <p:animEffect transition="in" filter="fade">
                                      <p:cBhvr>
                                        <p:cTn id="69" dur="500"/>
                                        <p:tgtEl>
                                          <p:spTgt spid="2663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6639"/>
                                        </p:tgtEl>
                                        <p:attrNameLst>
                                          <p:attrName>style.visibility</p:attrName>
                                        </p:attrNameLst>
                                      </p:cBhvr>
                                      <p:to>
                                        <p:strVal val="visible"/>
                                      </p:to>
                                    </p:set>
                                    <p:anim calcmode="lin" valueType="num">
                                      <p:cBhvr>
                                        <p:cTn id="72" dur="500" fill="hold"/>
                                        <p:tgtEl>
                                          <p:spTgt spid="26639"/>
                                        </p:tgtEl>
                                        <p:attrNameLst>
                                          <p:attrName>ppt_w</p:attrName>
                                        </p:attrNameLst>
                                      </p:cBhvr>
                                      <p:tavLst>
                                        <p:tav tm="0">
                                          <p:val>
                                            <p:fltVal val="0"/>
                                          </p:val>
                                        </p:tav>
                                        <p:tav tm="100000">
                                          <p:val>
                                            <p:strVal val="#ppt_w"/>
                                          </p:val>
                                        </p:tav>
                                      </p:tavLst>
                                    </p:anim>
                                    <p:anim calcmode="lin" valueType="num">
                                      <p:cBhvr>
                                        <p:cTn id="73" dur="500" fill="hold"/>
                                        <p:tgtEl>
                                          <p:spTgt spid="26639"/>
                                        </p:tgtEl>
                                        <p:attrNameLst>
                                          <p:attrName>ppt_h</p:attrName>
                                        </p:attrNameLst>
                                      </p:cBhvr>
                                      <p:tavLst>
                                        <p:tav tm="0">
                                          <p:val>
                                            <p:fltVal val="0"/>
                                          </p:val>
                                        </p:tav>
                                        <p:tav tm="100000">
                                          <p:val>
                                            <p:strVal val="#ppt_h"/>
                                          </p:val>
                                        </p:tav>
                                      </p:tavLst>
                                    </p:anim>
                                    <p:animEffect transition="in" filter="fade">
                                      <p:cBhvr>
                                        <p:cTn id="74" dur="500"/>
                                        <p:tgtEl>
                                          <p:spTgt spid="2663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6640"/>
                                        </p:tgtEl>
                                        <p:attrNameLst>
                                          <p:attrName>style.visibility</p:attrName>
                                        </p:attrNameLst>
                                      </p:cBhvr>
                                      <p:to>
                                        <p:strVal val="visible"/>
                                      </p:to>
                                    </p:set>
                                    <p:anim calcmode="lin" valueType="num">
                                      <p:cBhvr>
                                        <p:cTn id="77" dur="500" fill="hold"/>
                                        <p:tgtEl>
                                          <p:spTgt spid="26640"/>
                                        </p:tgtEl>
                                        <p:attrNameLst>
                                          <p:attrName>ppt_w</p:attrName>
                                        </p:attrNameLst>
                                      </p:cBhvr>
                                      <p:tavLst>
                                        <p:tav tm="0">
                                          <p:val>
                                            <p:fltVal val="0"/>
                                          </p:val>
                                        </p:tav>
                                        <p:tav tm="100000">
                                          <p:val>
                                            <p:strVal val="#ppt_w"/>
                                          </p:val>
                                        </p:tav>
                                      </p:tavLst>
                                    </p:anim>
                                    <p:anim calcmode="lin" valueType="num">
                                      <p:cBhvr>
                                        <p:cTn id="78" dur="500" fill="hold"/>
                                        <p:tgtEl>
                                          <p:spTgt spid="26640"/>
                                        </p:tgtEl>
                                        <p:attrNameLst>
                                          <p:attrName>ppt_h</p:attrName>
                                        </p:attrNameLst>
                                      </p:cBhvr>
                                      <p:tavLst>
                                        <p:tav tm="0">
                                          <p:val>
                                            <p:fltVal val="0"/>
                                          </p:val>
                                        </p:tav>
                                        <p:tav tm="100000">
                                          <p:val>
                                            <p:strVal val="#ppt_h"/>
                                          </p:val>
                                        </p:tav>
                                      </p:tavLst>
                                    </p:anim>
                                    <p:animEffect transition="in" filter="fade">
                                      <p:cBhvr>
                                        <p:cTn id="79" dur="500"/>
                                        <p:tgtEl>
                                          <p:spTgt spid="26640"/>
                                        </p:tgtEl>
                                      </p:cBhvr>
                                    </p:animEffect>
                                  </p:childTnLst>
                                </p:cTn>
                              </p:par>
                            </p:childTnLst>
                          </p:cTn>
                        </p:par>
                        <p:par>
                          <p:cTn id="80" fill="hold">
                            <p:stCondLst>
                              <p:cond delay="500"/>
                            </p:stCondLst>
                            <p:childTnLst>
                              <p:par>
                                <p:cTn id="81" presetID="42" presetClass="path" presetSubtype="0" accel="50000" decel="50000" fill="hold" nodeType="afterEffect">
                                  <p:stCondLst>
                                    <p:cond delay="0"/>
                                  </p:stCondLst>
                                  <p:childTnLst>
                                    <p:animMotion origin="layout" path="M 2.91667E-6 -3.7037E-7 L -0.13373 -0.00046 " pathEditMode="relative" rAng="0" ptsTypes="AA">
                                      <p:cBhvr>
                                        <p:cTn id="82" dur="2000" fill="hold"/>
                                        <p:tgtEl>
                                          <p:spTgt spid="26646"/>
                                        </p:tgtEl>
                                        <p:attrNameLst>
                                          <p:attrName>ppt_x</p:attrName>
                                          <p:attrName>ppt_y</p:attrName>
                                        </p:attrNameLst>
                                      </p:cBhvr>
                                      <p:rCtr x="-6693" y="-23"/>
                                    </p:animMotion>
                                  </p:childTnLst>
                                </p:cTn>
                              </p:par>
                              <p:par>
                                <p:cTn id="83" presetID="42" presetClass="path" presetSubtype="0" accel="50000" decel="50000" fill="hold" nodeType="withEffect">
                                  <p:stCondLst>
                                    <p:cond delay="0"/>
                                  </p:stCondLst>
                                  <p:childTnLst>
                                    <p:animMotion origin="layout" path="M 0.15325 0.00231 L -0.08594 -0.00185 " pathEditMode="relative" rAng="0" ptsTypes="AA">
                                      <p:cBhvr>
                                        <p:cTn id="84" dur="2000" fill="hold"/>
                                        <p:tgtEl>
                                          <p:spTgt spid="26644"/>
                                        </p:tgtEl>
                                        <p:attrNameLst>
                                          <p:attrName>ppt_x</p:attrName>
                                          <p:attrName>ppt_y</p:attrName>
                                        </p:attrNameLst>
                                      </p:cBhvr>
                                      <p:rCtr x="-11966" y="-208"/>
                                    </p:animMotion>
                                  </p:childTnLst>
                                </p:cTn>
                              </p:par>
                              <p:par>
                                <p:cTn id="85" presetID="42" presetClass="path" presetSubtype="0" accel="50000" decel="50000" fill="hold" nodeType="withEffect">
                                  <p:stCondLst>
                                    <p:cond delay="0"/>
                                  </p:stCondLst>
                                  <p:childTnLst>
                                    <p:animMotion origin="layout" path="M -0.18724 -0.01273 L -0.0082 -0.00046 " pathEditMode="relative" rAng="0" ptsTypes="AA">
                                      <p:cBhvr>
                                        <p:cTn id="86" dur="2000" fill="hold"/>
                                        <p:tgtEl>
                                          <p:spTgt spid="53"/>
                                        </p:tgtEl>
                                        <p:attrNameLst>
                                          <p:attrName>ppt_x</p:attrName>
                                          <p:attrName>ppt_y</p:attrName>
                                        </p:attrNameLst>
                                      </p:cBhvr>
                                      <p:rCtr x="8945" y="602"/>
                                    </p:animMotion>
                                  </p:childTnLst>
                                </p:cTn>
                              </p:par>
                              <p:par>
                                <p:cTn id="87" presetID="42" presetClass="path" presetSubtype="0" accel="50000" decel="50000" fill="hold" nodeType="withEffect">
                                  <p:stCondLst>
                                    <p:cond delay="0"/>
                                  </p:stCondLst>
                                  <p:childTnLst>
                                    <p:animMotion origin="layout" path="M -0.09831 0.00162 L 2.22045E-16 4.44444E-6 " pathEditMode="relative" rAng="0" ptsTypes="AA">
                                      <p:cBhvr>
                                        <p:cTn id="88" dur="2000" fill="hold"/>
                                        <p:tgtEl>
                                          <p:spTgt spid="52"/>
                                        </p:tgtEl>
                                        <p:attrNameLst>
                                          <p:attrName>ppt_x</p:attrName>
                                          <p:attrName>ppt_y</p:attrName>
                                        </p:attrNameLst>
                                      </p:cBhvr>
                                      <p:rCtr x="4909" y="-93"/>
                                    </p:animMotion>
                                  </p:childTnLst>
                                </p:cTn>
                              </p:par>
                              <p:par>
                                <p:cTn id="89" presetID="42" presetClass="path" presetSubtype="0" accel="50000" decel="50000" fill="hold" nodeType="withEffect">
                                  <p:stCondLst>
                                    <p:cond delay="0"/>
                                  </p:stCondLst>
                                  <p:childTnLst>
                                    <p:animMotion origin="layout" path="M -0.10442 -0.00185 L 0.028 -1.11111E-6 " pathEditMode="relative" rAng="0" ptsTypes="AA">
                                      <p:cBhvr>
                                        <p:cTn id="90" dur="2000" fill="hold"/>
                                        <p:tgtEl>
                                          <p:spTgt spid="26643"/>
                                        </p:tgtEl>
                                        <p:attrNameLst>
                                          <p:attrName>ppt_x</p:attrName>
                                          <p:attrName>ppt_y</p:attrName>
                                        </p:attrNameLst>
                                      </p:cBhvr>
                                      <p:rCtr x="6615" y="93"/>
                                    </p:animMotion>
                                  </p:childTnLst>
                                </p:cTn>
                              </p:par>
                              <p:par>
                                <p:cTn id="91" presetID="42" presetClass="path" presetSubtype="0" accel="50000" decel="50000" fill="hold" nodeType="withEffect">
                                  <p:stCondLst>
                                    <p:cond delay="0"/>
                                  </p:stCondLst>
                                  <p:childTnLst>
                                    <p:animMotion origin="layout" path="M 0.19153 0.00417 L -0.05456 0.00046 " pathEditMode="relative" rAng="0" ptsTypes="AA">
                                      <p:cBhvr>
                                        <p:cTn id="92" dur="2000" fill="hold"/>
                                        <p:tgtEl>
                                          <p:spTgt spid="26645"/>
                                        </p:tgtEl>
                                        <p:attrNameLst>
                                          <p:attrName>ppt_x</p:attrName>
                                          <p:attrName>ppt_y</p:attrName>
                                        </p:attrNameLst>
                                      </p:cBhvr>
                                      <p:rCtr x="-12305" y="-185"/>
                                    </p:animMotion>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26649"/>
                                        </p:tgtEl>
                                        <p:attrNameLst>
                                          <p:attrName>style.visibility</p:attrName>
                                        </p:attrNameLst>
                                      </p:cBhvr>
                                      <p:to>
                                        <p:strVal val="visible"/>
                                      </p:to>
                                    </p:set>
                                    <p:animEffect transition="in" filter="fade">
                                      <p:cBhvr>
                                        <p:cTn id="96" dur="500"/>
                                        <p:tgtEl>
                                          <p:spTgt spid="2664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651"/>
                                        </p:tgtEl>
                                        <p:attrNameLst>
                                          <p:attrName>style.visibility</p:attrName>
                                        </p:attrNameLst>
                                      </p:cBhvr>
                                      <p:to>
                                        <p:strVal val="visible"/>
                                      </p:to>
                                    </p:set>
                                    <p:animEffect transition="in" filter="fade">
                                      <p:cBhvr>
                                        <p:cTn id="102" dur="500"/>
                                        <p:tgtEl>
                                          <p:spTgt spid="2665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6657"/>
                                        </p:tgtEl>
                                        <p:attrNameLst>
                                          <p:attrName>style.visibility</p:attrName>
                                        </p:attrNameLst>
                                      </p:cBhvr>
                                      <p:to>
                                        <p:strVal val="visible"/>
                                      </p:to>
                                    </p:set>
                                    <p:animEffect transition="in" filter="fade">
                                      <p:cBhvr>
                                        <p:cTn id="105" dur="500"/>
                                        <p:tgtEl>
                                          <p:spTgt spid="2665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6653"/>
                                        </p:tgtEl>
                                        <p:attrNameLst>
                                          <p:attrName>style.visibility</p:attrName>
                                        </p:attrNameLst>
                                      </p:cBhvr>
                                      <p:to>
                                        <p:strVal val="visible"/>
                                      </p:to>
                                    </p:set>
                                    <p:animEffect transition="in" filter="fade">
                                      <p:cBhvr>
                                        <p:cTn id="108" dur="500"/>
                                        <p:tgtEl>
                                          <p:spTgt spid="266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655"/>
                                        </p:tgtEl>
                                        <p:attrNameLst>
                                          <p:attrName>style.visibility</p:attrName>
                                        </p:attrNameLst>
                                      </p:cBhvr>
                                      <p:to>
                                        <p:strVal val="visible"/>
                                      </p:to>
                                    </p:set>
                                    <p:animEffect transition="in" filter="fade">
                                      <p:cBhvr>
                                        <p:cTn id="111" dur="500"/>
                                        <p:tgtEl>
                                          <p:spTgt spid="26655"/>
                                        </p:tgtEl>
                                      </p:cBhvr>
                                    </p:animEffect>
                                  </p:childTnLst>
                                </p:cTn>
                              </p:par>
                            </p:childTnLst>
                          </p:cTn>
                        </p:par>
                        <p:par>
                          <p:cTn id="112" fill="hold">
                            <p:stCondLst>
                              <p:cond delay="3000"/>
                            </p:stCondLst>
                            <p:childTnLst>
                              <p:par>
                                <p:cTn id="113" presetID="2" presetClass="entr" presetSubtype="4" fill="hold" grpId="0" nodeType="afterEffect">
                                  <p:stCondLst>
                                    <p:cond delay="0"/>
                                  </p:stCondLst>
                                  <p:childTnLst>
                                    <p:set>
                                      <p:cBhvr>
                                        <p:cTn id="114" dur="1" fill="hold">
                                          <p:stCondLst>
                                            <p:cond delay="0"/>
                                          </p:stCondLst>
                                        </p:cTn>
                                        <p:tgtEl>
                                          <p:spTgt spid="26647"/>
                                        </p:tgtEl>
                                        <p:attrNameLst>
                                          <p:attrName>style.visibility</p:attrName>
                                        </p:attrNameLst>
                                      </p:cBhvr>
                                      <p:to>
                                        <p:strVal val="visible"/>
                                      </p:to>
                                    </p:set>
                                    <p:anim calcmode="lin" valueType="num">
                                      <p:cBhvr additive="base">
                                        <p:cTn id="115" dur="500" fill="hold"/>
                                        <p:tgtEl>
                                          <p:spTgt spid="26647"/>
                                        </p:tgtEl>
                                        <p:attrNameLst>
                                          <p:attrName>ppt_x</p:attrName>
                                        </p:attrNameLst>
                                      </p:cBhvr>
                                      <p:tavLst>
                                        <p:tav tm="0">
                                          <p:val>
                                            <p:strVal val="#ppt_x"/>
                                          </p:val>
                                        </p:tav>
                                        <p:tav tm="100000">
                                          <p:val>
                                            <p:strVal val="#ppt_x"/>
                                          </p:val>
                                        </p:tav>
                                      </p:tavLst>
                                    </p:anim>
                                    <p:anim calcmode="lin" valueType="num">
                                      <p:cBhvr additive="base">
                                        <p:cTn id="116" dur="500" fill="hold"/>
                                        <p:tgtEl>
                                          <p:spTgt spid="266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7" grpId="0"/>
      <p:bldP spid="26649" grpId="0"/>
      <p:bldP spid="26651" grpId="0"/>
      <p:bldP spid="26653" grpId="0"/>
      <p:bldP spid="26655" grpId="0"/>
      <p:bldP spid="26657" grpId="0"/>
      <p:bldP spid="42" grpId="0"/>
      <p:bldP spid="26626" grpId="0" animBg="1"/>
      <p:bldP spid="26627" grpId="0" animBg="1"/>
      <p:bldP spid="26628" grpId="0" animBg="1"/>
      <p:bldP spid="26629" grpId="0" animBg="1"/>
      <p:bldP spid="26630" grpId="0" animBg="1"/>
      <p:bldP spid="26631" grpId="0" animBg="1"/>
      <p:bldP spid="26632" grpId="0" animBg="1"/>
      <p:bldP spid="26633" grpId="0" animBg="1"/>
      <p:bldP spid="26634" grpId="0" animBg="1"/>
      <p:bldP spid="26635" grpId="0" animBg="1"/>
      <p:bldP spid="26636" grpId="0" animBg="1"/>
      <p:bldP spid="26637" grpId="0" animBg="1"/>
      <p:bldP spid="26638" grpId="0" animBg="1"/>
      <p:bldP spid="26639" grpId="0" animBg="1"/>
      <p:bldP spid="266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342261"/>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261938" y="1558259"/>
            <a:ext cx="2987675" cy="952825"/>
          </a:xfrm>
          <a:prstGeom prst="rect">
            <a:avLst/>
          </a:prstGeom>
          <a:noFill/>
        </p:spPr>
        <p:txBody>
          <a:bodyPr wrap="square" rtlCol="0">
            <a:spAutoFit/>
          </a:bodyPr>
          <a:lstStyle/>
          <a:p>
            <a:pPr>
              <a:lnSpc>
                <a:spcPts val="3600"/>
              </a:lnSpc>
              <a:spcBef>
                <a:spcPts val="0"/>
              </a:spcBef>
              <a:defRPr/>
            </a:pPr>
            <a:r>
              <a:rPr lang="zh-CN" altLang="en-US" dirty="0">
                <a:solidFill>
                  <a:schemeClr val="bg2"/>
                </a:solidFill>
              </a:rPr>
              <a:t>浏览器与浏览器的区别</a:t>
            </a:r>
            <a:r>
              <a:rPr lang="en-US" altLang="zh-CN" dirty="0">
                <a:solidFill>
                  <a:schemeClr val="bg2"/>
                </a:solidFill>
              </a:rPr>
              <a:t>:	</a:t>
            </a:r>
          </a:p>
          <a:p>
            <a:pPr>
              <a:lnSpc>
                <a:spcPts val="3600"/>
              </a:lnSpc>
              <a:spcBef>
                <a:spcPts val="0"/>
              </a:spcBef>
              <a:defRPr/>
            </a:pPr>
            <a:endParaRPr lang="zh-CN" altLang="en-US" dirty="0">
              <a:solidFill>
                <a:schemeClr val="bg2"/>
              </a:solidFill>
            </a:endParaRPr>
          </a:p>
        </p:txBody>
      </p:sp>
      <p:pic>
        <p:nvPicPr>
          <p:cNvPr id="3" name="图片 2">
            <a:extLst>
              <a:ext uri="{FF2B5EF4-FFF2-40B4-BE49-F238E27FC236}">
                <a16:creationId xmlns:a16="http://schemas.microsoft.com/office/drawing/2014/main" id="{7694EBE6-11CC-4A99-AD62-6742E0472422}"/>
              </a:ext>
            </a:extLst>
          </p:cNvPr>
          <p:cNvPicPr>
            <a:picLocks noChangeAspect="1"/>
          </p:cNvPicPr>
          <p:nvPr/>
        </p:nvPicPr>
        <p:blipFill>
          <a:blip r:embed="rId4"/>
          <a:stretch>
            <a:fillRect/>
          </a:stretch>
        </p:blipFill>
        <p:spPr>
          <a:xfrm>
            <a:off x="624681" y="2489814"/>
            <a:ext cx="11029051" cy="3206786"/>
          </a:xfrm>
          <a:prstGeom prst="rect">
            <a:avLst/>
          </a:prstGeom>
        </p:spPr>
      </p:pic>
      <p:sp>
        <p:nvSpPr>
          <p:cNvPr id="4" name="文本框 3">
            <a:extLst>
              <a:ext uri="{FF2B5EF4-FFF2-40B4-BE49-F238E27FC236}">
                <a16:creationId xmlns:a16="http://schemas.microsoft.com/office/drawing/2014/main" id="{B6C291A8-6B63-44F9-810B-553FF9A933EB}"/>
              </a:ext>
            </a:extLst>
          </p:cNvPr>
          <p:cNvSpPr txBox="1"/>
          <p:nvPr/>
        </p:nvSpPr>
        <p:spPr>
          <a:xfrm>
            <a:off x="985017" y="5754687"/>
            <a:ext cx="7119374" cy="369332"/>
          </a:xfrm>
          <a:prstGeom prst="rect">
            <a:avLst/>
          </a:prstGeom>
          <a:noFill/>
        </p:spPr>
        <p:txBody>
          <a:bodyPr wrap="square" rtlCol="0">
            <a:spAutoFit/>
          </a:bodyPr>
          <a:lstStyle/>
          <a:p>
            <a:r>
              <a:rPr lang="zh-CN" altLang="en-US" dirty="0">
                <a:solidFill>
                  <a:schemeClr val="bg2"/>
                </a:solidFill>
              </a:rPr>
              <a:t>补充：</a:t>
            </a:r>
            <a:r>
              <a:rPr lang="en-US" altLang="zh-CN" dirty="0">
                <a:solidFill>
                  <a:schemeClr val="bg2"/>
                </a:solidFill>
              </a:rPr>
              <a:t>edge</a:t>
            </a:r>
            <a:r>
              <a:rPr lang="zh-CN" altLang="en-US" dirty="0">
                <a:solidFill>
                  <a:schemeClr val="bg2"/>
                </a:solidFill>
              </a:rPr>
              <a:t>浏览器的内核时</a:t>
            </a:r>
            <a:r>
              <a:rPr lang="en-US" altLang="zh-CN" dirty="0">
                <a:solidFill>
                  <a:schemeClr val="bg2"/>
                </a:solidFill>
              </a:rPr>
              <a:t>edge HTML</a:t>
            </a:r>
            <a:endParaRPr lang="zh-CN" altLang="en-US" dirty="0">
              <a:solidFill>
                <a:schemeClr val="bg2"/>
              </a:solidFill>
            </a:endParaRPr>
          </a:p>
        </p:txBody>
      </p:sp>
      <p:sp>
        <p:nvSpPr>
          <p:cNvPr id="5" name="文本框 4">
            <a:extLst>
              <a:ext uri="{FF2B5EF4-FFF2-40B4-BE49-F238E27FC236}">
                <a16:creationId xmlns:a16="http://schemas.microsoft.com/office/drawing/2014/main" id="{844E2F57-A2DB-4F19-9B9D-6D711577041E}"/>
              </a:ext>
            </a:extLst>
          </p:cNvPr>
          <p:cNvSpPr txBox="1"/>
          <p:nvPr/>
        </p:nvSpPr>
        <p:spPr>
          <a:xfrm>
            <a:off x="2846444" y="1677018"/>
            <a:ext cx="1506536" cy="369332"/>
          </a:xfrm>
          <a:prstGeom prst="rect">
            <a:avLst/>
          </a:prstGeom>
          <a:noFill/>
        </p:spPr>
        <p:txBody>
          <a:bodyPr wrap="square" rtlCol="0">
            <a:spAutoFit/>
          </a:bodyPr>
          <a:lstStyle/>
          <a:p>
            <a:r>
              <a:rPr lang="zh-CN" altLang="en-US" b="1" dirty="0">
                <a:solidFill>
                  <a:schemeClr val="bg2"/>
                </a:solidFill>
              </a:rPr>
              <a:t>内核区别</a:t>
            </a:r>
          </a:p>
        </p:txBody>
      </p:sp>
    </p:spTree>
    <p:extLst>
      <p:ext uri="{BB962C8B-B14F-4D97-AF65-F5344CB8AC3E}">
        <p14:creationId xmlns:p14="http://schemas.microsoft.com/office/powerpoint/2010/main" val="3526097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342261"/>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6" name="文本框 5">
            <a:extLst>
              <a:ext uri="{FF2B5EF4-FFF2-40B4-BE49-F238E27FC236}">
                <a16:creationId xmlns:a16="http://schemas.microsoft.com/office/drawing/2014/main" id="{9C87D665-DB84-437E-9A45-7D6DB9483656}"/>
              </a:ext>
            </a:extLst>
          </p:cNvPr>
          <p:cNvSpPr txBox="1"/>
          <p:nvPr/>
        </p:nvSpPr>
        <p:spPr>
          <a:xfrm>
            <a:off x="402303" y="1682746"/>
            <a:ext cx="2591619" cy="523220"/>
          </a:xfrm>
          <a:prstGeom prst="rect">
            <a:avLst/>
          </a:prstGeom>
          <a:noFill/>
        </p:spPr>
        <p:txBody>
          <a:bodyPr wrap="square" rtlCol="0">
            <a:spAutoFit/>
          </a:bodyPr>
          <a:lstStyle/>
          <a:p>
            <a:r>
              <a:rPr lang="zh-CN" altLang="en-US" sz="2800" dirty="0">
                <a:solidFill>
                  <a:schemeClr val="bg2"/>
                </a:solidFill>
              </a:rPr>
              <a:t>总结：</a:t>
            </a:r>
          </a:p>
        </p:txBody>
      </p:sp>
      <p:sp>
        <p:nvSpPr>
          <p:cNvPr id="7" name="文本框 6">
            <a:extLst>
              <a:ext uri="{FF2B5EF4-FFF2-40B4-BE49-F238E27FC236}">
                <a16:creationId xmlns:a16="http://schemas.microsoft.com/office/drawing/2014/main" id="{5564D59C-17C0-4B02-8731-82137C84A382}"/>
              </a:ext>
            </a:extLst>
          </p:cNvPr>
          <p:cNvSpPr txBox="1"/>
          <p:nvPr/>
        </p:nvSpPr>
        <p:spPr>
          <a:xfrm>
            <a:off x="624681" y="2179082"/>
            <a:ext cx="7462402" cy="2308324"/>
          </a:xfrm>
          <a:prstGeom prst="rect">
            <a:avLst/>
          </a:prstGeom>
          <a:noFill/>
        </p:spPr>
        <p:txBody>
          <a:bodyPr wrap="square" rtlCol="0">
            <a:spAutoFit/>
          </a:bodyPr>
          <a:lstStyle/>
          <a:p>
            <a:r>
              <a:rPr lang="en-US" altLang="zh-CN" sz="2400" dirty="0">
                <a:solidFill>
                  <a:schemeClr val="bg2"/>
                </a:solidFill>
              </a:rPr>
              <a:t>1.</a:t>
            </a:r>
            <a:r>
              <a:rPr lang="zh-CN" altLang="en-US" sz="2400" dirty="0">
                <a:solidFill>
                  <a:schemeClr val="bg2"/>
                </a:solidFill>
              </a:rPr>
              <a:t>域名</a:t>
            </a:r>
            <a:r>
              <a:rPr lang="en-US" altLang="zh-CN" sz="2400" dirty="0">
                <a:solidFill>
                  <a:schemeClr val="bg2"/>
                </a:solidFill>
              </a:rPr>
              <a:t>--------&gt;</a:t>
            </a:r>
            <a:r>
              <a:rPr lang="zh-CN" altLang="en-US" sz="2400" dirty="0">
                <a:solidFill>
                  <a:schemeClr val="bg2"/>
                </a:solidFill>
              </a:rPr>
              <a:t>知道</a:t>
            </a:r>
            <a:r>
              <a:rPr lang="en-US" altLang="zh-CN" sz="2400" dirty="0">
                <a:solidFill>
                  <a:schemeClr val="bg2"/>
                </a:solidFill>
              </a:rPr>
              <a:t>DNS</a:t>
            </a:r>
            <a:r>
              <a:rPr lang="zh-CN" altLang="en-US" sz="2400" dirty="0">
                <a:solidFill>
                  <a:schemeClr val="bg2"/>
                </a:solidFill>
              </a:rPr>
              <a:t>工作原理，域名的分类</a:t>
            </a:r>
            <a:endParaRPr lang="en-US" altLang="zh-CN" sz="2400" dirty="0">
              <a:solidFill>
                <a:schemeClr val="bg2"/>
              </a:solidFill>
            </a:endParaRPr>
          </a:p>
          <a:p>
            <a:r>
              <a:rPr lang="en-US" altLang="zh-CN" sz="2400" dirty="0">
                <a:solidFill>
                  <a:schemeClr val="bg2"/>
                </a:solidFill>
              </a:rPr>
              <a:t>2.</a:t>
            </a:r>
            <a:r>
              <a:rPr lang="zh-CN" altLang="en-US" sz="2400" dirty="0">
                <a:solidFill>
                  <a:schemeClr val="bg2"/>
                </a:solidFill>
              </a:rPr>
              <a:t> </a:t>
            </a:r>
            <a:r>
              <a:rPr lang="en-US" altLang="zh-CN" sz="2400" dirty="0">
                <a:solidFill>
                  <a:schemeClr val="bg2"/>
                </a:solidFill>
              </a:rPr>
              <a:t>WWW</a:t>
            </a:r>
            <a:r>
              <a:rPr lang="zh-CN" altLang="en-US" sz="2400" dirty="0">
                <a:solidFill>
                  <a:schemeClr val="bg2"/>
                </a:solidFill>
              </a:rPr>
              <a:t>服务</a:t>
            </a:r>
            <a:r>
              <a:rPr lang="en-US" altLang="zh-CN" sz="2400" dirty="0">
                <a:solidFill>
                  <a:schemeClr val="bg2"/>
                </a:solidFill>
              </a:rPr>
              <a:t>-------&gt; </a:t>
            </a:r>
            <a:r>
              <a:rPr lang="zh-CN" altLang="en-US" sz="2400" dirty="0">
                <a:solidFill>
                  <a:schemeClr val="bg2"/>
                </a:solidFill>
              </a:rPr>
              <a:t>知道什么是万维网</a:t>
            </a:r>
            <a:endParaRPr lang="en-US" altLang="zh-CN" sz="2400" dirty="0">
              <a:solidFill>
                <a:schemeClr val="bg2"/>
              </a:solidFill>
            </a:endParaRPr>
          </a:p>
          <a:p>
            <a:r>
              <a:rPr lang="en-US" altLang="zh-CN" sz="2400" dirty="0">
                <a:solidFill>
                  <a:schemeClr val="bg2"/>
                </a:solidFill>
              </a:rPr>
              <a:t>3.</a:t>
            </a:r>
            <a:r>
              <a:rPr lang="zh-CN" altLang="en-US" sz="2400" dirty="0">
                <a:solidFill>
                  <a:schemeClr val="bg2"/>
                </a:solidFill>
              </a:rPr>
              <a:t>超文本传输协议</a:t>
            </a:r>
            <a:r>
              <a:rPr lang="en-US" altLang="zh-CN" sz="2400" dirty="0">
                <a:solidFill>
                  <a:schemeClr val="bg2"/>
                </a:solidFill>
              </a:rPr>
              <a:t>--------&gt;</a:t>
            </a:r>
            <a:r>
              <a:rPr lang="zh-CN" altLang="en-US" sz="2400" dirty="0">
                <a:solidFill>
                  <a:schemeClr val="bg2"/>
                </a:solidFill>
              </a:rPr>
              <a:t>会话的四个步骤</a:t>
            </a:r>
            <a:endParaRPr lang="en-US" altLang="zh-CN" sz="2400" dirty="0">
              <a:solidFill>
                <a:schemeClr val="bg2"/>
              </a:solidFill>
            </a:endParaRPr>
          </a:p>
          <a:p>
            <a:r>
              <a:rPr lang="en-US" altLang="zh-CN" sz="2400" dirty="0">
                <a:solidFill>
                  <a:schemeClr val="bg2"/>
                </a:solidFill>
              </a:rPr>
              <a:t>4.</a:t>
            </a:r>
            <a:r>
              <a:rPr lang="zh-CN" altLang="en-US" sz="2400" dirty="0">
                <a:solidFill>
                  <a:schemeClr val="bg2"/>
                </a:solidFill>
              </a:rPr>
              <a:t>统一资源定位器</a:t>
            </a:r>
            <a:r>
              <a:rPr lang="en-US" altLang="zh-CN" sz="2400" dirty="0">
                <a:solidFill>
                  <a:schemeClr val="bg2"/>
                </a:solidFill>
              </a:rPr>
              <a:t>URL-----&gt;</a:t>
            </a:r>
            <a:r>
              <a:rPr lang="en-US" altLang="zh-CN" sz="2400" dirty="0" err="1">
                <a:solidFill>
                  <a:schemeClr val="bg2"/>
                </a:solidFill>
              </a:rPr>
              <a:t>url</a:t>
            </a:r>
            <a:r>
              <a:rPr lang="zh-CN" altLang="en-US" sz="2400" dirty="0">
                <a:solidFill>
                  <a:schemeClr val="bg2"/>
                </a:solidFill>
              </a:rPr>
              <a:t>由那四个步骤组成</a:t>
            </a:r>
            <a:endParaRPr lang="en-US" altLang="zh-CN" sz="2400" dirty="0">
              <a:solidFill>
                <a:schemeClr val="bg2"/>
              </a:solidFill>
            </a:endParaRPr>
          </a:p>
          <a:p>
            <a:r>
              <a:rPr lang="en-US" altLang="zh-CN" sz="2400" dirty="0">
                <a:solidFill>
                  <a:schemeClr val="bg2"/>
                </a:solidFill>
              </a:rPr>
              <a:t>5.WWW</a:t>
            </a:r>
            <a:r>
              <a:rPr lang="zh-CN" altLang="en-US" sz="2400" dirty="0">
                <a:solidFill>
                  <a:schemeClr val="bg2"/>
                </a:solidFill>
              </a:rPr>
              <a:t>浏览器</a:t>
            </a:r>
            <a:r>
              <a:rPr lang="en-US" altLang="zh-CN" sz="2400" dirty="0">
                <a:solidFill>
                  <a:schemeClr val="bg2"/>
                </a:solidFill>
              </a:rPr>
              <a:t>-------&gt;</a:t>
            </a:r>
            <a:r>
              <a:rPr lang="zh-CN" altLang="en-US" sz="2400" dirty="0">
                <a:solidFill>
                  <a:schemeClr val="bg2"/>
                </a:solidFill>
              </a:rPr>
              <a:t>了解关于浏览器的基础内容，比如：内核等</a:t>
            </a:r>
            <a:endParaRPr lang="en-US" altLang="zh-CN" sz="2400" dirty="0">
              <a:solidFill>
                <a:schemeClr val="bg2"/>
              </a:solidFill>
            </a:endParaRPr>
          </a:p>
        </p:txBody>
      </p:sp>
    </p:spTree>
    <p:extLst>
      <p:ext uri="{BB962C8B-B14F-4D97-AF65-F5344CB8AC3E}">
        <p14:creationId xmlns:p14="http://schemas.microsoft.com/office/powerpoint/2010/main" val="811719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342261"/>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6" name="文本框 5">
            <a:extLst>
              <a:ext uri="{FF2B5EF4-FFF2-40B4-BE49-F238E27FC236}">
                <a16:creationId xmlns:a16="http://schemas.microsoft.com/office/drawing/2014/main" id="{9C87D665-DB84-437E-9A45-7D6DB9483656}"/>
              </a:ext>
            </a:extLst>
          </p:cNvPr>
          <p:cNvSpPr txBox="1"/>
          <p:nvPr/>
        </p:nvSpPr>
        <p:spPr>
          <a:xfrm>
            <a:off x="402303" y="1682746"/>
            <a:ext cx="2591619" cy="523220"/>
          </a:xfrm>
          <a:prstGeom prst="rect">
            <a:avLst/>
          </a:prstGeom>
          <a:noFill/>
        </p:spPr>
        <p:txBody>
          <a:bodyPr wrap="square" rtlCol="0">
            <a:spAutoFit/>
          </a:bodyPr>
          <a:lstStyle/>
          <a:p>
            <a:r>
              <a:rPr lang="zh-CN" altLang="en-US" sz="2800" dirty="0">
                <a:solidFill>
                  <a:schemeClr val="bg2"/>
                </a:solidFill>
              </a:rPr>
              <a:t>课堂作业</a:t>
            </a:r>
          </a:p>
        </p:txBody>
      </p:sp>
      <p:sp>
        <p:nvSpPr>
          <p:cNvPr id="7" name="文本框 6">
            <a:extLst>
              <a:ext uri="{FF2B5EF4-FFF2-40B4-BE49-F238E27FC236}">
                <a16:creationId xmlns:a16="http://schemas.microsoft.com/office/drawing/2014/main" id="{5564D59C-17C0-4B02-8731-82137C84A382}"/>
              </a:ext>
            </a:extLst>
          </p:cNvPr>
          <p:cNvSpPr txBox="1"/>
          <p:nvPr/>
        </p:nvSpPr>
        <p:spPr>
          <a:xfrm>
            <a:off x="624681" y="2179082"/>
            <a:ext cx="7462402" cy="1815882"/>
          </a:xfrm>
          <a:prstGeom prst="rect">
            <a:avLst/>
          </a:prstGeom>
          <a:noFill/>
        </p:spPr>
        <p:txBody>
          <a:bodyPr wrap="square" rtlCol="0">
            <a:spAutoFit/>
          </a:bodyPr>
          <a:lstStyle/>
          <a:p>
            <a:r>
              <a:rPr lang="en-US" altLang="zh-CN" sz="2800" dirty="0">
                <a:solidFill>
                  <a:schemeClr val="bg2"/>
                </a:solidFill>
              </a:rPr>
              <a:t>1.</a:t>
            </a:r>
            <a:r>
              <a:rPr lang="zh-CN" altLang="en-US" sz="2800" dirty="0">
                <a:solidFill>
                  <a:schemeClr val="bg2"/>
                </a:solidFill>
              </a:rPr>
              <a:t>写出你熟悉的网站地址</a:t>
            </a:r>
            <a:endParaRPr lang="en-US" altLang="zh-CN" sz="2800" dirty="0">
              <a:solidFill>
                <a:schemeClr val="bg2"/>
              </a:solidFill>
            </a:endParaRPr>
          </a:p>
          <a:p>
            <a:r>
              <a:rPr lang="en-US" altLang="zh-CN" sz="2800" dirty="0">
                <a:solidFill>
                  <a:schemeClr val="bg2"/>
                </a:solidFill>
              </a:rPr>
              <a:t>2.</a:t>
            </a:r>
            <a:r>
              <a:rPr lang="zh-CN" altLang="en-US" sz="2800" dirty="0">
                <a:solidFill>
                  <a:schemeClr val="bg2"/>
                </a:solidFill>
              </a:rPr>
              <a:t>写出你喜欢的浏览器及其内核</a:t>
            </a:r>
            <a:endParaRPr lang="en-US" altLang="zh-CN" sz="2800" dirty="0">
              <a:solidFill>
                <a:schemeClr val="bg2"/>
              </a:solidFill>
            </a:endParaRPr>
          </a:p>
          <a:p>
            <a:r>
              <a:rPr lang="en-US" altLang="zh-CN" sz="2800" dirty="0">
                <a:solidFill>
                  <a:schemeClr val="bg2"/>
                </a:solidFill>
              </a:rPr>
              <a:t>3.</a:t>
            </a:r>
            <a:r>
              <a:rPr lang="zh-CN" altLang="en-US" sz="2800" dirty="0">
                <a:solidFill>
                  <a:schemeClr val="bg2"/>
                </a:solidFill>
              </a:rPr>
              <a:t>用文字描述</a:t>
            </a:r>
            <a:r>
              <a:rPr lang="en-US" altLang="zh-CN" sz="2800" dirty="0">
                <a:solidFill>
                  <a:schemeClr val="bg2"/>
                </a:solidFill>
              </a:rPr>
              <a:t>DNS</a:t>
            </a:r>
            <a:r>
              <a:rPr lang="zh-CN" altLang="en-US" sz="2800" dirty="0">
                <a:solidFill>
                  <a:schemeClr val="bg2"/>
                </a:solidFill>
              </a:rPr>
              <a:t>工作的过程</a:t>
            </a:r>
            <a:endParaRPr lang="en-US" altLang="zh-CN" sz="2800" dirty="0">
              <a:solidFill>
                <a:schemeClr val="bg2"/>
              </a:solidFill>
            </a:endParaRPr>
          </a:p>
          <a:p>
            <a:r>
              <a:rPr lang="en-US" altLang="zh-CN" sz="2800" dirty="0">
                <a:solidFill>
                  <a:schemeClr val="bg2"/>
                </a:solidFill>
              </a:rPr>
              <a:t>4.</a:t>
            </a:r>
            <a:r>
              <a:rPr lang="zh-CN" altLang="en-US" sz="2800" dirty="0">
                <a:solidFill>
                  <a:schemeClr val="bg2"/>
                </a:solidFill>
              </a:rPr>
              <a:t>完成 思考与练习的填空题</a:t>
            </a:r>
            <a:endParaRPr lang="en-US" altLang="zh-CN" sz="2800" dirty="0">
              <a:solidFill>
                <a:schemeClr val="bg2"/>
              </a:solidFill>
            </a:endParaRPr>
          </a:p>
        </p:txBody>
      </p:sp>
    </p:spTree>
    <p:extLst>
      <p:ext uri="{BB962C8B-B14F-4D97-AF65-F5344CB8AC3E}">
        <p14:creationId xmlns:p14="http://schemas.microsoft.com/office/powerpoint/2010/main" val="2231403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10" name="文本框 46">
            <a:extLst>
              <a:ext uri="{FF2B5EF4-FFF2-40B4-BE49-F238E27FC236}">
                <a16:creationId xmlns:a16="http://schemas.microsoft.com/office/drawing/2014/main" id="{1C3A7294-8AC2-4C4A-A822-9E6510F0830C}"/>
              </a:ext>
            </a:extLst>
          </p:cNvPr>
          <p:cNvSpPr txBox="1">
            <a:spLocks noChangeArrowheads="1"/>
          </p:cNvSpPr>
          <p:nvPr/>
        </p:nvSpPr>
        <p:spPr bwMode="auto">
          <a:xfrm>
            <a:off x="4738428" y="3259395"/>
            <a:ext cx="45825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7200" b="1" dirty="0">
                <a:solidFill>
                  <a:schemeClr val="bg2"/>
                </a:solidFill>
                <a:latin typeface="微软雅黑" panose="020B0503020204020204" pitchFamily="34" charset="-122"/>
              </a:rPr>
              <a:t>END</a:t>
            </a:r>
            <a:endParaRPr lang="zh-CN" altLang="en-US" sz="7200" b="1" dirty="0">
              <a:solidFill>
                <a:schemeClr val="bg2"/>
              </a:solidFill>
              <a:latin typeface="微软雅黑" panose="020B0503020204020204" pitchFamily="34" charset="-122"/>
            </a:endParaRPr>
          </a:p>
        </p:txBody>
      </p:sp>
      <p:pic>
        <p:nvPicPr>
          <p:cNvPr id="11" name="图片 1">
            <a:extLst>
              <a:ext uri="{FF2B5EF4-FFF2-40B4-BE49-F238E27FC236}">
                <a16:creationId xmlns:a16="http://schemas.microsoft.com/office/drawing/2014/main" id="{19826AAB-07B0-4570-B7CA-12D3DCA97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75577">
            <a:off x="1412874" y="1035628"/>
            <a:ext cx="8763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198BB63-C1FB-4371-A699-78CE459B2DC1}"/>
              </a:ext>
            </a:extLst>
          </p:cNvPr>
          <p:cNvSpPr txBox="1"/>
          <p:nvPr/>
        </p:nvSpPr>
        <p:spPr>
          <a:xfrm>
            <a:off x="4738428" y="2347819"/>
            <a:ext cx="2389009" cy="2554545"/>
          </a:xfrm>
          <a:prstGeom prst="rect">
            <a:avLst/>
          </a:prstGeom>
          <a:noFill/>
        </p:spPr>
        <p:txBody>
          <a:bodyPr wrap="square" rtlCol="0">
            <a:spAutoFit/>
          </a:bodyPr>
          <a:lstStyle/>
          <a:p>
            <a:r>
              <a:rPr lang="zh-CN" altLang="en-US" sz="8000" b="1" dirty="0">
                <a:solidFill>
                  <a:schemeClr val="bg2"/>
                </a:solidFill>
              </a:rPr>
              <a:t>未完待续</a:t>
            </a:r>
          </a:p>
        </p:txBody>
      </p:sp>
    </p:spTree>
    <p:extLst>
      <p:ext uri="{BB962C8B-B14F-4D97-AF65-F5344CB8AC3E}">
        <p14:creationId xmlns:p14="http://schemas.microsoft.com/office/powerpoint/2010/main" val="1935182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35572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浏览器之操作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261938" y="1905531"/>
            <a:ext cx="11818416" cy="1754326"/>
          </a:xfrm>
          <a:prstGeom prst="rect">
            <a:avLst/>
          </a:prstGeom>
          <a:noFill/>
        </p:spPr>
        <p:txBody>
          <a:bodyPr wrap="square" rtlCol="0">
            <a:spAutoFit/>
          </a:bodyPr>
          <a:lstStyle/>
          <a:p>
            <a:pPr>
              <a:spcBef>
                <a:spcPts val="0"/>
              </a:spcBef>
              <a:defRPr/>
            </a:pPr>
            <a:r>
              <a:rPr lang="zh-CN" altLang="en-US" b="1" dirty="0">
                <a:solidFill>
                  <a:schemeClr val="bg2"/>
                </a:solidFill>
              </a:rPr>
              <a:t>一、阅读下列材料，回答问题</a:t>
            </a:r>
          </a:p>
          <a:p>
            <a:pPr>
              <a:spcBef>
                <a:spcPts val="0"/>
              </a:spcBef>
              <a:defRPr/>
            </a:pPr>
            <a:r>
              <a:rPr lang="zh-CN" altLang="en-US" dirty="0">
                <a:solidFill>
                  <a:schemeClr val="bg2"/>
                </a:solidFill>
              </a:rPr>
              <a:t>材料一  </a:t>
            </a:r>
            <a:r>
              <a:rPr lang="en-US" altLang="zh-CN" dirty="0">
                <a:solidFill>
                  <a:schemeClr val="bg2"/>
                </a:solidFill>
              </a:rPr>
              <a:t>IE</a:t>
            </a:r>
            <a:r>
              <a:rPr lang="zh-CN" altLang="en-US" dirty="0">
                <a:solidFill>
                  <a:schemeClr val="bg2"/>
                </a:solidFill>
              </a:rPr>
              <a:t>浏览器的启动方法</a:t>
            </a:r>
          </a:p>
          <a:p>
            <a:pPr>
              <a:spcBef>
                <a:spcPts val="0"/>
              </a:spcBef>
              <a:defRPr/>
            </a:pPr>
            <a:r>
              <a:rPr lang="en-US" altLang="zh-CN" dirty="0">
                <a:solidFill>
                  <a:schemeClr val="bg2"/>
                </a:solidFill>
              </a:rPr>
              <a:t>   1.</a:t>
            </a:r>
            <a:r>
              <a:rPr lang="zh-CN" altLang="en-US" dirty="0">
                <a:solidFill>
                  <a:schemeClr val="bg2"/>
                </a:solidFill>
              </a:rPr>
              <a:t>单击“快速启动工具栏”中的</a:t>
            </a:r>
            <a:r>
              <a:rPr lang="en-US" altLang="zh-CN" dirty="0">
                <a:solidFill>
                  <a:schemeClr val="bg2"/>
                </a:solidFill>
              </a:rPr>
              <a:t>IE</a:t>
            </a:r>
            <a:r>
              <a:rPr lang="zh-CN" altLang="en-US" dirty="0">
                <a:solidFill>
                  <a:schemeClr val="bg2"/>
                </a:solidFill>
              </a:rPr>
              <a:t>浏览器图标。</a:t>
            </a:r>
          </a:p>
          <a:p>
            <a:pPr>
              <a:spcBef>
                <a:spcPts val="0"/>
              </a:spcBef>
              <a:defRPr/>
            </a:pPr>
            <a:r>
              <a:rPr lang="en-US" altLang="zh-CN" dirty="0">
                <a:solidFill>
                  <a:schemeClr val="bg2"/>
                </a:solidFill>
              </a:rPr>
              <a:t>   2.</a:t>
            </a:r>
            <a:r>
              <a:rPr lang="zh-CN" altLang="en-US" dirty="0">
                <a:solidFill>
                  <a:schemeClr val="bg2"/>
                </a:solidFill>
              </a:rPr>
              <a:t>双击桌面上的</a:t>
            </a:r>
            <a:r>
              <a:rPr lang="en-US" altLang="zh-CN" dirty="0">
                <a:solidFill>
                  <a:schemeClr val="bg2"/>
                </a:solidFill>
              </a:rPr>
              <a:t>IE</a:t>
            </a:r>
            <a:r>
              <a:rPr lang="zh-CN" altLang="en-US" dirty="0">
                <a:solidFill>
                  <a:schemeClr val="bg2"/>
                </a:solidFill>
              </a:rPr>
              <a:t>浏览器快捷方式图标。</a:t>
            </a:r>
          </a:p>
          <a:p>
            <a:pPr>
              <a:spcBef>
                <a:spcPts val="0"/>
              </a:spcBef>
              <a:defRPr/>
            </a:pPr>
            <a:r>
              <a:rPr lang="en-US" altLang="zh-CN" dirty="0">
                <a:solidFill>
                  <a:schemeClr val="bg2"/>
                </a:solidFill>
              </a:rPr>
              <a:t>   3.</a:t>
            </a:r>
            <a:r>
              <a:rPr lang="zh-CN" altLang="en-US" dirty="0">
                <a:solidFill>
                  <a:schemeClr val="bg2"/>
                </a:solidFill>
              </a:rPr>
              <a:t>使用“开始</a:t>
            </a:r>
            <a:r>
              <a:rPr lang="en-US" altLang="zh-CN" dirty="0">
                <a:solidFill>
                  <a:schemeClr val="bg2"/>
                </a:solidFill>
              </a:rPr>
              <a:t>\</a:t>
            </a:r>
            <a:r>
              <a:rPr lang="zh-CN" altLang="en-US" dirty="0">
                <a:solidFill>
                  <a:schemeClr val="bg2"/>
                </a:solidFill>
              </a:rPr>
              <a:t>所有程序</a:t>
            </a:r>
            <a:r>
              <a:rPr lang="en-US" altLang="zh-CN" dirty="0">
                <a:solidFill>
                  <a:schemeClr val="bg2"/>
                </a:solidFill>
              </a:rPr>
              <a:t>\Internet Explorer”</a:t>
            </a:r>
            <a:r>
              <a:rPr lang="zh-CN" altLang="en-US" dirty="0">
                <a:solidFill>
                  <a:schemeClr val="bg2"/>
                </a:solidFill>
              </a:rPr>
              <a:t>启动。</a:t>
            </a:r>
          </a:p>
          <a:p>
            <a:pPr>
              <a:spcBef>
                <a:spcPts val="0"/>
              </a:spcBef>
              <a:defRPr/>
            </a:pPr>
            <a:r>
              <a:rPr lang="en-US" altLang="zh-CN" dirty="0">
                <a:solidFill>
                  <a:schemeClr val="bg2"/>
                </a:solidFill>
              </a:rPr>
              <a:t>   4.</a:t>
            </a:r>
            <a:r>
              <a:rPr lang="zh-CN" altLang="en-US" dirty="0">
                <a:solidFill>
                  <a:schemeClr val="bg2"/>
                </a:solidFill>
              </a:rPr>
              <a:t>在</a:t>
            </a:r>
            <a:r>
              <a:rPr lang="en-US" altLang="zh-CN" dirty="0">
                <a:solidFill>
                  <a:schemeClr val="bg2"/>
                </a:solidFill>
              </a:rPr>
              <a:t>Internet Explorer</a:t>
            </a:r>
            <a:r>
              <a:rPr lang="zh-CN" altLang="en-US" dirty="0">
                <a:solidFill>
                  <a:schemeClr val="bg2"/>
                </a:solidFill>
              </a:rPr>
              <a:t>浏览器的安装目录下去打开。</a:t>
            </a:r>
          </a:p>
        </p:txBody>
      </p:sp>
    </p:spTree>
    <p:extLst>
      <p:ext uri="{BB962C8B-B14F-4D97-AF65-F5344CB8AC3E}">
        <p14:creationId xmlns:p14="http://schemas.microsoft.com/office/powerpoint/2010/main" val="1485658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6626" name="稻壳儿小白白(http://dwz.cn/Wu2UP)"/>
          <p:cNvSpPr>
            <a:spLocks/>
          </p:cNvSpPr>
          <p:nvPr/>
        </p:nvSpPr>
        <p:spPr bwMode="auto">
          <a:xfrm rot="900000">
            <a:off x="5768975" y="4084638"/>
            <a:ext cx="1006475" cy="1998662"/>
          </a:xfrm>
          <a:custGeom>
            <a:avLst/>
            <a:gdLst>
              <a:gd name="T0" fmla="*/ 2147483647 w 252"/>
              <a:gd name="T1" fmla="*/ 2147483647 h 499"/>
              <a:gd name="T2" fmla="*/ 2147483647 w 252"/>
              <a:gd name="T3" fmla="*/ 2147483647 h 499"/>
              <a:gd name="T4" fmla="*/ 2147483647 w 252"/>
              <a:gd name="T5" fmla="*/ 2147483647 h 499"/>
              <a:gd name="T6" fmla="*/ 2147483647 w 252"/>
              <a:gd name="T7" fmla="*/ 2147483647 h 499"/>
              <a:gd name="T8" fmla="*/ 2147483647 w 252"/>
              <a:gd name="T9" fmla="*/ 2147483647 h 499"/>
              <a:gd name="T10" fmla="*/ 2147483647 w 252"/>
              <a:gd name="T11" fmla="*/ 2147483647 h 499"/>
              <a:gd name="T12" fmla="*/ 2147483647 w 252"/>
              <a:gd name="T13" fmla="*/ 2147483647 h 499"/>
              <a:gd name="T14" fmla="*/ 2147483647 w 252"/>
              <a:gd name="T15" fmla="*/ 2147483647 h 499"/>
              <a:gd name="T16" fmla="*/ 0 w 252"/>
              <a:gd name="T17" fmla="*/ 2147483647 h 499"/>
              <a:gd name="T18" fmla="*/ 0 w 252"/>
              <a:gd name="T19" fmla="*/ 2147483647 h 499"/>
              <a:gd name="T20" fmla="*/ 2147483647 w 252"/>
              <a:gd name="T21" fmla="*/ 2147483647 h 499"/>
              <a:gd name="T22" fmla="*/ 2147483647 w 252"/>
              <a:gd name="T23" fmla="*/ 2147483647 h 499"/>
              <a:gd name="T24" fmla="*/ 2147483647 w 252"/>
              <a:gd name="T25" fmla="*/ 2147483647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2"/>
              <a:gd name="T40" fmla="*/ 0 h 499"/>
              <a:gd name="T41" fmla="*/ 252 w 252"/>
              <a:gd name="T42" fmla="*/ 499 h 4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27" name="稻壳儿小白白(http://dwz.cn/Wu2UP)"/>
          <p:cNvSpPr>
            <a:spLocks/>
          </p:cNvSpPr>
          <p:nvPr/>
        </p:nvSpPr>
        <p:spPr bwMode="auto">
          <a:xfrm rot="900000">
            <a:off x="4664075" y="2490788"/>
            <a:ext cx="763588" cy="234950"/>
          </a:xfrm>
          <a:custGeom>
            <a:avLst/>
            <a:gdLst>
              <a:gd name="T0" fmla="*/ 2147483647 w 382"/>
              <a:gd name="T1" fmla="*/ 2147483647 h 117"/>
              <a:gd name="T2" fmla="*/ 0 w 382"/>
              <a:gd name="T3" fmla="*/ 0 h 117"/>
              <a:gd name="T4" fmla="*/ 2147483647 w 382"/>
              <a:gd name="T5" fmla="*/ 2147483647 h 117"/>
              <a:gd name="T6" fmla="*/ 2147483647 w 382"/>
              <a:gd name="T7" fmla="*/ 2147483647 h 117"/>
              <a:gd name="T8" fmla="*/ 0 60000 65536"/>
              <a:gd name="T9" fmla="*/ 0 60000 65536"/>
              <a:gd name="T10" fmla="*/ 0 60000 65536"/>
              <a:gd name="T11" fmla="*/ 0 60000 65536"/>
              <a:gd name="T12" fmla="*/ 0 w 382"/>
              <a:gd name="T13" fmla="*/ 0 h 117"/>
              <a:gd name="T14" fmla="*/ 382 w 382"/>
              <a:gd name="T15" fmla="*/ 117 h 117"/>
            </a:gdLst>
            <a:ahLst/>
            <a:cxnLst>
              <a:cxn ang="T8">
                <a:pos x="T0" y="T1"/>
              </a:cxn>
              <a:cxn ang="T9">
                <a:pos x="T2" y="T3"/>
              </a:cxn>
              <a:cxn ang="T10">
                <a:pos x="T4" y="T5"/>
              </a:cxn>
              <a:cxn ang="T11">
                <a:pos x="T6" y="T7"/>
              </a:cxn>
            </a:cxnLst>
            <a:rect l="T12" t="T13" r="T14" b="T15"/>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28" name="稻壳儿小白白(http://dwz.cn/Wu2UP)"/>
          <p:cNvSpPr>
            <a:spLocks/>
          </p:cNvSpPr>
          <p:nvPr/>
        </p:nvSpPr>
        <p:spPr bwMode="auto">
          <a:xfrm rot="900000">
            <a:off x="5330825" y="2936875"/>
            <a:ext cx="939800" cy="295275"/>
          </a:xfrm>
          <a:custGeom>
            <a:avLst/>
            <a:gdLst>
              <a:gd name="T0" fmla="*/ 0 w 470"/>
              <a:gd name="T1" fmla="*/ 0 h 148"/>
              <a:gd name="T2" fmla="*/ 0 w 470"/>
              <a:gd name="T3" fmla="*/ 2147483647 h 148"/>
              <a:gd name="T4" fmla="*/ 2147483647 w 470"/>
              <a:gd name="T5" fmla="*/ 2147483647 h 148"/>
              <a:gd name="T6" fmla="*/ 0 w 470"/>
              <a:gd name="T7" fmla="*/ 0 h 148"/>
              <a:gd name="T8" fmla="*/ 0 60000 65536"/>
              <a:gd name="T9" fmla="*/ 0 60000 65536"/>
              <a:gd name="T10" fmla="*/ 0 60000 65536"/>
              <a:gd name="T11" fmla="*/ 0 60000 65536"/>
              <a:gd name="T12" fmla="*/ 0 w 470"/>
              <a:gd name="T13" fmla="*/ 0 h 148"/>
              <a:gd name="T14" fmla="*/ 470 w 470"/>
              <a:gd name="T15" fmla="*/ 148 h 148"/>
            </a:gdLst>
            <a:ahLst/>
            <a:cxnLst>
              <a:cxn ang="T8">
                <a:pos x="T0" y="T1"/>
              </a:cxn>
              <a:cxn ang="T9">
                <a:pos x="T2" y="T3"/>
              </a:cxn>
              <a:cxn ang="T10">
                <a:pos x="T4" y="T5"/>
              </a:cxn>
              <a:cxn ang="T11">
                <a:pos x="T6" y="T7"/>
              </a:cxn>
            </a:cxnLst>
            <a:rect l="T12" t="T13" r="T14" b="T15"/>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29" name="稻壳儿小白白(http://dwz.cn/Wu2UP)"/>
          <p:cNvSpPr>
            <a:spLocks/>
          </p:cNvSpPr>
          <p:nvPr/>
        </p:nvSpPr>
        <p:spPr bwMode="auto">
          <a:xfrm rot="900000">
            <a:off x="6365875" y="2900363"/>
            <a:ext cx="1746250" cy="404812"/>
          </a:xfrm>
          <a:custGeom>
            <a:avLst/>
            <a:gdLst>
              <a:gd name="T0" fmla="*/ 2147483647 w 437"/>
              <a:gd name="T1" fmla="*/ 2147483647 h 101"/>
              <a:gd name="T2" fmla="*/ 2147483647 w 437"/>
              <a:gd name="T3" fmla="*/ 2147483647 h 101"/>
              <a:gd name="T4" fmla="*/ 0 w 437"/>
              <a:gd name="T5" fmla="*/ 2147483647 h 101"/>
              <a:gd name="T6" fmla="*/ 2147483647 w 437"/>
              <a:gd name="T7" fmla="*/ 2147483647 h 101"/>
              <a:gd name="T8" fmla="*/ 2147483647 w 437"/>
              <a:gd name="T9" fmla="*/ 2147483647 h 101"/>
              <a:gd name="T10" fmla="*/ 2147483647 w 437"/>
              <a:gd name="T11" fmla="*/ 2147483647 h 101"/>
              <a:gd name="T12" fmla="*/ 2147483647 w 437"/>
              <a:gd name="T13" fmla="*/ 2147483647 h 101"/>
              <a:gd name="T14" fmla="*/ 2147483647 w 437"/>
              <a:gd name="T15" fmla="*/ 2147483647 h 101"/>
              <a:gd name="T16" fmla="*/ 2147483647 w 437"/>
              <a:gd name="T17" fmla="*/ 2147483647 h 101"/>
              <a:gd name="T18" fmla="*/ 2147483647 w 437"/>
              <a:gd name="T19" fmla="*/ 0 h 101"/>
              <a:gd name="T20" fmla="*/ 2147483647 w 437"/>
              <a:gd name="T21" fmla="*/ 2147483647 h 101"/>
              <a:gd name="T22" fmla="*/ 2147483647 w 437"/>
              <a:gd name="T23" fmla="*/ 2147483647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7"/>
              <a:gd name="T37" fmla="*/ 0 h 101"/>
              <a:gd name="T38" fmla="*/ 437 w 437"/>
              <a:gd name="T39" fmla="*/ 101 h 1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0" name="稻壳儿小白白(http://dwz.cn/Wu2UP)"/>
          <p:cNvSpPr>
            <a:spLocks/>
          </p:cNvSpPr>
          <p:nvPr/>
        </p:nvSpPr>
        <p:spPr bwMode="auto">
          <a:xfrm rot="900000">
            <a:off x="4670425" y="2446338"/>
            <a:ext cx="1754188" cy="409575"/>
          </a:xfrm>
          <a:custGeom>
            <a:avLst/>
            <a:gdLst>
              <a:gd name="T0" fmla="*/ 2147483647 w 439"/>
              <a:gd name="T1" fmla="*/ 2147483647 h 102"/>
              <a:gd name="T2" fmla="*/ 2147483647 w 439"/>
              <a:gd name="T3" fmla="*/ 2147483647 h 102"/>
              <a:gd name="T4" fmla="*/ 2147483647 w 439"/>
              <a:gd name="T5" fmla="*/ 2147483647 h 102"/>
              <a:gd name="T6" fmla="*/ 2147483647 w 439"/>
              <a:gd name="T7" fmla="*/ 2147483647 h 102"/>
              <a:gd name="T8" fmla="*/ 0 w 439"/>
              <a:gd name="T9" fmla="*/ 2147483647 h 102"/>
              <a:gd name="T10" fmla="*/ 2147483647 w 439"/>
              <a:gd name="T11" fmla="*/ 2147483647 h 102"/>
              <a:gd name="T12" fmla="*/ 2147483647 w 439"/>
              <a:gd name="T13" fmla="*/ 2147483647 h 102"/>
              <a:gd name="T14" fmla="*/ 2147483647 w 439"/>
              <a:gd name="T15" fmla="*/ 2147483647 h 102"/>
              <a:gd name="T16" fmla="*/ 2147483647 w 439"/>
              <a:gd name="T17" fmla="*/ 2147483647 h 102"/>
              <a:gd name="T18" fmla="*/ 2147483647 w 439"/>
              <a:gd name="T19" fmla="*/ 2147483647 h 102"/>
              <a:gd name="T20" fmla="*/ 2147483647 w 439"/>
              <a:gd name="T21" fmla="*/ 2147483647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9"/>
              <a:gd name="T34" fmla="*/ 0 h 102"/>
              <a:gd name="T35" fmla="*/ 439 w 439"/>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1" name="稻壳儿小白白(http://dwz.cn/Wu2UP)"/>
          <p:cNvSpPr>
            <a:spLocks/>
          </p:cNvSpPr>
          <p:nvPr/>
        </p:nvSpPr>
        <p:spPr bwMode="auto">
          <a:xfrm rot="900000">
            <a:off x="5703888" y="2563813"/>
            <a:ext cx="1566862" cy="311150"/>
          </a:xfrm>
          <a:custGeom>
            <a:avLst/>
            <a:gdLst>
              <a:gd name="T0" fmla="*/ 2147483647 w 392"/>
              <a:gd name="T1" fmla="*/ 2147483647 h 78"/>
              <a:gd name="T2" fmla="*/ 2147483647 w 392"/>
              <a:gd name="T3" fmla="*/ 2147483647 h 78"/>
              <a:gd name="T4" fmla="*/ 2147483647 w 392"/>
              <a:gd name="T5" fmla="*/ 2147483647 h 78"/>
              <a:gd name="T6" fmla="*/ 2147483647 w 392"/>
              <a:gd name="T7" fmla="*/ 2147483647 h 78"/>
              <a:gd name="T8" fmla="*/ 2147483647 w 392"/>
              <a:gd name="T9" fmla="*/ 2147483647 h 78"/>
              <a:gd name="T10" fmla="*/ 2147483647 w 392"/>
              <a:gd name="T11" fmla="*/ 2147483647 h 78"/>
              <a:gd name="T12" fmla="*/ 2147483647 w 392"/>
              <a:gd name="T13" fmla="*/ 2147483647 h 78"/>
              <a:gd name="T14" fmla="*/ 2147483647 w 392"/>
              <a:gd name="T15" fmla="*/ 0 h 78"/>
              <a:gd name="T16" fmla="*/ 0 w 392"/>
              <a:gd name="T17" fmla="*/ 2147483647 h 78"/>
              <a:gd name="T18" fmla="*/ 2147483647 w 392"/>
              <a:gd name="T19" fmla="*/ 2147483647 h 78"/>
              <a:gd name="T20" fmla="*/ 2147483647 w 392"/>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78"/>
              <a:gd name="T35" fmla="*/ 392 w 39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2" name="稻壳儿小白白(http://dwz.cn/Wu2UP)"/>
          <p:cNvSpPr>
            <a:spLocks/>
          </p:cNvSpPr>
          <p:nvPr/>
        </p:nvSpPr>
        <p:spPr bwMode="auto">
          <a:xfrm rot="900000">
            <a:off x="5346700" y="2809875"/>
            <a:ext cx="1946275" cy="557213"/>
          </a:xfrm>
          <a:custGeom>
            <a:avLst/>
            <a:gdLst>
              <a:gd name="T0" fmla="*/ 2147483647 w 487"/>
              <a:gd name="T1" fmla="*/ 2147483647 h 139"/>
              <a:gd name="T2" fmla="*/ 2147483647 w 487"/>
              <a:gd name="T3" fmla="*/ 2147483647 h 139"/>
              <a:gd name="T4" fmla="*/ 2147483647 w 487"/>
              <a:gd name="T5" fmla="*/ 2147483647 h 139"/>
              <a:gd name="T6" fmla="*/ 2147483647 w 487"/>
              <a:gd name="T7" fmla="*/ 2147483647 h 139"/>
              <a:gd name="T8" fmla="*/ 2147483647 w 487"/>
              <a:gd name="T9" fmla="*/ 2147483647 h 139"/>
              <a:gd name="T10" fmla="*/ 2147483647 w 487"/>
              <a:gd name="T11" fmla="*/ 2147483647 h 139"/>
              <a:gd name="T12" fmla="*/ 2147483647 w 487"/>
              <a:gd name="T13" fmla="*/ 2147483647 h 139"/>
              <a:gd name="T14" fmla="*/ 2147483647 w 487"/>
              <a:gd name="T15" fmla="*/ 2147483647 h 139"/>
              <a:gd name="T16" fmla="*/ 2147483647 w 487"/>
              <a:gd name="T17" fmla="*/ 2147483647 h 139"/>
              <a:gd name="T18" fmla="*/ 0 w 487"/>
              <a:gd name="T19" fmla="*/ 2147483647 h 139"/>
              <a:gd name="T20" fmla="*/ 2147483647 w 487"/>
              <a:gd name="T21" fmla="*/ 2147483647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7"/>
              <a:gd name="T34" fmla="*/ 0 h 139"/>
              <a:gd name="T35" fmla="*/ 487 w 487"/>
              <a:gd name="T36" fmla="*/ 139 h 1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3" name="稻壳儿小白白(http://dwz.cn/Wu2UP)"/>
          <p:cNvSpPr>
            <a:spLocks/>
          </p:cNvSpPr>
          <p:nvPr/>
        </p:nvSpPr>
        <p:spPr bwMode="auto">
          <a:xfrm rot="900000">
            <a:off x="4664075" y="2489200"/>
            <a:ext cx="755650" cy="234950"/>
          </a:xfrm>
          <a:custGeom>
            <a:avLst/>
            <a:gdLst>
              <a:gd name="T0" fmla="*/ 2147483647 w 378"/>
              <a:gd name="T1" fmla="*/ 2147483647 h 117"/>
              <a:gd name="T2" fmla="*/ 0 w 378"/>
              <a:gd name="T3" fmla="*/ 0 h 117"/>
              <a:gd name="T4" fmla="*/ 2147483647 w 378"/>
              <a:gd name="T5" fmla="*/ 2147483647 h 117"/>
              <a:gd name="T6" fmla="*/ 2147483647 w 378"/>
              <a:gd name="T7" fmla="*/ 2147483647 h 117"/>
              <a:gd name="T8" fmla="*/ 0 60000 65536"/>
              <a:gd name="T9" fmla="*/ 0 60000 65536"/>
              <a:gd name="T10" fmla="*/ 0 60000 65536"/>
              <a:gd name="T11" fmla="*/ 0 60000 65536"/>
              <a:gd name="T12" fmla="*/ 0 w 378"/>
              <a:gd name="T13" fmla="*/ 0 h 117"/>
              <a:gd name="T14" fmla="*/ 378 w 378"/>
              <a:gd name="T15" fmla="*/ 117 h 117"/>
            </a:gdLst>
            <a:ahLst/>
            <a:cxnLst>
              <a:cxn ang="T8">
                <a:pos x="T0" y="T1"/>
              </a:cxn>
              <a:cxn ang="T9">
                <a:pos x="T2" y="T3"/>
              </a:cxn>
              <a:cxn ang="T10">
                <a:pos x="T4" y="T5"/>
              </a:cxn>
              <a:cxn ang="T11">
                <a:pos x="T6" y="T7"/>
              </a:cxn>
            </a:cxnLst>
            <a:rect l="T12" t="T13" r="T14" b="T15"/>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4" name="稻壳儿小白白(http://dwz.cn/Wu2UP)"/>
          <p:cNvSpPr>
            <a:spLocks/>
          </p:cNvSpPr>
          <p:nvPr/>
        </p:nvSpPr>
        <p:spPr bwMode="auto">
          <a:xfrm rot="900000">
            <a:off x="4506913" y="2506663"/>
            <a:ext cx="1047750" cy="1417637"/>
          </a:xfrm>
          <a:custGeom>
            <a:avLst/>
            <a:gdLst>
              <a:gd name="T0" fmla="*/ 2147483647 w 262"/>
              <a:gd name="T1" fmla="*/ 2147483647 h 354"/>
              <a:gd name="T2" fmla="*/ 2147483647 w 262"/>
              <a:gd name="T3" fmla="*/ 2147483647 h 354"/>
              <a:gd name="T4" fmla="*/ 2147483647 w 262"/>
              <a:gd name="T5" fmla="*/ 2147483647 h 354"/>
              <a:gd name="T6" fmla="*/ 2147483647 w 262"/>
              <a:gd name="T7" fmla="*/ 2147483647 h 354"/>
              <a:gd name="T8" fmla="*/ 2147483647 w 262"/>
              <a:gd name="T9" fmla="*/ 2147483647 h 354"/>
              <a:gd name="T10" fmla="*/ 2147483647 w 262"/>
              <a:gd name="T11" fmla="*/ 2147483647 h 354"/>
              <a:gd name="T12" fmla="*/ 2147483647 w 262"/>
              <a:gd name="T13" fmla="*/ 2147483647 h 354"/>
              <a:gd name="T14" fmla="*/ 0 w 262"/>
              <a:gd name="T15" fmla="*/ 0 h 354"/>
              <a:gd name="T16" fmla="*/ 0 w 262"/>
              <a:gd name="T17" fmla="*/ 2147483647 h 354"/>
              <a:gd name="T18" fmla="*/ 2147483647 w 262"/>
              <a:gd name="T19" fmla="*/ 2147483647 h 354"/>
              <a:gd name="T20" fmla="*/ 2147483647 w 262"/>
              <a:gd name="T21" fmla="*/ 2147483647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354"/>
              <a:gd name="T35" fmla="*/ 262 w 262"/>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5" name="稻壳儿小白白(http://dwz.cn/Wu2UP)"/>
          <p:cNvSpPr>
            <a:spLocks/>
          </p:cNvSpPr>
          <p:nvPr/>
        </p:nvSpPr>
        <p:spPr bwMode="auto">
          <a:xfrm rot="900000">
            <a:off x="5127625" y="2913063"/>
            <a:ext cx="939800" cy="1849437"/>
          </a:xfrm>
          <a:custGeom>
            <a:avLst/>
            <a:gdLst>
              <a:gd name="T0" fmla="*/ 0 w 235"/>
              <a:gd name="T1" fmla="*/ 0 h 462"/>
              <a:gd name="T2" fmla="*/ 0 w 235"/>
              <a:gd name="T3" fmla="*/ 2147483647 h 462"/>
              <a:gd name="T4" fmla="*/ 2147483647 w 235"/>
              <a:gd name="T5" fmla="*/ 2147483647 h 462"/>
              <a:gd name="T6" fmla="*/ 0 w 235"/>
              <a:gd name="T7" fmla="*/ 2147483647 h 462"/>
              <a:gd name="T8" fmla="*/ 0 w 235"/>
              <a:gd name="T9" fmla="*/ 2147483647 h 462"/>
              <a:gd name="T10" fmla="*/ 2147483647 w 235"/>
              <a:gd name="T11" fmla="*/ 2147483647 h 462"/>
              <a:gd name="T12" fmla="*/ 2147483647 w 235"/>
              <a:gd name="T13" fmla="*/ 2147483647 h 462"/>
              <a:gd name="T14" fmla="*/ 2147483647 w 235"/>
              <a:gd name="T15" fmla="*/ 2147483647 h 462"/>
              <a:gd name="T16" fmla="*/ 2147483647 w 235"/>
              <a:gd name="T17" fmla="*/ 2147483647 h 462"/>
              <a:gd name="T18" fmla="*/ 2147483647 w 235"/>
              <a:gd name="T19" fmla="*/ 2147483647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
              <a:gd name="T34" fmla="*/ 0 h 462"/>
              <a:gd name="T35" fmla="*/ 235 w 235"/>
              <a:gd name="T36" fmla="*/ 462 h 4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6" name="稻壳儿小白白(http://dwz.cn/Wu2UP)"/>
          <p:cNvSpPr>
            <a:spLocks/>
          </p:cNvSpPr>
          <p:nvPr/>
        </p:nvSpPr>
        <p:spPr bwMode="auto">
          <a:xfrm rot="900000">
            <a:off x="6062663" y="3205163"/>
            <a:ext cx="1350962" cy="1612900"/>
          </a:xfrm>
          <a:custGeom>
            <a:avLst/>
            <a:gdLst>
              <a:gd name="T0" fmla="*/ 0 w 338"/>
              <a:gd name="T1" fmla="*/ 2147483647 h 403"/>
              <a:gd name="T2" fmla="*/ 0 w 338"/>
              <a:gd name="T3" fmla="*/ 2147483647 h 403"/>
              <a:gd name="T4" fmla="*/ 2147483647 w 338"/>
              <a:gd name="T5" fmla="*/ 2147483647 h 403"/>
              <a:gd name="T6" fmla="*/ 2147483647 w 338"/>
              <a:gd name="T7" fmla="*/ 2147483647 h 403"/>
              <a:gd name="T8" fmla="*/ 2147483647 w 338"/>
              <a:gd name="T9" fmla="*/ 2147483647 h 403"/>
              <a:gd name="T10" fmla="*/ 2147483647 w 338"/>
              <a:gd name="T11" fmla="*/ 2147483647 h 403"/>
              <a:gd name="T12" fmla="*/ 2147483647 w 338"/>
              <a:gd name="T13" fmla="*/ 2147483647 h 403"/>
              <a:gd name="T14" fmla="*/ 2147483647 w 338"/>
              <a:gd name="T15" fmla="*/ 2147483647 h 403"/>
              <a:gd name="T16" fmla="*/ 2147483647 w 338"/>
              <a:gd name="T17" fmla="*/ 2147483647 h 403"/>
              <a:gd name="T18" fmla="*/ 2147483647 w 338"/>
              <a:gd name="T19" fmla="*/ 2147483647 h 403"/>
              <a:gd name="T20" fmla="*/ 2147483647 w 338"/>
              <a:gd name="T21" fmla="*/ 2147483647 h 403"/>
              <a:gd name="T22" fmla="*/ 2147483647 w 338"/>
              <a:gd name="T23" fmla="*/ 0 h 403"/>
              <a:gd name="T24" fmla="*/ 2147483647 w 338"/>
              <a:gd name="T25" fmla="*/ 0 h 403"/>
              <a:gd name="T26" fmla="*/ 0 w 338"/>
              <a:gd name="T27" fmla="*/ 2147483647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8"/>
              <a:gd name="T43" fmla="*/ 0 h 403"/>
              <a:gd name="T44" fmla="*/ 338 w 338"/>
              <a:gd name="T45" fmla="*/ 403 h 4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7" name="稻壳儿小白白(http://dwz.cn/Wu2UP)"/>
          <p:cNvSpPr>
            <a:spLocks/>
          </p:cNvSpPr>
          <p:nvPr/>
        </p:nvSpPr>
        <p:spPr bwMode="auto">
          <a:xfrm rot="900000">
            <a:off x="6500813" y="4183063"/>
            <a:ext cx="1135062" cy="1504950"/>
          </a:xfrm>
          <a:custGeom>
            <a:avLst/>
            <a:gdLst>
              <a:gd name="T0" fmla="*/ 2147483647 w 284"/>
              <a:gd name="T1" fmla="*/ 2147483647 h 376"/>
              <a:gd name="T2" fmla="*/ 2147483647 w 284"/>
              <a:gd name="T3" fmla="*/ 2147483647 h 376"/>
              <a:gd name="T4" fmla="*/ 2147483647 w 284"/>
              <a:gd name="T5" fmla="*/ 2147483647 h 376"/>
              <a:gd name="T6" fmla="*/ 2147483647 w 284"/>
              <a:gd name="T7" fmla="*/ 2147483647 h 376"/>
              <a:gd name="T8" fmla="*/ 2147483647 w 284"/>
              <a:gd name="T9" fmla="*/ 2147483647 h 376"/>
              <a:gd name="T10" fmla="*/ 2147483647 w 284"/>
              <a:gd name="T11" fmla="*/ 2147483647 h 376"/>
              <a:gd name="T12" fmla="*/ 2147483647 w 284"/>
              <a:gd name="T13" fmla="*/ 2147483647 h 376"/>
              <a:gd name="T14" fmla="*/ 2147483647 w 284"/>
              <a:gd name="T15" fmla="*/ 2147483647 h 376"/>
              <a:gd name="T16" fmla="*/ 2147483647 w 284"/>
              <a:gd name="T17" fmla="*/ 2147483647 h 376"/>
              <a:gd name="T18" fmla="*/ 2147483647 w 284"/>
              <a:gd name="T19" fmla="*/ 2147483647 h 376"/>
              <a:gd name="T20" fmla="*/ 2147483647 w 284"/>
              <a:gd name="T21" fmla="*/ 2147483647 h 376"/>
              <a:gd name="T22" fmla="*/ 2147483647 w 284"/>
              <a:gd name="T23" fmla="*/ 2147483647 h 376"/>
              <a:gd name="T24" fmla="*/ 2147483647 w 284"/>
              <a:gd name="T25" fmla="*/ 0 h 376"/>
              <a:gd name="T26" fmla="*/ 2147483647 w 284"/>
              <a:gd name="T27" fmla="*/ 2147483647 h 376"/>
              <a:gd name="T28" fmla="*/ 2147483647 w 284"/>
              <a:gd name="T29" fmla="*/ 2147483647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4"/>
              <a:gd name="T46" fmla="*/ 0 h 376"/>
              <a:gd name="T47" fmla="*/ 284 w 284"/>
              <a:gd name="T48" fmla="*/ 376 h 3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8" name="稻壳儿小白白(http://dwz.cn/Wu2UP)"/>
          <p:cNvSpPr>
            <a:spLocks/>
          </p:cNvSpPr>
          <p:nvPr/>
        </p:nvSpPr>
        <p:spPr bwMode="auto">
          <a:xfrm rot="900000">
            <a:off x="7105650" y="3163888"/>
            <a:ext cx="795338" cy="1608137"/>
          </a:xfrm>
          <a:custGeom>
            <a:avLst/>
            <a:gdLst>
              <a:gd name="T0" fmla="*/ 2147483647 w 199"/>
              <a:gd name="T1" fmla="*/ 0 h 401"/>
              <a:gd name="T2" fmla="*/ 2147483647 w 199"/>
              <a:gd name="T3" fmla="*/ 0 h 401"/>
              <a:gd name="T4" fmla="*/ 0 w 199"/>
              <a:gd name="T5" fmla="*/ 2147483647 h 401"/>
              <a:gd name="T6" fmla="*/ 0 w 199"/>
              <a:gd name="T7" fmla="*/ 2147483647 h 401"/>
              <a:gd name="T8" fmla="*/ 0 w 199"/>
              <a:gd name="T9" fmla="*/ 2147483647 h 401"/>
              <a:gd name="T10" fmla="*/ 2147483647 w 199"/>
              <a:gd name="T11" fmla="*/ 2147483647 h 401"/>
              <a:gd name="T12" fmla="*/ 0 w 199"/>
              <a:gd name="T13" fmla="*/ 2147483647 h 401"/>
              <a:gd name="T14" fmla="*/ 0 w 199"/>
              <a:gd name="T15" fmla="*/ 2147483647 h 401"/>
              <a:gd name="T16" fmla="*/ 2147483647 w 199"/>
              <a:gd name="T17" fmla="*/ 2147483647 h 401"/>
              <a:gd name="T18" fmla="*/ 2147483647 w 199"/>
              <a:gd name="T19" fmla="*/ 2147483647 h 401"/>
              <a:gd name="T20" fmla="*/ 2147483647 w 199"/>
              <a:gd name="T21" fmla="*/ 2147483647 h 401"/>
              <a:gd name="T22" fmla="*/ 2147483647 w 199"/>
              <a:gd name="T23" fmla="*/ 2147483647 h 401"/>
              <a:gd name="T24" fmla="*/ 2147483647 w 199"/>
              <a:gd name="T25" fmla="*/ 0 h 401"/>
              <a:gd name="T26" fmla="*/ 2147483647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9"/>
              <a:gd name="T43" fmla="*/ 0 h 401"/>
              <a:gd name="T44" fmla="*/ 199 w 199"/>
              <a:gd name="T45" fmla="*/ 401 h 4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39" name="稻壳儿小白白(http://dwz.cn/Wu2UP)"/>
          <p:cNvSpPr>
            <a:spLocks/>
          </p:cNvSpPr>
          <p:nvPr/>
        </p:nvSpPr>
        <p:spPr bwMode="auto">
          <a:xfrm rot="900000">
            <a:off x="4248150" y="3276600"/>
            <a:ext cx="763588" cy="1770063"/>
          </a:xfrm>
          <a:custGeom>
            <a:avLst/>
            <a:gdLst>
              <a:gd name="T0" fmla="*/ 2147483647 w 191"/>
              <a:gd name="T1" fmla="*/ 2147483647 h 442"/>
              <a:gd name="T2" fmla="*/ 2147483647 w 191"/>
              <a:gd name="T3" fmla="*/ 2147483647 h 442"/>
              <a:gd name="T4" fmla="*/ 2147483647 w 191"/>
              <a:gd name="T5" fmla="*/ 2147483647 h 442"/>
              <a:gd name="T6" fmla="*/ 2147483647 w 191"/>
              <a:gd name="T7" fmla="*/ 2147483647 h 442"/>
              <a:gd name="T8" fmla="*/ 2147483647 w 191"/>
              <a:gd name="T9" fmla="*/ 2147483647 h 442"/>
              <a:gd name="T10" fmla="*/ 2147483647 w 191"/>
              <a:gd name="T11" fmla="*/ 2147483647 h 442"/>
              <a:gd name="T12" fmla="*/ 0 w 191"/>
              <a:gd name="T13" fmla="*/ 2147483647 h 442"/>
              <a:gd name="T14" fmla="*/ 0 w 191"/>
              <a:gd name="T15" fmla="*/ 2147483647 h 442"/>
              <a:gd name="T16" fmla="*/ 2147483647 w 191"/>
              <a:gd name="T17" fmla="*/ 2147483647 h 442"/>
              <a:gd name="T18" fmla="*/ 2147483647 w 191"/>
              <a:gd name="T19" fmla="*/ 2147483647 h 442"/>
              <a:gd name="T20" fmla="*/ 2147483647 w 191"/>
              <a:gd name="T21" fmla="*/ 2147483647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1"/>
              <a:gd name="T34" fmla="*/ 0 h 442"/>
              <a:gd name="T35" fmla="*/ 191 w 191"/>
              <a:gd name="T36" fmla="*/ 442 h 4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6640" name="稻壳儿小白白(http://dwz.cn/Wu2UP)"/>
          <p:cNvSpPr>
            <a:spLocks/>
          </p:cNvSpPr>
          <p:nvPr/>
        </p:nvSpPr>
        <p:spPr bwMode="auto">
          <a:xfrm rot="900000">
            <a:off x="4494213" y="4008438"/>
            <a:ext cx="1284287" cy="1774825"/>
          </a:xfrm>
          <a:custGeom>
            <a:avLst/>
            <a:gdLst>
              <a:gd name="T0" fmla="*/ 2147483647 w 321"/>
              <a:gd name="T1" fmla="*/ 2147483647 h 443"/>
              <a:gd name="T2" fmla="*/ 2147483647 w 321"/>
              <a:gd name="T3" fmla="*/ 2147483647 h 443"/>
              <a:gd name="T4" fmla="*/ 2147483647 w 321"/>
              <a:gd name="T5" fmla="*/ 2147483647 h 443"/>
              <a:gd name="T6" fmla="*/ 2147483647 w 321"/>
              <a:gd name="T7" fmla="*/ 0 h 443"/>
              <a:gd name="T8" fmla="*/ 2147483647 w 321"/>
              <a:gd name="T9" fmla="*/ 2147483647 h 443"/>
              <a:gd name="T10" fmla="*/ 2147483647 w 321"/>
              <a:gd name="T11" fmla="*/ 2147483647 h 443"/>
              <a:gd name="T12" fmla="*/ 2147483647 w 321"/>
              <a:gd name="T13" fmla="*/ 2147483647 h 443"/>
              <a:gd name="T14" fmla="*/ 2147483647 w 321"/>
              <a:gd name="T15" fmla="*/ 2147483647 h 443"/>
              <a:gd name="T16" fmla="*/ 2147483647 w 321"/>
              <a:gd name="T17" fmla="*/ 2147483647 h 443"/>
              <a:gd name="T18" fmla="*/ 2147483647 w 321"/>
              <a:gd name="T19" fmla="*/ 2147483647 h 443"/>
              <a:gd name="T20" fmla="*/ 2147483647 w 321"/>
              <a:gd name="T21" fmla="*/ 2147483647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
              <a:gd name="T34" fmla="*/ 0 h 443"/>
              <a:gd name="T35" fmla="*/ 321 w 321"/>
              <a:gd name="T36" fmla="*/ 443 h 4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grpSp>
        <p:nvGrpSpPr>
          <p:cNvPr id="26641" name="稻壳儿小白白(http://dwz.cn/Wu2UP)"/>
          <p:cNvGrpSpPr>
            <a:grpSpLocks/>
          </p:cNvGrpSpPr>
          <p:nvPr/>
        </p:nvGrpSpPr>
        <p:grpSpPr bwMode="auto">
          <a:xfrm>
            <a:off x="6407150" y="1862138"/>
            <a:ext cx="1606550" cy="515937"/>
            <a:chOff x="0" y="0"/>
            <a:chExt cx="1606953" cy="515155"/>
          </a:xfrm>
        </p:grpSpPr>
        <p:cxnSp>
          <p:nvCxnSpPr>
            <p:cNvPr id="26664" name="稻壳儿小白白(http://dwz.cn/Wu2UP)@|9FFC:0|FBC:0|LFC:14277081|LBC:16777215"/>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26665" name="稻壳儿小白白(http://dwz.cn/Wu2UP)@|9FFC:0|FBC:0|LFC:14277081|LBC:16777215"/>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pic>
        <p:nvPicPr>
          <p:cNvPr id="26642"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8" y="2627313"/>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43" name="稻壳儿小白白(http://dwz.cn/Wu2UP)"/>
          <p:cNvCxnSpPr>
            <a:cxnSpLocks noChangeShapeType="1"/>
          </p:cNvCxnSpPr>
          <p:nvPr/>
        </p:nvCxnSpPr>
        <p:spPr bwMode="auto">
          <a:xfrm flipV="1">
            <a:off x="7481888"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26644" name="稻壳儿小白白(http://dwz.cn/Wu2UP)"/>
          <p:cNvGrpSpPr>
            <a:grpSpLocks/>
          </p:cNvGrpSpPr>
          <p:nvPr/>
        </p:nvGrpSpPr>
        <p:grpSpPr bwMode="auto">
          <a:xfrm flipH="1">
            <a:off x="3400425" y="2474913"/>
            <a:ext cx="1349375" cy="514350"/>
            <a:chOff x="0" y="0"/>
            <a:chExt cx="1606953" cy="515155"/>
          </a:xfrm>
        </p:grpSpPr>
        <p:cxnSp>
          <p:nvCxnSpPr>
            <p:cNvPr id="26662" name="稻壳儿小白白(http://dwz.cn/Wu2UP)@|9FFC:0|FBC:0|LFC:14277081|LBC:16777215"/>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26663" name="稻壳儿小白白(http://dwz.cn/Wu2UP)@|9FFC:0|FBC:0|LFC:14277081|LBC:16777215"/>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26645" name="稻壳儿小白白(http://dwz.cn/Wu2UP)"/>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26646" name="稻壳儿小白白(http://dwz.cn/Wu2UP)"/>
          <p:cNvCxnSpPr>
            <a:cxnSpLocks noChangeShapeType="1"/>
          </p:cNvCxnSpPr>
          <p:nvPr/>
        </p:nvCxnSpPr>
        <p:spPr bwMode="auto">
          <a:xfrm flipH="1" flipV="1">
            <a:off x="3825875"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26647" name="稻壳儿小白白(http://dwz.cn/Wu2UP)"/>
          <p:cNvSpPr txBox="1">
            <a:spLocks noChangeArrowheads="1"/>
          </p:cNvSpPr>
          <p:nvPr/>
        </p:nvSpPr>
        <p:spPr bwMode="auto">
          <a:xfrm>
            <a:off x="1117600" y="21193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单击添加标题</a:t>
            </a:r>
            <a:endParaRPr lang="en-US" altLang="zh-CN" sz="1600" b="1" dirty="0">
              <a:solidFill>
                <a:srgbClr val="445469"/>
              </a:solidFill>
              <a:sym typeface="Arial" panose="020B0604020202020204" pitchFamily="34" charset="0"/>
            </a:endParaRPr>
          </a:p>
        </p:txBody>
      </p:sp>
      <p:sp>
        <p:nvSpPr>
          <p:cNvPr id="26648" name="稻壳儿小白白(http://dwz.cn/Wu2UP)"/>
          <p:cNvSpPr txBox="1">
            <a:spLocks noChangeArrowheads="1"/>
          </p:cNvSpPr>
          <p:nvPr/>
        </p:nvSpPr>
        <p:spPr bwMode="auto">
          <a:xfrm>
            <a:off x="1036638" y="2435225"/>
            <a:ext cx="202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6649" name="稻壳儿小白白(http://dwz.cn/Wu2UP)"/>
          <p:cNvSpPr txBox="1">
            <a:spLocks noChangeArrowheads="1"/>
          </p:cNvSpPr>
          <p:nvPr/>
        </p:nvSpPr>
        <p:spPr bwMode="auto">
          <a:xfrm>
            <a:off x="787400" y="362585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6650" name="稻壳儿小白白(http://dwz.cn/Wu2UP)"/>
          <p:cNvSpPr txBox="1">
            <a:spLocks noChangeArrowheads="1"/>
          </p:cNvSpPr>
          <p:nvPr/>
        </p:nvSpPr>
        <p:spPr bwMode="auto">
          <a:xfrm>
            <a:off x="706438" y="3940175"/>
            <a:ext cx="2020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6651" name="稻壳儿小白白(http://dwz.cn/Wu2UP)"/>
          <p:cNvSpPr txBox="1">
            <a:spLocks noChangeArrowheads="1"/>
          </p:cNvSpPr>
          <p:nvPr/>
        </p:nvSpPr>
        <p:spPr bwMode="auto">
          <a:xfrm>
            <a:off x="1603375" y="49990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6652" name="稻壳儿小白白(http://dwz.cn/Wu2UP)"/>
          <p:cNvSpPr txBox="1">
            <a:spLocks noChangeArrowheads="1"/>
          </p:cNvSpPr>
          <p:nvPr/>
        </p:nvSpPr>
        <p:spPr bwMode="auto">
          <a:xfrm>
            <a:off x="1524000" y="5314950"/>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6653" name="稻壳儿小白白(http://dwz.cn/Wu2UP)"/>
          <p:cNvSpPr txBox="1">
            <a:spLocks noChangeArrowheads="1"/>
          </p:cNvSpPr>
          <p:nvPr/>
        </p:nvSpPr>
        <p:spPr bwMode="auto">
          <a:xfrm>
            <a:off x="9359900" y="24114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6654" name="稻壳儿小白白(http://dwz.cn/Wu2UP)"/>
          <p:cNvSpPr txBox="1">
            <a:spLocks noChangeArrowheads="1"/>
          </p:cNvSpPr>
          <p:nvPr/>
        </p:nvSpPr>
        <p:spPr bwMode="auto">
          <a:xfrm>
            <a:off x="9359900" y="2674938"/>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6655" name="稻壳儿小白白(http://dwz.cn/Wu2UP)"/>
          <p:cNvSpPr txBox="1">
            <a:spLocks noChangeArrowheads="1"/>
          </p:cNvSpPr>
          <p:nvPr/>
        </p:nvSpPr>
        <p:spPr bwMode="auto">
          <a:xfrm>
            <a:off x="8383588" y="156686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6656" name="稻壳儿小白白(http://dwz.cn/Wu2UP)"/>
          <p:cNvSpPr txBox="1">
            <a:spLocks noChangeArrowheads="1"/>
          </p:cNvSpPr>
          <p:nvPr/>
        </p:nvSpPr>
        <p:spPr bwMode="auto">
          <a:xfrm>
            <a:off x="8383588" y="1831975"/>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6657" name="稻壳儿小白白(http://dwz.cn/Wu2UP)"/>
          <p:cNvSpPr txBox="1">
            <a:spLocks noChangeArrowheads="1"/>
          </p:cNvSpPr>
          <p:nvPr/>
        </p:nvSpPr>
        <p:spPr bwMode="auto">
          <a:xfrm>
            <a:off x="9269413" y="46974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6658" name="稻壳儿小白白(http://dwz.cn/Wu2UP)"/>
          <p:cNvSpPr txBox="1">
            <a:spLocks noChangeArrowheads="1"/>
          </p:cNvSpPr>
          <p:nvPr/>
        </p:nvSpPr>
        <p:spPr bwMode="auto">
          <a:xfrm>
            <a:off x="9269413" y="4960938"/>
            <a:ext cx="2020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26659" name="图片 46"/>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0" name="文本框 47"/>
          <p:cNvSpPr txBox="1">
            <a:spLocks noChangeArrowheads="1"/>
          </p:cNvSpPr>
          <p:nvPr/>
        </p:nvSpPr>
        <p:spPr bwMode="auto">
          <a:xfrm>
            <a:off x="987425" y="266700"/>
            <a:ext cx="2257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solidFill>
                  <a:srgbClr val="117A68"/>
                </a:solidFill>
                <a:latin typeface="微软雅黑" panose="020B0503020204020204" pitchFamily="34" charset="-122"/>
              </a:rPr>
              <a:t>www </a:t>
            </a:r>
            <a:r>
              <a:rPr lang="zh-CN" altLang="en-US" sz="2400" b="1" dirty="0">
                <a:solidFill>
                  <a:srgbClr val="117A68"/>
                </a:solidFill>
                <a:latin typeface="微软雅黑" panose="020B0503020204020204" pitchFamily="34" charset="-122"/>
              </a:rPr>
              <a:t>浏览器</a:t>
            </a:r>
          </a:p>
        </p:txBody>
      </p:sp>
      <p:sp>
        <p:nvSpPr>
          <p:cNvPr id="26661" name="文本框 63"/>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5</a:t>
            </a:r>
            <a:endParaRPr lang="zh-CN" altLang="en-US" sz="3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016998438"/>
      </p:ext>
    </p:extLst>
  </p:cSld>
  <p:clrMapOvr>
    <a:masterClrMapping/>
  </p:clrMapOvr>
  <p:transition spd="slow" advClick="0"/>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文本框 13"/>
          <p:cNvSpPr txBox="1">
            <a:spLocks noChangeArrowheads="1"/>
          </p:cNvSpPr>
          <p:nvPr/>
        </p:nvSpPr>
        <p:spPr bwMode="auto">
          <a:xfrm>
            <a:off x="2967038" y="4416425"/>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4800" b="1" dirty="0">
                <a:solidFill>
                  <a:srgbClr val="007F58"/>
                </a:solidFill>
                <a:latin typeface="微软雅黑" panose="020B0503020204020204" pitchFamily="34" charset="-122"/>
              </a:rPr>
              <a:t>域名</a:t>
            </a:r>
          </a:p>
        </p:txBody>
      </p:sp>
      <p:grpSp>
        <p:nvGrpSpPr>
          <p:cNvPr id="6147" name="组合 4"/>
          <p:cNvGrpSpPr>
            <a:grpSpLocks noChangeAspect="1"/>
          </p:cNvGrpSpPr>
          <p:nvPr/>
        </p:nvGrpSpPr>
        <p:grpSpPr bwMode="auto">
          <a:xfrm>
            <a:off x="4357688" y="1117600"/>
            <a:ext cx="3155950" cy="2946400"/>
            <a:chOff x="0" y="0"/>
            <a:chExt cx="6822015" cy="6383223"/>
          </a:xfrm>
        </p:grpSpPr>
        <p:pic>
          <p:nvPicPr>
            <p:cNvPr id="61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dirty="0">
                <a:solidFill>
                  <a:schemeClr val="bg1"/>
                </a:solidFill>
                <a:latin typeface="Impact" panose="020B0806030902050204" pitchFamily="34" charset="0"/>
              </a:rPr>
              <a:t>1</a:t>
            </a:r>
            <a:endParaRPr lang="zh-CN" altLang="en-US" sz="16600" dirty="0">
              <a:solidFill>
                <a:schemeClr val="bg1"/>
              </a:solidFill>
              <a:latin typeface="Impact" panose="020B0806030902050204" pitchFamily="34" charset="0"/>
            </a:endParaRPr>
          </a:p>
        </p:txBody>
      </p:sp>
      <p:sp>
        <p:nvSpPr>
          <p:cNvPr id="6149" name="文本框 19"/>
          <p:cNvSpPr txBox="1">
            <a:spLocks noChangeArrowheads="1"/>
          </p:cNvSpPr>
          <p:nvPr/>
        </p:nvSpPr>
        <p:spPr bwMode="auto">
          <a:xfrm>
            <a:off x="4881562" y="5199063"/>
            <a:ext cx="2632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007F58"/>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28247495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0" name="稻壳儿小白白(http://dwz.cn/Wu2UP)"/>
          <p:cNvSpPr>
            <a:spLocks/>
          </p:cNvSpPr>
          <p:nvPr/>
        </p:nvSpPr>
        <p:spPr bwMode="auto">
          <a:xfrm>
            <a:off x="0" y="1449388"/>
            <a:ext cx="32512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171" name="稻壳儿小白白(http://dwz.cn/Wu2UP)"/>
          <p:cNvSpPr>
            <a:spLocks/>
          </p:cNvSpPr>
          <p:nvPr/>
        </p:nvSpPr>
        <p:spPr bwMode="auto">
          <a:xfrm>
            <a:off x="3709988" y="4344988"/>
            <a:ext cx="4729677" cy="766762"/>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172" name="稻壳儿小白白(http://dwz.cn/Wu2UP)"/>
          <p:cNvSpPr txBox="1">
            <a:spLocks noChangeArrowheads="1"/>
          </p:cNvSpPr>
          <p:nvPr/>
        </p:nvSpPr>
        <p:spPr bwMode="auto">
          <a:xfrm>
            <a:off x="1227138" y="1535113"/>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无人驾驶技术</a:t>
            </a:r>
            <a:endParaRPr lang="en-US" altLang="zh-CN" b="1" dirty="0">
              <a:solidFill>
                <a:schemeClr val="bg1"/>
              </a:solidFill>
              <a:sym typeface="Arial" panose="020B0604020202020204" pitchFamily="34" charset="0"/>
            </a:endParaRPr>
          </a:p>
        </p:txBody>
      </p:sp>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代表：谷歌，百度</a:t>
            </a:r>
            <a:endParaRPr lang="en-US" altLang="zh-CN" sz="1400" dirty="0">
              <a:solidFill>
                <a:schemeClr val="bg1"/>
              </a:solidFill>
              <a:sym typeface="Arial" panose="020B0604020202020204" pitchFamily="34" charset="0"/>
            </a:endParaRPr>
          </a:p>
        </p:txBody>
      </p:sp>
      <p:sp>
        <p:nvSpPr>
          <p:cNvPr id="7174" name="稻壳儿小白白(http://dwz.cn/Wu2UP)"/>
          <p:cNvSpPr txBox="1">
            <a:spLocks noChangeArrowheads="1"/>
          </p:cNvSpPr>
          <p:nvPr/>
        </p:nvSpPr>
        <p:spPr bwMode="auto">
          <a:xfrm>
            <a:off x="4595731" y="4440238"/>
            <a:ext cx="20034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智慧农业</a:t>
            </a:r>
            <a:endParaRPr lang="en-US" altLang="zh-CN" b="1"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4595729"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代表：大疆</a:t>
            </a:r>
            <a:endParaRPr lang="en-US" altLang="zh-CN" sz="1400" dirty="0">
              <a:solidFill>
                <a:schemeClr val="bg1"/>
              </a:solidFill>
              <a:sym typeface="Arial" panose="020B0604020202020204" pitchFamily="34" charset="0"/>
            </a:endParaRPr>
          </a:p>
        </p:txBody>
      </p:sp>
      <p:sp>
        <p:nvSpPr>
          <p:cNvPr id="7177" name="稻壳儿小白白(http://dwz.cn/Wu2UP)"/>
          <p:cNvSpPr txBox="1">
            <a:spLocks noChangeArrowheads="1"/>
          </p:cNvSpPr>
          <p:nvPr/>
        </p:nvSpPr>
        <p:spPr bwMode="auto">
          <a:xfrm>
            <a:off x="6315075" y="1560513"/>
            <a:ext cx="19891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a:solidFill>
                  <a:schemeClr val="bg1"/>
                </a:solidFill>
                <a:sym typeface="Arial" panose="020B0604020202020204" pitchFamily="34" charset="0"/>
              </a:rPr>
              <a:t>第一季度</a:t>
            </a:r>
            <a:endParaRPr lang="en-US" altLang="zh-CN" b="1">
              <a:solidFill>
                <a:schemeClr val="bg1"/>
              </a:solidFill>
              <a:sym typeface="Arial" panose="020B0604020202020204" pitchFamily="34" charset="0"/>
            </a:endParaRPr>
          </a:p>
        </p:txBody>
      </p:sp>
      <p:sp>
        <p:nvSpPr>
          <p:cNvPr id="7178" name="稻壳儿小白白(http://dwz.cn/Wu2UP)"/>
          <p:cNvSpPr txBox="1">
            <a:spLocks noChangeArrowheads="1"/>
          </p:cNvSpPr>
          <p:nvPr/>
        </p:nvSpPr>
        <p:spPr bwMode="auto">
          <a:xfrm>
            <a:off x="6313488" y="1835150"/>
            <a:ext cx="19891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a:solidFill>
                  <a:schemeClr val="bg1"/>
                </a:solidFill>
                <a:sym typeface="Arial" panose="020B0604020202020204" pitchFamily="34" charset="0"/>
              </a:rPr>
              <a:t>单击编辑副标题</a:t>
            </a:r>
            <a:endParaRPr lang="en-US" altLang="zh-CN" sz="1400">
              <a:solidFill>
                <a:schemeClr val="bg1"/>
              </a:solidFill>
              <a:sym typeface="Arial" panose="020B0604020202020204" pitchFamily="34" charset="0"/>
            </a:endParaRPr>
          </a:p>
        </p:txBody>
      </p:sp>
      <p:sp>
        <p:nvSpPr>
          <p:cNvPr id="7179" name="稻壳儿小白白(http://dwz.cn/Wu2UP)"/>
          <p:cNvSpPr>
            <a:spLocks/>
          </p:cNvSpPr>
          <p:nvPr/>
        </p:nvSpPr>
        <p:spPr bwMode="auto">
          <a:xfrm>
            <a:off x="8826500" y="4344988"/>
            <a:ext cx="3365500" cy="766762"/>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180" name="稻壳儿小白白(http://dwz.cn/Wu2UP)"/>
          <p:cNvSpPr txBox="1">
            <a:spLocks noChangeArrowheads="1"/>
          </p:cNvSpPr>
          <p:nvPr/>
        </p:nvSpPr>
        <p:spPr bwMode="auto">
          <a:xfrm>
            <a:off x="8882063" y="4440238"/>
            <a:ext cx="2084387"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云计算</a:t>
            </a:r>
            <a:endParaRPr lang="en-US" altLang="zh-CN" b="1" dirty="0">
              <a:solidFill>
                <a:schemeClr val="bg1"/>
              </a:solidFill>
              <a:sym typeface="Arial" panose="020B0604020202020204" pitchFamily="34" charset="0"/>
            </a:endParaRPr>
          </a:p>
        </p:txBody>
      </p:sp>
      <p:sp>
        <p:nvSpPr>
          <p:cNvPr id="7181" name="稻壳儿小白白(http://dwz.cn/Wu2UP)"/>
          <p:cNvSpPr txBox="1">
            <a:spLocks noChangeArrowheads="1"/>
          </p:cNvSpPr>
          <p:nvPr/>
        </p:nvSpPr>
        <p:spPr bwMode="auto">
          <a:xfrm>
            <a:off x="8880475" y="4714875"/>
            <a:ext cx="20843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代表：华为云，腾讯云</a:t>
            </a:r>
            <a:endParaRPr lang="en-US" altLang="zh-CN" sz="1400" dirty="0">
              <a:solidFill>
                <a:schemeClr val="bg1"/>
              </a:solidFill>
              <a:sym typeface="Arial" panose="020B0604020202020204" pitchFamily="34" charset="0"/>
            </a:endParaRPr>
          </a:p>
        </p:txBody>
      </p:sp>
      <p:sp>
        <p:nvSpPr>
          <p:cNvPr id="7182" name="稻壳儿小白白(http://dwz.cn/Wu2UP)"/>
          <p:cNvSpPr txBox="1">
            <a:spLocks noChangeArrowheads="1"/>
          </p:cNvSpPr>
          <p:nvPr/>
        </p:nvSpPr>
        <p:spPr bwMode="auto">
          <a:xfrm>
            <a:off x="989013" y="5483225"/>
            <a:ext cx="10558462"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1400" dirty="0">
                <a:solidFill>
                  <a:srgbClr val="445469"/>
                </a:solidFill>
                <a:sym typeface="Arial" panose="020B0604020202020204" pitchFamily="34" charset="0"/>
              </a:rPr>
              <a:t>介绍</a:t>
            </a:r>
            <a:endParaRPr lang="en-US" altLang="zh-CN" sz="1400" dirty="0">
              <a:solidFill>
                <a:srgbClr val="445469"/>
              </a:solidFill>
              <a:sym typeface="Arial" panose="020B0604020202020204" pitchFamily="34" charset="0"/>
            </a:endParaRPr>
          </a:p>
        </p:txBody>
      </p:sp>
      <p:sp>
        <p:nvSpPr>
          <p:cNvPr id="7183" name="稻壳儿小白白(http://dwz.cn/Wu2UP)"/>
          <p:cNvSpPr>
            <a:spLocks noChangeArrowheads="1"/>
          </p:cNvSpPr>
          <p:nvPr/>
        </p:nvSpPr>
        <p:spPr bwMode="auto">
          <a:xfrm>
            <a:off x="1179513" y="2422525"/>
            <a:ext cx="2065337" cy="2681288"/>
          </a:xfrm>
          <a:prstGeom prst="rect">
            <a:avLst/>
          </a:prstGeom>
          <a:blipFill>
            <a:blip r:embed="rId3"/>
            <a:stretch>
              <a:fillRect/>
            </a:stretch>
          </a:blip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dirty="0">
              <a:solidFill>
                <a:srgbClr val="FFFFFF"/>
              </a:solidFill>
              <a:sym typeface="Arial" panose="020B0604020202020204" pitchFamily="34" charset="0"/>
            </a:endParaRPr>
          </a:p>
        </p:txBody>
      </p:sp>
      <p:sp>
        <p:nvSpPr>
          <p:cNvPr id="7184" name="稻壳儿小白白(http://dwz.cn/Wu2UP)"/>
          <p:cNvSpPr>
            <a:spLocks noChangeArrowheads="1"/>
          </p:cNvSpPr>
          <p:nvPr/>
        </p:nvSpPr>
        <p:spPr bwMode="auto">
          <a:xfrm>
            <a:off x="3709988" y="1454150"/>
            <a:ext cx="4729677" cy="2681288"/>
          </a:xfrm>
          <a:prstGeom prst="rect">
            <a:avLst/>
          </a:prstGeom>
          <a:blipFill>
            <a:blip r:embed="rId4"/>
            <a:stretch>
              <a:fillRect/>
            </a:stretch>
          </a:blipFill>
          <a:ln>
            <a:noFill/>
          </a:ln>
          <a:effectLst>
            <a:outerShdw blurRad="50800" dist="50800" dir="1800000" algn="ctr" rotWithShape="0">
              <a:srgbClr val="000000">
                <a:alpha val="43137"/>
              </a:srgbClr>
            </a:outerShdw>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FFFFFF"/>
                </a:solidFill>
                <a:sym typeface="Arial" panose="020B0604020202020204" pitchFamily="34" charset="0"/>
              </a:rPr>
              <a:t>请插入图片</a:t>
            </a:r>
          </a:p>
        </p:txBody>
      </p:sp>
      <p:sp>
        <p:nvSpPr>
          <p:cNvPr id="7186" name="稻壳儿小白白(http://dwz.cn/Wu2UP)"/>
          <p:cNvSpPr>
            <a:spLocks noChangeArrowheads="1"/>
          </p:cNvSpPr>
          <p:nvPr/>
        </p:nvSpPr>
        <p:spPr bwMode="auto">
          <a:xfrm>
            <a:off x="8839200" y="1454150"/>
            <a:ext cx="2066925" cy="2681288"/>
          </a:xfrm>
          <a:prstGeom prst="rect">
            <a:avLst/>
          </a:prstGeom>
          <a:blipFill>
            <a:blip r:embed="rId5"/>
            <a:stretch>
              <a:fillRect/>
            </a:stretch>
          </a:blip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dirty="0">
              <a:solidFill>
                <a:srgbClr val="FFFFFF"/>
              </a:solidFill>
              <a:sym typeface="Arial" panose="020B0604020202020204" pitchFamily="34" charset="0"/>
            </a:endParaRPr>
          </a:p>
        </p:txBody>
      </p:sp>
      <p:pic>
        <p:nvPicPr>
          <p:cNvPr id="7187" name="图片 45"/>
          <p:cNvPicPr>
            <a:picLocks noChangeAspect="1" noChangeArrowheads="1"/>
          </p:cNvPicPr>
          <p:nvPr/>
        </p:nvPicPr>
        <p:blipFill>
          <a:blip r:embed="rId6">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39027036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0-#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183"/>
                                        </p:tgtEl>
                                        <p:attrNameLst>
                                          <p:attrName>style.visibility</p:attrName>
                                        </p:attrNameLst>
                                      </p:cBhvr>
                                      <p:to>
                                        <p:strVal val="visible"/>
                                      </p:to>
                                    </p:set>
                                    <p:animEffect transition="in" filter="fade">
                                      <p:cBhvr>
                                        <p:cTn id="11" dur="1000"/>
                                        <p:tgtEl>
                                          <p:spTgt spid="7183"/>
                                        </p:tgtEl>
                                      </p:cBhvr>
                                    </p:animEffect>
                                    <p:anim calcmode="lin" valueType="num">
                                      <p:cBhvr>
                                        <p:cTn id="12" dur="1000" fill="hold"/>
                                        <p:tgtEl>
                                          <p:spTgt spid="7183"/>
                                        </p:tgtEl>
                                        <p:attrNameLst>
                                          <p:attrName>ppt_x</p:attrName>
                                        </p:attrNameLst>
                                      </p:cBhvr>
                                      <p:tavLst>
                                        <p:tav tm="0">
                                          <p:val>
                                            <p:strVal val="#ppt_x"/>
                                          </p:val>
                                        </p:tav>
                                        <p:tav tm="100000">
                                          <p:val>
                                            <p:strVal val="#ppt_x"/>
                                          </p:val>
                                        </p:tav>
                                      </p:tavLst>
                                    </p:anim>
                                    <p:anim calcmode="lin" valueType="num">
                                      <p:cBhvr>
                                        <p:cTn id="13" dur="1000" fill="hold"/>
                                        <p:tgtEl>
                                          <p:spTgt spid="7183"/>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7184"/>
                                        </p:tgtEl>
                                        <p:attrNameLst>
                                          <p:attrName>style.visibility</p:attrName>
                                        </p:attrNameLst>
                                      </p:cBhvr>
                                      <p:to>
                                        <p:strVal val="visible"/>
                                      </p:to>
                                    </p:set>
                                    <p:animEffect transition="in" filter="fade">
                                      <p:cBhvr>
                                        <p:cTn id="16" dur="500"/>
                                        <p:tgtEl>
                                          <p:spTgt spid="71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71"/>
                                        </p:tgtEl>
                                        <p:attrNameLst>
                                          <p:attrName>style.visibility</p:attrName>
                                        </p:attrNameLst>
                                      </p:cBhvr>
                                      <p:to>
                                        <p:strVal val="visible"/>
                                      </p:to>
                                    </p:set>
                                    <p:animEffect transition="in" filter="fade">
                                      <p:cBhvr>
                                        <p:cTn id="19" dur="500"/>
                                        <p:tgtEl>
                                          <p:spTgt spid="71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86"/>
                                        </p:tgtEl>
                                        <p:attrNameLst>
                                          <p:attrName>style.visibility</p:attrName>
                                        </p:attrNameLst>
                                      </p:cBhvr>
                                      <p:to>
                                        <p:strVal val="visible"/>
                                      </p:to>
                                    </p:set>
                                    <p:animEffect transition="in" filter="fade">
                                      <p:cBhvr>
                                        <p:cTn id="22" dur="500"/>
                                        <p:tgtEl>
                                          <p:spTgt spid="7186"/>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7179"/>
                                        </p:tgtEl>
                                        <p:attrNameLst>
                                          <p:attrName>style.visibility</p:attrName>
                                        </p:attrNameLst>
                                      </p:cBhvr>
                                      <p:to>
                                        <p:strVal val="visible"/>
                                      </p:to>
                                    </p:set>
                                    <p:anim calcmode="lin" valueType="num">
                                      <p:cBhvr additive="base">
                                        <p:cTn id="25" dur="500" fill="hold"/>
                                        <p:tgtEl>
                                          <p:spTgt spid="7179"/>
                                        </p:tgtEl>
                                        <p:attrNameLst>
                                          <p:attrName>ppt_x</p:attrName>
                                        </p:attrNameLst>
                                      </p:cBhvr>
                                      <p:tavLst>
                                        <p:tav tm="0">
                                          <p:val>
                                            <p:strVal val="1+#ppt_w/2"/>
                                          </p:val>
                                        </p:tav>
                                        <p:tav tm="100000">
                                          <p:val>
                                            <p:strVal val="#ppt_x"/>
                                          </p:val>
                                        </p:tav>
                                      </p:tavLst>
                                    </p:anim>
                                    <p:anim calcmode="lin" valueType="num">
                                      <p:cBhvr additive="base">
                                        <p:cTn id="26" dur="500" fill="hold"/>
                                        <p:tgtEl>
                                          <p:spTgt spid="71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71" grpId="0" animBg="1"/>
      <p:bldP spid="7179" grpId="0" animBg="1"/>
      <p:bldP spid="7183" grpId="0" animBg="1"/>
      <p:bldP spid="7184" grpId="0" animBg="1"/>
      <p:bldP spid="718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2232024"/>
            <a:ext cx="12192000" cy="400388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98438" indent="555625" algn="just">
              <a:lnSpc>
                <a:spcPct val="150000"/>
              </a:lnSpc>
              <a:buClr>
                <a:schemeClr val="tx1"/>
              </a:buClr>
              <a:buBlip>
                <a:blip r:embed="rId3"/>
              </a:buBlip>
            </a:pPr>
            <a:r>
              <a:rPr lang="zh-CN" altLang="en-US" sz="2800" dirty="0">
                <a:solidFill>
                  <a:schemeClr val="bg1"/>
                </a:solidFill>
              </a:rPr>
              <a:t>计算机网络是指将</a:t>
            </a:r>
            <a:r>
              <a:rPr lang="zh-CN" altLang="en-US" sz="2800" u="sng" dirty="0">
                <a:solidFill>
                  <a:srgbClr val="FF0000"/>
                </a:solidFill>
              </a:rPr>
              <a:t>分散</a:t>
            </a:r>
            <a:r>
              <a:rPr lang="zh-CN" altLang="en-US" sz="2800" dirty="0">
                <a:solidFill>
                  <a:schemeClr val="bg1"/>
                </a:solidFill>
              </a:rPr>
              <a:t>在不同地点的具有</a:t>
            </a:r>
            <a:r>
              <a:rPr lang="zh-CN" altLang="en-US" sz="2800" u="sng" dirty="0">
                <a:solidFill>
                  <a:srgbClr val="FF0000"/>
                </a:solidFill>
              </a:rPr>
              <a:t>独立功能</a:t>
            </a:r>
            <a:r>
              <a:rPr lang="zh-CN" altLang="en-US" sz="2800" dirty="0">
                <a:solidFill>
                  <a:schemeClr val="bg1"/>
                </a:solidFill>
              </a:rPr>
              <a:t>的计算机系统，用</a:t>
            </a:r>
            <a:r>
              <a:rPr lang="zh-CN" altLang="en-US" sz="2800" u="sng" dirty="0">
                <a:solidFill>
                  <a:srgbClr val="FF0000"/>
                </a:solidFill>
              </a:rPr>
              <a:t>通信线路和通信设备</a:t>
            </a:r>
            <a:r>
              <a:rPr lang="zh-CN" altLang="en-US" sz="2800" dirty="0">
                <a:solidFill>
                  <a:schemeClr val="bg1"/>
                </a:solidFill>
              </a:rPr>
              <a:t>连接起来，再配以相应的</a:t>
            </a:r>
            <a:r>
              <a:rPr lang="zh-CN" altLang="en-US" sz="2800" u="sng" dirty="0">
                <a:solidFill>
                  <a:srgbClr val="FF0000"/>
                </a:solidFill>
              </a:rPr>
              <a:t>网络软件</a:t>
            </a:r>
            <a:r>
              <a:rPr lang="zh-CN" altLang="en-US" sz="2800" dirty="0">
                <a:solidFill>
                  <a:schemeClr val="bg1"/>
                </a:solidFill>
              </a:rPr>
              <a:t>，以实现</a:t>
            </a:r>
            <a:r>
              <a:rPr lang="zh-CN" altLang="en-US" sz="2800" u="sng" dirty="0">
                <a:solidFill>
                  <a:srgbClr val="FF0000"/>
                </a:solidFill>
              </a:rPr>
              <a:t>数据传输和资源共享</a:t>
            </a:r>
            <a:r>
              <a:rPr lang="zh-CN" altLang="en-US" sz="2800" dirty="0">
                <a:solidFill>
                  <a:schemeClr val="bg1"/>
                </a:solidFill>
              </a:rPr>
              <a:t>的计算机集合</a:t>
            </a:r>
            <a:r>
              <a:rPr lang="zh-CN" altLang="en-US" sz="3200" dirty="0">
                <a:solidFill>
                  <a:schemeClr val="bg1"/>
                </a:solidFill>
              </a:rPr>
              <a:t>。</a:t>
            </a:r>
          </a:p>
        </p:txBody>
      </p:sp>
      <p:pic>
        <p:nvPicPr>
          <p:cNvPr id="7187" name="图片 45"/>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397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chemeClr val="bg1"/>
                </a:solidFill>
                <a:sym typeface="Arial" panose="020B0604020202020204" pitchFamily="34" charset="0"/>
              </a:rPr>
              <a:t>一、计算机网络的定义</a:t>
            </a:r>
            <a:endParaRPr lang="en-US" altLang="zh-CN" sz="2400" b="1" dirty="0">
              <a:solidFill>
                <a:schemeClr val="bg1"/>
              </a:solidFill>
              <a:sym typeface="Arial" panose="020B0604020202020204" pitchFamily="34" charset="0"/>
            </a:endParaRPr>
          </a:p>
        </p:txBody>
      </p:sp>
      <p:sp>
        <p:nvSpPr>
          <p:cNvPr id="10" name="AutoShape 6">
            <a:extLst>
              <a:ext uri="{FF2B5EF4-FFF2-40B4-BE49-F238E27FC236}">
                <a16:creationId xmlns:a16="http://schemas.microsoft.com/office/drawing/2014/main" id="{25A8EFC9-A7E9-441E-A5EA-5BD00C87D07F}"/>
              </a:ext>
            </a:extLst>
          </p:cNvPr>
          <p:cNvSpPr>
            <a:spLocks noChangeArrowheads="1"/>
          </p:cNvSpPr>
          <p:nvPr/>
        </p:nvSpPr>
        <p:spPr bwMode="auto">
          <a:xfrm>
            <a:off x="49213" y="1968500"/>
            <a:ext cx="2438400" cy="1371600"/>
          </a:xfrm>
          <a:prstGeom prst="wedgeEllipseCallout">
            <a:avLst>
              <a:gd name="adj1" fmla="val 25405"/>
              <a:gd name="adj2" fmla="val 101530"/>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zh-CN" altLang="en-US" sz="1800" b="1" dirty="0">
                <a:solidFill>
                  <a:schemeClr val="bg1"/>
                </a:solidFill>
              </a:rPr>
              <a:t>通信线路包括通信媒体、通信设备关系。</a:t>
            </a:r>
          </a:p>
        </p:txBody>
      </p:sp>
      <p:sp>
        <p:nvSpPr>
          <p:cNvPr id="11" name="AutoShape 4">
            <a:extLst>
              <a:ext uri="{FF2B5EF4-FFF2-40B4-BE49-F238E27FC236}">
                <a16:creationId xmlns:a16="http://schemas.microsoft.com/office/drawing/2014/main" id="{039D72DE-C165-4E25-99B2-04DDB2A5346D}"/>
              </a:ext>
            </a:extLst>
          </p:cNvPr>
          <p:cNvSpPr>
            <a:spLocks noChangeArrowheads="1"/>
          </p:cNvSpPr>
          <p:nvPr/>
        </p:nvSpPr>
        <p:spPr bwMode="auto">
          <a:xfrm>
            <a:off x="3248647" y="1710552"/>
            <a:ext cx="3200400" cy="1371600"/>
          </a:xfrm>
          <a:prstGeom prst="wedgeEllipseCallout">
            <a:avLst>
              <a:gd name="adj1" fmla="val -19470"/>
              <a:gd name="adj2" fmla="val 77668"/>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zh-CN" altLang="en-US" sz="1800" b="1" dirty="0">
                <a:solidFill>
                  <a:schemeClr val="bg1"/>
                </a:solidFill>
              </a:rPr>
              <a:t>计算机网络中的计算机通常都处于不同的地理位置</a:t>
            </a:r>
          </a:p>
        </p:txBody>
      </p:sp>
      <p:sp>
        <p:nvSpPr>
          <p:cNvPr id="12" name="AutoShape 5">
            <a:extLst>
              <a:ext uri="{FF2B5EF4-FFF2-40B4-BE49-F238E27FC236}">
                <a16:creationId xmlns:a16="http://schemas.microsoft.com/office/drawing/2014/main" id="{E9E2AF1E-2CE3-4023-A122-38D76BBAD030}"/>
              </a:ext>
            </a:extLst>
          </p:cNvPr>
          <p:cNvSpPr>
            <a:spLocks noChangeArrowheads="1"/>
          </p:cNvSpPr>
          <p:nvPr/>
        </p:nvSpPr>
        <p:spPr bwMode="auto">
          <a:xfrm>
            <a:off x="7435168" y="1690368"/>
            <a:ext cx="2654300" cy="1143000"/>
          </a:xfrm>
          <a:prstGeom prst="wedgeEllipseCallout">
            <a:avLst>
              <a:gd name="adj1" fmla="val -19523"/>
              <a:gd name="adj2" fmla="val 10609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zh-CN" altLang="en-US" sz="1800" b="1" dirty="0">
                <a:solidFill>
                  <a:schemeClr val="bg1"/>
                </a:solidFill>
              </a:rPr>
              <a:t>相互连接的计算机之间不存在互为依赖的关系。</a:t>
            </a:r>
          </a:p>
        </p:txBody>
      </p:sp>
      <p:sp>
        <p:nvSpPr>
          <p:cNvPr id="13" name="AutoShape 7">
            <a:extLst>
              <a:ext uri="{FF2B5EF4-FFF2-40B4-BE49-F238E27FC236}">
                <a16:creationId xmlns:a16="http://schemas.microsoft.com/office/drawing/2014/main" id="{D8B845CB-D841-41FF-9D52-B69E2BFBA7EC}"/>
              </a:ext>
            </a:extLst>
          </p:cNvPr>
          <p:cNvSpPr>
            <a:spLocks noChangeArrowheads="1"/>
          </p:cNvSpPr>
          <p:nvPr/>
        </p:nvSpPr>
        <p:spPr bwMode="auto">
          <a:xfrm>
            <a:off x="4248414" y="5243832"/>
            <a:ext cx="2895600" cy="1447800"/>
          </a:xfrm>
          <a:prstGeom prst="wedgeEllipseCallout">
            <a:avLst>
              <a:gd name="adj1" fmla="val 61809"/>
              <a:gd name="adj2" fmla="val -97851"/>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zh-CN" altLang="en-US" sz="1800" b="1" dirty="0">
                <a:solidFill>
                  <a:schemeClr val="bg1"/>
                </a:solidFill>
              </a:rPr>
              <a:t>网络操作系统（单机</a:t>
            </a:r>
            <a:r>
              <a:rPr kumimoji="0" lang="en-US" altLang="zh-CN" sz="1800" b="1" dirty="0">
                <a:solidFill>
                  <a:schemeClr val="bg1"/>
                </a:solidFill>
              </a:rPr>
              <a:t>OS</a:t>
            </a:r>
            <a:r>
              <a:rPr kumimoji="0" lang="zh-CN" altLang="en-US" sz="1800" b="1" dirty="0">
                <a:solidFill>
                  <a:schemeClr val="bg1"/>
                </a:solidFill>
              </a:rPr>
              <a:t>功能+网络通信协议+网络资源管理+网络服务）</a:t>
            </a:r>
          </a:p>
        </p:txBody>
      </p:sp>
      <p:sp>
        <p:nvSpPr>
          <p:cNvPr id="14" name="AutoShape 8">
            <a:extLst>
              <a:ext uri="{FF2B5EF4-FFF2-40B4-BE49-F238E27FC236}">
                <a16:creationId xmlns:a16="http://schemas.microsoft.com/office/drawing/2014/main" id="{5C8C4436-3D30-47BB-A5FC-62D30E1D1AB9}"/>
              </a:ext>
            </a:extLst>
          </p:cNvPr>
          <p:cNvSpPr>
            <a:spLocks noChangeArrowheads="1"/>
          </p:cNvSpPr>
          <p:nvPr/>
        </p:nvSpPr>
        <p:spPr bwMode="auto">
          <a:xfrm>
            <a:off x="8222568" y="4873625"/>
            <a:ext cx="3733800" cy="1752600"/>
          </a:xfrm>
          <a:prstGeom prst="wedgeEllipseCallout">
            <a:avLst>
              <a:gd name="adj1" fmla="val 9690"/>
              <a:gd name="adj2" fmla="val -67387"/>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ts val="3400"/>
              </a:lnSpc>
              <a:buClr>
                <a:srgbClr val="0BD0D9"/>
              </a:buClr>
              <a:buSzPct val="95000"/>
              <a:buFont typeface="Wingdings 2" panose="05020102010507070707" pitchFamily="18" charset="2"/>
              <a:defRPr sz="2000">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sz="2600">
                <a:solidFill>
                  <a:schemeClr val="tx1"/>
                </a:solidFill>
                <a:latin typeface="Constantia" panose="02030602050306030303" pitchFamily="18" charset="0"/>
                <a:ea typeface="宋体" panose="02010600030101010101" pitchFamily="2" charset="-122"/>
              </a:defRPr>
            </a:lvl9pPr>
          </a:lstStyle>
          <a:p>
            <a:pPr algn="ctr">
              <a:lnSpc>
                <a:spcPct val="100000"/>
              </a:lnSpc>
              <a:spcBef>
                <a:spcPct val="50000"/>
              </a:spcBef>
              <a:buClrTx/>
              <a:buSzTx/>
              <a:buFontTx/>
              <a:buNone/>
            </a:pPr>
            <a:r>
              <a:rPr kumimoji="0" lang="zh-CN" altLang="en-US" sz="1800" b="1">
                <a:solidFill>
                  <a:schemeClr val="bg1"/>
                </a:solidFill>
              </a:rPr>
              <a:t>网络的根本目的是为了实现资源共享，资源包括硬件与软件，如程序、数据库、存储设备、打印机等。</a:t>
            </a:r>
          </a:p>
        </p:txBody>
      </p:sp>
    </p:spTree>
    <p:extLst>
      <p:ext uri="{BB962C8B-B14F-4D97-AF65-F5344CB8AC3E}">
        <p14:creationId xmlns:p14="http://schemas.microsoft.com/office/powerpoint/2010/main" val="3715879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186"/>
                                        </p:tgtEl>
                                        <p:attrNameLst>
                                          <p:attrName>style.visibility</p:attrName>
                                        </p:attrNameLst>
                                      </p:cBhvr>
                                      <p:to>
                                        <p:strVal val="visible"/>
                                      </p:to>
                                    </p:set>
                                    <p:anim calcmode="lin" valueType="num">
                                      <p:cBhvr additive="base">
                                        <p:cTn id="11" dur="500" fill="hold"/>
                                        <p:tgtEl>
                                          <p:spTgt spid="7186"/>
                                        </p:tgtEl>
                                        <p:attrNameLst>
                                          <p:attrName>ppt_x</p:attrName>
                                        </p:attrNameLst>
                                      </p:cBhvr>
                                      <p:tavLst>
                                        <p:tav tm="0">
                                          <p:val>
                                            <p:strVal val="1+#ppt_w/2"/>
                                          </p:val>
                                        </p:tav>
                                        <p:tav tm="100000">
                                          <p:val>
                                            <p:strVal val="#ppt_x"/>
                                          </p:val>
                                        </p:tav>
                                      </p:tavLst>
                                    </p:anim>
                                    <p:anim calcmode="lin" valueType="num">
                                      <p:cBhvr additive="base">
                                        <p:cTn id="12"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8" grpId="0" animBg="1"/>
      <p:bldP spid="10" grpId="0" animBg="1" autoUpdateAnimBg="0"/>
      <p:bldP spid="11" grpId="0" animBg="1" autoUpdateAnimBg="0"/>
      <p:bldP spid="12" grpId="0" animBg="1" autoUpdateAnimBg="0"/>
      <p:bldP spid="13" grpId="0" animBg="1" autoUpdateAnimBg="0"/>
      <p:bldP spid="14"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2232024"/>
            <a:ext cx="12192000" cy="400388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98438" indent="555625" algn="just">
              <a:lnSpc>
                <a:spcPct val="150000"/>
              </a:lnSpc>
              <a:buClr>
                <a:schemeClr val="tx1"/>
              </a:buClr>
              <a:buBlip>
                <a:blip r:embed="rId3"/>
              </a:buBlip>
            </a:pPr>
            <a:r>
              <a:rPr lang="zh-CN" altLang="zh-CN" sz="2800" dirty="0">
                <a:solidFill>
                  <a:schemeClr val="bg1"/>
                </a:solidFill>
              </a:rPr>
              <a:t>计算机网络经历了一个从简单到复杂、从低级到高级的发展过程。这个过程分为三个阶段：面向终端的计算机网络、计算机通信网络和计算机网络</a:t>
            </a:r>
            <a:r>
              <a:rPr lang="zh-CN" altLang="en-US" sz="2800" dirty="0">
                <a:solidFill>
                  <a:schemeClr val="bg1"/>
                </a:solidFill>
              </a:rPr>
              <a:t>。</a:t>
            </a:r>
            <a:endParaRPr lang="zh-CN" altLang="zh-CN" sz="2800" dirty="0">
              <a:solidFill>
                <a:schemeClr val="bg1"/>
              </a:solidFill>
            </a:endParaRPr>
          </a:p>
        </p:txBody>
      </p:sp>
      <p:pic>
        <p:nvPicPr>
          <p:cNvPr id="7187" name="图片 45"/>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a:t>
            </a:r>
            <a:r>
              <a:rPr kumimoji="1" lang="zh-CN" altLang="en-US" sz="2400" dirty="0">
                <a:solidFill>
                  <a:schemeClr val="bg1"/>
                </a:solidFill>
              </a:rPr>
              <a:t>计算机网络的形成与发展</a:t>
            </a:r>
            <a:endParaRPr lang="en-US" altLang="zh-CN" sz="2400" b="1" dirty="0">
              <a:solidFill>
                <a:schemeClr val="bg1"/>
              </a:solidFill>
              <a:sym typeface="Arial" panose="020B0604020202020204" pitchFamily="34" charset="0"/>
            </a:endParaRPr>
          </a:p>
        </p:txBody>
      </p:sp>
    </p:spTree>
    <p:extLst>
      <p:ext uri="{BB962C8B-B14F-4D97-AF65-F5344CB8AC3E}">
        <p14:creationId xmlns:p14="http://schemas.microsoft.com/office/powerpoint/2010/main" val="331638473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186"/>
                                        </p:tgtEl>
                                        <p:attrNameLst>
                                          <p:attrName>style.visibility</p:attrName>
                                        </p:attrNameLst>
                                      </p:cBhvr>
                                      <p:to>
                                        <p:strVal val="visible"/>
                                      </p:to>
                                    </p:set>
                                    <p:anim calcmode="lin" valueType="num">
                                      <p:cBhvr additive="base">
                                        <p:cTn id="13" dur="500" fill="hold"/>
                                        <p:tgtEl>
                                          <p:spTgt spid="7186"/>
                                        </p:tgtEl>
                                        <p:attrNameLst>
                                          <p:attrName>ppt_x</p:attrName>
                                        </p:attrNameLst>
                                      </p:cBhvr>
                                      <p:tavLst>
                                        <p:tav tm="0">
                                          <p:val>
                                            <p:strVal val="1+#ppt_w/2"/>
                                          </p:val>
                                        </p:tav>
                                        <p:tav tm="100000">
                                          <p:val>
                                            <p:strVal val="#ppt_x"/>
                                          </p:val>
                                        </p:tav>
                                      </p:tavLst>
                                    </p:anim>
                                    <p:anim calcmode="lin" valueType="num">
                                      <p:cBhvr additive="base">
                                        <p:cTn id="14"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a:t>
            </a:r>
            <a:r>
              <a:rPr kumimoji="1" lang="zh-CN" altLang="en-US" sz="2400" dirty="0">
                <a:solidFill>
                  <a:schemeClr val="bg1"/>
                </a:solidFill>
              </a:rPr>
              <a:t>计算机网络的形成与发展</a:t>
            </a:r>
            <a:endParaRPr lang="en-US" altLang="zh-CN" sz="2400" b="1" dirty="0">
              <a:solidFill>
                <a:schemeClr val="bg1"/>
              </a:solidFill>
              <a:sym typeface="Arial" panose="020B0604020202020204" pitchFamily="34" charset="0"/>
            </a:endParaRPr>
          </a:p>
        </p:txBody>
      </p:sp>
      <p:pic>
        <p:nvPicPr>
          <p:cNvPr id="10" name="Picture 6">
            <a:extLst>
              <a:ext uri="{FF2B5EF4-FFF2-40B4-BE49-F238E27FC236}">
                <a16:creationId xmlns:a16="http://schemas.microsoft.com/office/drawing/2014/main" id="{C6D58B6B-9974-44AC-B098-A00DBBC25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030" y="3134240"/>
            <a:ext cx="5383212"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rPr>
              <a:t>1.</a:t>
            </a:r>
            <a:r>
              <a:rPr lang="zh-CN" altLang="zh-CN" b="1" dirty="0">
                <a:solidFill>
                  <a:schemeClr val="bg1"/>
                </a:solidFill>
              </a:rPr>
              <a:t>面向终端的计算机网络（第一代计算机网络）</a:t>
            </a: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5439290"/>
            <a:ext cx="12192000" cy="126034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0" y="5700129"/>
            <a:ext cx="97302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dirty="0">
                <a:solidFill>
                  <a:schemeClr val="bg1"/>
                </a:solidFill>
              </a:rPr>
              <a:t> </a:t>
            </a:r>
            <a:r>
              <a:rPr lang="zh-CN" altLang="zh-CN" dirty="0">
                <a:solidFill>
                  <a:schemeClr val="bg1"/>
                </a:solidFill>
              </a:rPr>
              <a:t>以传输信息为目的的一种计算机与终端构成的网络。</a:t>
            </a:r>
            <a:r>
              <a:rPr lang="zh-CN" altLang="zh-CN" dirty="0">
                <a:solidFill>
                  <a:schemeClr val="accent1"/>
                </a:solidFill>
              </a:rPr>
              <a:t>第一代计算机网络的一个代表是</a:t>
            </a:r>
            <a:r>
              <a:rPr lang="en-US" altLang="zh-CN" dirty="0">
                <a:solidFill>
                  <a:schemeClr val="accent1"/>
                </a:solidFill>
              </a:rPr>
              <a:t>SABREI</a:t>
            </a:r>
            <a:r>
              <a:rPr lang="zh-CN" altLang="en-US" dirty="0">
                <a:solidFill>
                  <a:schemeClr val="accent1"/>
                </a:solidFill>
              </a:rPr>
              <a:t>。</a:t>
            </a:r>
            <a:endParaRPr lang="zh-CN" altLang="zh-CN" b="1" dirty="0">
              <a:solidFill>
                <a:schemeClr val="accent1"/>
              </a:solidFill>
            </a:endParaRPr>
          </a:p>
        </p:txBody>
      </p:sp>
    </p:spTree>
    <p:extLst>
      <p:ext uri="{BB962C8B-B14F-4D97-AF65-F5344CB8AC3E}">
        <p14:creationId xmlns:p14="http://schemas.microsoft.com/office/powerpoint/2010/main" val="21163309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a:t>
            </a:r>
            <a:r>
              <a:rPr kumimoji="1" lang="zh-CN" altLang="en-US" sz="2400" dirty="0">
                <a:solidFill>
                  <a:schemeClr val="bg1"/>
                </a:solidFill>
              </a:rPr>
              <a:t>计算机网络的形成与发展</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rPr>
              <a:t>2.</a:t>
            </a:r>
            <a:r>
              <a:rPr lang="zh-CN" altLang="zh-CN" b="1" dirty="0">
                <a:solidFill>
                  <a:schemeClr val="bg1"/>
                </a:solidFill>
              </a:rPr>
              <a:t>计算机通信网（第二代计算机网络）</a:t>
            </a:r>
            <a:endParaRPr lang="en-US"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2716510"/>
            <a:ext cx="12192000" cy="398312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1" y="3555047"/>
            <a:ext cx="10496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rPr>
              <a:t>　　</a:t>
            </a:r>
            <a:r>
              <a:rPr lang="en-US" altLang="zh-CN" dirty="0">
                <a:solidFill>
                  <a:schemeClr val="bg1"/>
                </a:solidFill>
              </a:rPr>
              <a:t>20</a:t>
            </a:r>
            <a:r>
              <a:rPr lang="zh-CN" altLang="zh-CN" dirty="0">
                <a:solidFill>
                  <a:schemeClr val="bg1"/>
                </a:solidFill>
              </a:rPr>
              <a:t>世纪</a:t>
            </a:r>
            <a:r>
              <a:rPr lang="en-US" altLang="zh-CN" dirty="0">
                <a:solidFill>
                  <a:schemeClr val="bg1"/>
                </a:solidFill>
              </a:rPr>
              <a:t>60</a:t>
            </a:r>
            <a:r>
              <a:rPr lang="zh-CN" altLang="zh-CN" dirty="0">
                <a:solidFill>
                  <a:schemeClr val="bg1"/>
                </a:solidFill>
              </a:rPr>
              <a:t>年代初，美国国防部高级研究计划局</a:t>
            </a:r>
            <a:r>
              <a:rPr lang="en-US" altLang="zh-CN" dirty="0">
                <a:solidFill>
                  <a:schemeClr val="bg1"/>
                </a:solidFill>
              </a:rPr>
              <a:t>(Advanced Research Projects Agency</a:t>
            </a:r>
            <a:r>
              <a:rPr lang="zh-CN" altLang="zh-CN" dirty="0">
                <a:solidFill>
                  <a:schemeClr val="bg1"/>
                </a:solidFill>
              </a:rPr>
              <a:t>，</a:t>
            </a:r>
            <a:r>
              <a:rPr lang="en-US" altLang="zh-CN" dirty="0">
                <a:solidFill>
                  <a:schemeClr val="bg1"/>
                </a:solidFill>
              </a:rPr>
              <a:t>ARPA)</a:t>
            </a:r>
            <a:r>
              <a:rPr lang="zh-CN" altLang="zh-CN" dirty="0">
                <a:solidFill>
                  <a:schemeClr val="bg1"/>
                </a:solidFill>
              </a:rPr>
              <a:t>投巨资研究计算机之间的通信方法。</a:t>
            </a:r>
            <a:r>
              <a:rPr lang="en-US" altLang="zh-CN" dirty="0">
                <a:solidFill>
                  <a:schemeClr val="bg1"/>
                </a:solidFill>
              </a:rPr>
              <a:t>1969</a:t>
            </a:r>
            <a:r>
              <a:rPr lang="zh-CN" altLang="zh-CN" dirty="0">
                <a:solidFill>
                  <a:schemeClr val="bg1"/>
                </a:solidFill>
              </a:rPr>
              <a:t>年</a:t>
            </a:r>
            <a:r>
              <a:rPr lang="en-US" altLang="zh-CN" dirty="0">
                <a:solidFill>
                  <a:schemeClr val="bg1"/>
                </a:solidFill>
              </a:rPr>
              <a:t>8</a:t>
            </a:r>
            <a:r>
              <a:rPr lang="zh-CN" altLang="zh-CN" dirty="0">
                <a:solidFill>
                  <a:schemeClr val="bg1"/>
                </a:solidFill>
              </a:rPr>
              <a:t>月，加州大学洛杉矶分校贝拉涅克领导的研究小组成功推出</a:t>
            </a:r>
            <a:r>
              <a:rPr lang="en-US" altLang="zh-CN" dirty="0">
                <a:solidFill>
                  <a:schemeClr val="bg1"/>
                </a:solidFill>
              </a:rPr>
              <a:t>4</a:t>
            </a:r>
            <a:r>
              <a:rPr lang="zh-CN" altLang="zh-CN" dirty="0">
                <a:solidFill>
                  <a:schemeClr val="bg1"/>
                </a:solidFill>
              </a:rPr>
              <a:t>个交换结点组成的分组交换式计算机网络</a:t>
            </a:r>
            <a:r>
              <a:rPr lang="en-US" altLang="zh-CN" dirty="0">
                <a:solidFill>
                  <a:schemeClr val="bg1"/>
                </a:solidFill>
              </a:rPr>
              <a:t>ARPANET</a:t>
            </a:r>
            <a:r>
              <a:rPr lang="zh-CN" altLang="zh-CN" dirty="0">
                <a:solidFill>
                  <a:schemeClr val="bg1"/>
                </a:solidFill>
              </a:rPr>
              <a:t>（阿帕网），被称为世界上第一个计算机网络系统。它是以传输信息为主要目的的计算机群构成的网络，称为计算机通信网，也称为第二代计算机网络。</a:t>
            </a:r>
            <a:r>
              <a:rPr lang="en-US" altLang="zh-CN" dirty="0">
                <a:solidFill>
                  <a:srgbClr val="FF0000"/>
                </a:solidFill>
              </a:rPr>
              <a:t>ARPANET</a:t>
            </a:r>
            <a:r>
              <a:rPr lang="zh-CN" altLang="zh-CN" dirty="0">
                <a:solidFill>
                  <a:srgbClr val="FF0000"/>
                </a:solidFill>
              </a:rPr>
              <a:t>最终成为了</a:t>
            </a:r>
            <a:r>
              <a:rPr lang="en-US" altLang="zh-CN" dirty="0">
                <a:solidFill>
                  <a:srgbClr val="FF0000"/>
                </a:solidFill>
              </a:rPr>
              <a:t>Internet</a:t>
            </a:r>
            <a:r>
              <a:rPr lang="zh-CN" altLang="zh-CN" dirty="0">
                <a:solidFill>
                  <a:srgbClr val="FF0000"/>
                </a:solidFill>
              </a:rPr>
              <a:t>的雏形。</a:t>
            </a:r>
          </a:p>
        </p:txBody>
      </p:sp>
    </p:spTree>
    <p:extLst>
      <p:ext uri="{BB962C8B-B14F-4D97-AF65-F5344CB8AC3E}">
        <p14:creationId xmlns:p14="http://schemas.microsoft.com/office/powerpoint/2010/main" val="58305756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a:t>
            </a:r>
            <a:r>
              <a:rPr kumimoji="1" lang="zh-CN" altLang="en-US" sz="2400" dirty="0">
                <a:solidFill>
                  <a:schemeClr val="bg1"/>
                </a:solidFill>
              </a:rPr>
              <a:t>计算机网络的形成与发展</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rPr>
              <a:t>3.</a:t>
            </a:r>
            <a:r>
              <a:rPr lang="zh-CN" altLang="zh-CN" b="1" dirty="0">
                <a:solidFill>
                  <a:schemeClr val="bg1"/>
                </a:solidFill>
              </a:rPr>
              <a:t>计算机网络（第三代计算机网络）</a:t>
            </a: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2716510"/>
            <a:ext cx="12192000" cy="398312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1" y="3555047"/>
            <a:ext cx="104964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rPr>
              <a:t>　</a:t>
            </a:r>
            <a:r>
              <a:rPr lang="en-US" altLang="zh-CN" dirty="0">
                <a:solidFill>
                  <a:schemeClr val="bg1"/>
                </a:solidFill>
              </a:rPr>
              <a:t>20</a:t>
            </a:r>
            <a:r>
              <a:rPr lang="zh-CN" altLang="en-US" dirty="0">
                <a:solidFill>
                  <a:schemeClr val="bg1"/>
                </a:solidFill>
              </a:rPr>
              <a:t>世纪</a:t>
            </a:r>
            <a:r>
              <a:rPr lang="en-US" altLang="zh-CN" dirty="0">
                <a:solidFill>
                  <a:schemeClr val="bg1"/>
                </a:solidFill>
              </a:rPr>
              <a:t>70</a:t>
            </a:r>
            <a:r>
              <a:rPr lang="zh-CN" altLang="en-US" dirty="0">
                <a:solidFill>
                  <a:schemeClr val="bg1"/>
                </a:solidFill>
              </a:rPr>
              <a:t>年代后期，国际标准化组织</a:t>
            </a:r>
            <a:r>
              <a:rPr lang="en-US" altLang="zh-CN" dirty="0">
                <a:solidFill>
                  <a:schemeClr val="bg1"/>
                </a:solidFill>
              </a:rPr>
              <a:t>(ISO)</a:t>
            </a:r>
            <a:r>
              <a:rPr lang="zh-CN" altLang="en-US" dirty="0">
                <a:solidFill>
                  <a:schemeClr val="bg1"/>
                </a:solidFill>
              </a:rPr>
              <a:t>和国际电报电话咨询委员会</a:t>
            </a:r>
            <a:r>
              <a:rPr lang="en-US" altLang="zh-CN" dirty="0">
                <a:solidFill>
                  <a:schemeClr val="bg1"/>
                </a:solidFill>
              </a:rPr>
              <a:t>(CCITT)</a:t>
            </a:r>
            <a:r>
              <a:rPr lang="zh-CN" altLang="en-US" dirty="0">
                <a:solidFill>
                  <a:schemeClr val="bg1"/>
                </a:solidFill>
              </a:rPr>
              <a:t>共同制定了</a:t>
            </a:r>
            <a:r>
              <a:rPr lang="zh-CN" altLang="en-US" dirty="0">
                <a:solidFill>
                  <a:srgbClr val="FF0000"/>
                </a:solidFill>
              </a:rPr>
              <a:t>开放系统互联参考模型</a:t>
            </a:r>
            <a:r>
              <a:rPr lang="en-US" altLang="zh-CN" dirty="0">
                <a:solidFill>
                  <a:srgbClr val="FF0000"/>
                </a:solidFill>
              </a:rPr>
              <a:t>OSI(Open System </a:t>
            </a:r>
            <a:r>
              <a:rPr lang="en-US" altLang="zh-CN" dirty="0" err="1">
                <a:solidFill>
                  <a:srgbClr val="FF0000"/>
                </a:solidFill>
              </a:rPr>
              <a:t>Interconnnection</a:t>
            </a:r>
            <a:r>
              <a:rPr lang="en-US" altLang="zh-CN" dirty="0">
                <a:solidFill>
                  <a:srgbClr val="FF0000"/>
                </a:solidFill>
              </a:rPr>
              <a:t>/Reference Model</a:t>
            </a:r>
            <a:r>
              <a:rPr lang="zh-CN" altLang="en-US" dirty="0">
                <a:solidFill>
                  <a:srgbClr val="FF0000"/>
                </a:solidFill>
              </a:rPr>
              <a:t>，</a:t>
            </a:r>
            <a:r>
              <a:rPr lang="en-US" altLang="zh-CN" dirty="0">
                <a:solidFill>
                  <a:srgbClr val="FF0000"/>
                </a:solidFill>
              </a:rPr>
              <a:t>OSI/RM)</a:t>
            </a:r>
            <a:r>
              <a:rPr lang="zh-CN" altLang="en-US" dirty="0"/>
              <a:t>，</a:t>
            </a:r>
            <a:r>
              <a:rPr lang="zh-CN" altLang="en-US" dirty="0">
                <a:solidFill>
                  <a:schemeClr val="bg1"/>
                </a:solidFill>
              </a:rPr>
              <a:t>解决了异地、异网互联等问题，使计算机网络走向标准化。计算机通信网逐渐发展到以原来的传输信息为主变为了共享网络上各计算机系统资源为主。这种在协议控制下，以实现</a:t>
            </a:r>
            <a:r>
              <a:rPr lang="zh-CN" altLang="en-US" dirty="0">
                <a:solidFill>
                  <a:srgbClr val="FF0000"/>
                </a:solidFill>
              </a:rPr>
              <a:t>资源共享</a:t>
            </a:r>
            <a:r>
              <a:rPr lang="zh-CN" altLang="en-US" dirty="0">
                <a:solidFill>
                  <a:schemeClr val="bg1"/>
                </a:solidFill>
              </a:rPr>
              <a:t>为目的的，借助通信系统连接的多个计算机的集合，称为计算机网络，或称为第三代计算机网络。</a:t>
            </a:r>
          </a:p>
          <a:p>
            <a:endParaRPr lang="zh-CN" altLang="zh-CN" dirty="0">
              <a:solidFill>
                <a:srgbClr val="FF0000"/>
              </a:solidFill>
            </a:endParaRPr>
          </a:p>
        </p:txBody>
      </p:sp>
    </p:spTree>
    <p:extLst>
      <p:ext uri="{BB962C8B-B14F-4D97-AF65-F5344CB8AC3E}">
        <p14:creationId xmlns:p14="http://schemas.microsoft.com/office/powerpoint/2010/main" val="4291741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2232024"/>
            <a:ext cx="12192000" cy="400388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sz="2800" b="1" dirty="0">
                <a:solidFill>
                  <a:schemeClr val="bg1"/>
                </a:solidFill>
              </a:rPr>
              <a:t>   1.</a:t>
            </a:r>
            <a:r>
              <a:rPr lang="zh-CN" altLang="zh-CN" sz="2800" b="1" dirty="0">
                <a:solidFill>
                  <a:schemeClr val="bg1"/>
                </a:solidFill>
              </a:rPr>
              <a:t>提供资源的共享。</a:t>
            </a:r>
            <a:r>
              <a:rPr lang="zh-CN" altLang="zh-CN" sz="2800" dirty="0">
                <a:solidFill>
                  <a:schemeClr val="bg1"/>
                </a:solidFill>
              </a:rPr>
              <a:t>网上任一用户使用网上的资源就象使用本地的一样。</a:t>
            </a:r>
          </a:p>
          <a:p>
            <a:r>
              <a:rPr lang="en-US" altLang="zh-CN" sz="2800" dirty="0">
                <a:solidFill>
                  <a:schemeClr val="bg1"/>
                </a:solidFill>
              </a:rPr>
              <a:t>   </a:t>
            </a:r>
            <a:r>
              <a:rPr lang="en-US" altLang="zh-CN" sz="2800" b="1" dirty="0">
                <a:solidFill>
                  <a:schemeClr val="bg1"/>
                </a:solidFill>
              </a:rPr>
              <a:t>2.</a:t>
            </a:r>
            <a:r>
              <a:rPr lang="zh-CN" altLang="zh-CN" sz="2800" b="1" dirty="0">
                <a:solidFill>
                  <a:schemeClr val="bg1"/>
                </a:solidFill>
              </a:rPr>
              <a:t>提供信息的快捷交流。</a:t>
            </a:r>
            <a:r>
              <a:rPr lang="zh-CN" altLang="zh-CN" sz="2800" dirty="0">
                <a:solidFill>
                  <a:schemeClr val="bg1"/>
                </a:solidFill>
              </a:rPr>
              <a:t>通过计算机网络，可以使生活在不同地方的人们共同完成报告、文件的起草、编辑和修改，进行“面对面”地开会、办公、商谈各种事情，做出决策。</a:t>
            </a:r>
          </a:p>
          <a:p>
            <a:r>
              <a:rPr lang="en-US" altLang="zh-CN" sz="2800" b="1" dirty="0">
                <a:solidFill>
                  <a:schemeClr val="bg1"/>
                </a:solidFill>
              </a:rPr>
              <a:t>   3.</a:t>
            </a:r>
            <a:r>
              <a:rPr lang="zh-CN" altLang="zh-CN" sz="2800" b="1" dirty="0">
                <a:solidFill>
                  <a:schemeClr val="bg1"/>
                </a:solidFill>
              </a:rPr>
              <a:t>提供分布式处理。</a:t>
            </a:r>
            <a:r>
              <a:rPr lang="zh-CN" altLang="zh-CN" sz="2800" dirty="0">
                <a:solidFill>
                  <a:schemeClr val="bg1"/>
                </a:solidFill>
              </a:rPr>
              <a:t>在网络操作系统的合理调度下，可以将一个复杂、庞大的任务分散在不同计算机上来协同工作、并行处理。</a:t>
            </a:r>
            <a:endParaRPr lang="en-US" altLang="zh-CN" sz="2800" dirty="0">
              <a:solidFill>
                <a:schemeClr val="bg1"/>
              </a:solidFill>
            </a:endParaRPr>
          </a:p>
          <a:p>
            <a:r>
              <a:rPr lang="en-US" altLang="zh-CN" sz="2800" dirty="0">
                <a:solidFill>
                  <a:schemeClr val="bg1"/>
                </a:solidFill>
              </a:rPr>
              <a:t>   </a:t>
            </a:r>
            <a:r>
              <a:rPr lang="en-US" altLang="zh-CN" sz="2800" b="1" dirty="0">
                <a:solidFill>
                  <a:schemeClr val="bg1"/>
                </a:solidFill>
              </a:rPr>
              <a:t>4.</a:t>
            </a:r>
            <a:r>
              <a:rPr lang="zh-CN" altLang="zh-CN" sz="2800" b="1" dirty="0">
                <a:solidFill>
                  <a:schemeClr val="bg1"/>
                </a:solidFill>
              </a:rPr>
              <a:t>实现集中控制和管理。</a:t>
            </a:r>
            <a:r>
              <a:rPr lang="zh-CN" altLang="zh-CN" sz="2800" dirty="0">
                <a:solidFill>
                  <a:schemeClr val="bg1"/>
                </a:solidFill>
              </a:rPr>
              <a:t>将地理位置分散的多台计算机“团结”起来，集中地进行各类信息的处理。</a:t>
            </a: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kumimoji="1" lang="zh-CN" altLang="zh-CN" sz="2400" dirty="0">
                <a:solidFill>
                  <a:schemeClr val="bg1"/>
                </a:solidFill>
              </a:rPr>
              <a:t>三、计算机网络建设的目的</a:t>
            </a:r>
            <a:endParaRPr lang="en-US" altLang="zh-CN" sz="2400" b="1" dirty="0">
              <a:solidFill>
                <a:schemeClr val="bg1"/>
              </a:solidFill>
              <a:sym typeface="Arial" panose="020B0604020202020204" pitchFamily="34" charset="0"/>
            </a:endParaRPr>
          </a:p>
        </p:txBody>
      </p:sp>
    </p:spTree>
    <p:extLst>
      <p:ext uri="{BB962C8B-B14F-4D97-AF65-F5344CB8AC3E}">
        <p14:creationId xmlns:p14="http://schemas.microsoft.com/office/powerpoint/2010/main" val="17765440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186"/>
                                        </p:tgtEl>
                                        <p:attrNameLst>
                                          <p:attrName>style.visibility</p:attrName>
                                        </p:attrNameLst>
                                      </p:cBhvr>
                                      <p:to>
                                        <p:strVal val="visible"/>
                                      </p:to>
                                    </p:set>
                                    <p:anim calcmode="lin" valueType="num">
                                      <p:cBhvr additive="base">
                                        <p:cTn id="13" dur="500" fill="hold"/>
                                        <p:tgtEl>
                                          <p:spTgt spid="7186"/>
                                        </p:tgtEl>
                                        <p:attrNameLst>
                                          <p:attrName>ppt_x</p:attrName>
                                        </p:attrNameLst>
                                      </p:cBhvr>
                                      <p:tavLst>
                                        <p:tav tm="0">
                                          <p:val>
                                            <p:strVal val="1+#ppt_w/2"/>
                                          </p:val>
                                        </p:tav>
                                        <p:tav tm="100000">
                                          <p:val>
                                            <p:strVal val="#ppt_x"/>
                                          </p:val>
                                        </p:tav>
                                      </p:tavLst>
                                    </p:anim>
                                    <p:anim calcmode="lin" valueType="num">
                                      <p:cBhvr additive="base">
                                        <p:cTn id="14"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2232024"/>
            <a:ext cx="12192000" cy="400388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sz="2800" b="1" dirty="0">
                <a:solidFill>
                  <a:schemeClr val="bg1"/>
                </a:solidFill>
              </a:rPr>
              <a:t>    5.</a:t>
            </a:r>
            <a:r>
              <a:rPr lang="zh-CN" altLang="zh-CN" sz="2800" b="1" dirty="0">
                <a:solidFill>
                  <a:schemeClr val="bg1"/>
                </a:solidFill>
              </a:rPr>
              <a:t>提高系统可靠性。</a:t>
            </a:r>
            <a:r>
              <a:rPr lang="zh-CN" altLang="zh-CN" sz="2800" dirty="0">
                <a:solidFill>
                  <a:schemeClr val="bg1"/>
                </a:solidFill>
              </a:rPr>
              <a:t>重要软件、数据可以同时存储在网上不同计算机中，某一台计算机故障或局部地区的破坏，造成的资源不可恢复，仍可在网上的其他计算机中找到副本或由其他计算机接替工作。这对军事、银行等实时控制是非常必要的。</a:t>
            </a:r>
          </a:p>
          <a:p>
            <a:r>
              <a:rPr lang="en-US" altLang="zh-CN" sz="2800" b="1" dirty="0">
                <a:solidFill>
                  <a:schemeClr val="bg1"/>
                </a:solidFill>
              </a:rPr>
              <a:t>   6.</a:t>
            </a:r>
            <a:r>
              <a:rPr lang="zh-CN" altLang="zh-CN" sz="2800" b="1" dirty="0">
                <a:solidFill>
                  <a:schemeClr val="bg1"/>
                </a:solidFill>
              </a:rPr>
              <a:t>提高系统性价比。</a:t>
            </a:r>
            <a:r>
              <a:rPr lang="zh-CN" altLang="zh-CN" sz="2800" dirty="0">
                <a:solidFill>
                  <a:schemeClr val="bg1"/>
                </a:solidFill>
              </a:rPr>
              <a:t>多用户共享使用昂贵的大型或高速设备，既方便又节省费用。</a:t>
            </a: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kumimoji="1" lang="zh-CN" altLang="zh-CN" sz="2400" dirty="0">
                <a:solidFill>
                  <a:schemeClr val="bg1"/>
                </a:solidFill>
              </a:rPr>
              <a:t>三、计算机网络建设的目的</a:t>
            </a:r>
            <a:endParaRPr lang="en-US" altLang="zh-CN" sz="2400" b="1" dirty="0">
              <a:solidFill>
                <a:schemeClr val="bg1"/>
              </a:solidFill>
              <a:sym typeface="Arial" panose="020B0604020202020204" pitchFamily="34" charset="0"/>
            </a:endParaRPr>
          </a:p>
        </p:txBody>
      </p:sp>
    </p:spTree>
    <p:extLst>
      <p:ext uri="{BB962C8B-B14F-4D97-AF65-F5344CB8AC3E}">
        <p14:creationId xmlns:p14="http://schemas.microsoft.com/office/powerpoint/2010/main" val="2980967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186"/>
                                        </p:tgtEl>
                                        <p:attrNameLst>
                                          <p:attrName>style.visibility</p:attrName>
                                        </p:attrNameLst>
                                      </p:cBhvr>
                                      <p:to>
                                        <p:strVal val="visible"/>
                                      </p:to>
                                    </p:set>
                                    <p:anim calcmode="lin" valueType="num">
                                      <p:cBhvr additive="base">
                                        <p:cTn id="13" dur="500" fill="hold"/>
                                        <p:tgtEl>
                                          <p:spTgt spid="7186"/>
                                        </p:tgtEl>
                                        <p:attrNameLst>
                                          <p:attrName>ppt_x</p:attrName>
                                        </p:attrNameLst>
                                      </p:cBhvr>
                                      <p:tavLst>
                                        <p:tav tm="0">
                                          <p:val>
                                            <p:strVal val="1+#ppt_w/2"/>
                                          </p:val>
                                        </p:tav>
                                        <p:tav tm="100000">
                                          <p:val>
                                            <p:strVal val="#ppt_x"/>
                                          </p:val>
                                        </p:tav>
                                      </p:tavLst>
                                    </p:anim>
                                    <p:anim calcmode="lin" valueType="num">
                                      <p:cBhvr additive="base">
                                        <p:cTn id="14"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2232024"/>
            <a:ext cx="12192000" cy="400388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sz="2800" b="1" dirty="0">
                <a:solidFill>
                  <a:schemeClr val="bg1"/>
                </a:solidFill>
              </a:rPr>
              <a:t> </a:t>
            </a:r>
            <a:r>
              <a:rPr lang="en-US" altLang="zh-CN" sz="2800" dirty="0">
                <a:solidFill>
                  <a:schemeClr val="bg1"/>
                </a:solidFill>
              </a:rPr>
              <a:t>Internet</a:t>
            </a:r>
            <a:r>
              <a:rPr lang="zh-CN" altLang="zh-CN" sz="2800" dirty="0">
                <a:solidFill>
                  <a:schemeClr val="bg1"/>
                </a:solidFill>
              </a:rPr>
              <a:t>上除了</a:t>
            </a:r>
            <a:r>
              <a:rPr lang="zh-CN" altLang="zh-CN" sz="2800" dirty="0">
                <a:solidFill>
                  <a:srgbClr val="FF0000"/>
                </a:solidFill>
              </a:rPr>
              <a:t>电子邮件服务</a:t>
            </a:r>
            <a:r>
              <a:rPr lang="en-US" altLang="zh-CN" sz="2800" dirty="0">
                <a:solidFill>
                  <a:srgbClr val="FF0000"/>
                </a:solidFill>
              </a:rPr>
              <a:t>(E-mail)</a:t>
            </a:r>
            <a:r>
              <a:rPr lang="zh-CN" altLang="zh-CN" sz="2800" dirty="0">
                <a:solidFill>
                  <a:schemeClr val="bg1"/>
                </a:solidFill>
              </a:rPr>
              <a:t>、</a:t>
            </a:r>
            <a:r>
              <a:rPr lang="zh-CN" altLang="zh-CN" sz="2800" dirty="0">
                <a:solidFill>
                  <a:srgbClr val="FF0000"/>
                </a:solidFill>
              </a:rPr>
              <a:t>远程登录</a:t>
            </a:r>
            <a:r>
              <a:rPr lang="en-US" altLang="zh-CN" sz="2800" dirty="0">
                <a:solidFill>
                  <a:srgbClr val="FF0000"/>
                </a:solidFill>
              </a:rPr>
              <a:t>(Telnet)</a:t>
            </a:r>
            <a:r>
              <a:rPr lang="zh-CN" altLang="zh-CN" sz="2800" dirty="0">
                <a:solidFill>
                  <a:schemeClr val="bg1"/>
                </a:solidFill>
              </a:rPr>
              <a:t>、</a:t>
            </a:r>
            <a:r>
              <a:rPr lang="zh-CN" altLang="zh-CN" sz="2800" dirty="0">
                <a:solidFill>
                  <a:srgbClr val="FF0000"/>
                </a:solidFill>
              </a:rPr>
              <a:t>文件传输</a:t>
            </a:r>
            <a:r>
              <a:rPr lang="en-US" altLang="zh-CN" sz="2800" dirty="0">
                <a:solidFill>
                  <a:srgbClr val="FF0000"/>
                </a:solidFill>
              </a:rPr>
              <a:t>(FTP)</a:t>
            </a:r>
            <a:r>
              <a:rPr lang="zh-CN" altLang="zh-CN" sz="2800" dirty="0">
                <a:solidFill>
                  <a:schemeClr val="bg1"/>
                </a:solidFill>
              </a:rPr>
              <a:t>、</a:t>
            </a:r>
            <a:r>
              <a:rPr lang="zh-CN" altLang="zh-CN" sz="2800" dirty="0">
                <a:solidFill>
                  <a:srgbClr val="FF0000"/>
                </a:solidFill>
              </a:rPr>
              <a:t>网络新闻组</a:t>
            </a:r>
            <a:r>
              <a:rPr lang="en-US" altLang="zh-CN" sz="2800" dirty="0">
                <a:solidFill>
                  <a:srgbClr val="FF0000"/>
                </a:solidFill>
              </a:rPr>
              <a:t>(USENET)</a:t>
            </a:r>
            <a:r>
              <a:rPr lang="zh-CN" altLang="zh-CN" sz="2800" dirty="0">
                <a:solidFill>
                  <a:schemeClr val="bg1"/>
                </a:solidFill>
              </a:rPr>
              <a:t>、</a:t>
            </a:r>
            <a:r>
              <a:rPr lang="zh-CN" altLang="zh-CN" sz="2800" dirty="0">
                <a:solidFill>
                  <a:srgbClr val="FF0000"/>
                </a:solidFill>
              </a:rPr>
              <a:t>万维网</a:t>
            </a:r>
            <a:r>
              <a:rPr lang="en-US" altLang="zh-CN" sz="2800" dirty="0">
                <a:solidFill>
                  <a:srgbClr val="FF0000"/>
                </a:solidFill>
              </a:rPr>
              <a:t>(WWW)</a:t>
            </a:r>
            <a:r>
              <a:rPr lang="zh-CN" altLang="zh-CN" sz="2800" dirty="0">
                <a:solidFill>
                  <a:schemeClr val="bg1"/>
                </a:solidFill>
              </a:rPr>
              <a:t>、</a:t>
            </a:r>
            <a:r>
              <a:rPr lang="zh-CN" altLang="zh-CN" sz="2800" dirty="0">
                <a:solidFill>
                  <a:srgbClr val="FF0000"/>
                </a:solidFill>
              </a:rPr>
              <a:t>电子公告栏</a:t>
            </a:r>
            <a:r>
              <a:rPr lang="en-US" altLang="zh-CN" sz="2800" dirty="0">
                <a:solidFill>
                  <a:srgbClr val="FF0000"/>
                </a:solidFill>
              </a:rPr>
              <a:t>(BBS)</a:t>
            </a:r>
            <a:r>
              <a:rPr lang="zh-CN" altLang="zh-CN" sz="2800" dirty="0">
                <a:solidFill>
                  <a:schemeClr val="bg1"/>
                </a:solidFill>
              </a:rPr>
              <a:t>等传统的应用，现在</a:t>
            </a:r>
            <a:r>
              <a:rPr lang="zh-CN" altLang="zh-CN" sz="2800" dirty="0">
                <a:solidFill>
                  <a:srgbClr val="FF0000"/>
                </a:solidFill>
              </a:rPr>
              <a:t>虚拟现实</a:t>
            </a:r>
            <a:r>
              <a:rPr lang="en-US" altLang="zh-CN" sz="2800" dirty="0">
                <a:solidFill>
                  <a:srgbClr val="FF0000"/>
                </a:solidFill>
              </a:rPr>
              <a:t>(VR)</a:t>
            </a:r>
            <a:r>
              <a:rPr lang="zh-CN" altLang="zh-CN" sz="2800" dirty="0">
                <a:solidFill>
                  <a:schemeClr val="bg1"/>
                </a:solidFill>
              </a:rPr>
              <a:t>、</a:t>
            </a:r>
            <a:r>
              <a:rPr lang="en-US" altLang="zh-CN" sz="2800" dirty="0">
                <a:solidFill>
                  <a:srgbClr val="FF0000"/>
                </a:solidFill>
              </a:rPr>
              <a:t>IP</a:t>
            </a:r>
            <a:r>
              <a:rPr lang="zh-CN" altLang="zh-CN" sz="2800" dirty="0">
                <a:solidFill>
                  <a:srgbClr val="FF0000"/>
                </a:solidFill>
              </a:rPr>
              <a:t>电话</a:t>
            </a:r>
            <a:r>
              <a:rPr lang="en-US" altLang="zh-CN" sz="2800" dirty="0">
                <a:solidFill>
                  <a:srgbClr val="FF0000"/>
                </a:solidFill>
              </a:rPr>
              <a:t>(IPPHONE)</a:t>
            </a:r>
            <a:r>
              <a:rPr lang="zh-CN" altLang="zh-CN" sz="2800" dirty="0">
                <a:solidFill>
                  <a:schemeClr val="bg1"/>
                </a:solidFill>
              </a:rPr>
              <a:t>、</a:t>
            </a:r>
            <a:r>
              <a:rPr lang="en-US" altLang="zh-CN" sz="2800" dirty="0">
                <a:solidFill>
                  <a:srgbClr val="FF0000"/>
                </a:solidFill>
              </a:rPr>
              <a:t>IRC</a:t>
            </a:r>
            <a:r>
              <a:rPr lang="zh-CN" altLang="zh-CN" sz="2800" dirty="0">
                <a:solidFill>
                  <a:srgbClr val="FF0000"/>
                </a:solidFill>
              </a:rPr>
              <a:t>和</a:t>
            </a:r>
            <a:r>
              <a:rPr lang="en-US" altLang="zh-CN" sz="2800" dirty="0">
                <a:solidFill>
                  <a:srgbClr val="FF0000"/>
                </a:solidFill>
              </a:rPr>
              <a:t>ICQ</a:t>
            </a:r>
            <a:r>
              <a:rPr lang="zh-CN" altLang="zh-CN" sz="2800" dirty="0">
                <a:solidFill>
                  <a:schemeClr val="bg1"/>
                </a:solidFill>
              </a:rPr>
              <a:t>、</a:t>
            </a:r>
            <a:r>
              <a:rPr lang="zh-CN" altLang="zh-CN" sz="2800" dirty="0">
                <a:solidFill>
                  <a:srgbClr val="FF0000"/>
                </a:solidFill>
              </a:rPr>
              <a:t>电子商务</a:t>
            </a:r>
            <a:r>
              <a:rPr lang="en-US" altLang="zh-CN" sz="2800" dirty="0">
                <a:solidFill>
                  <a:srgbClr val="FF0000"/>
                </a:solidFill>
              </a:rPr>
              <a:t>(EB)</a:t>
            </a:r>
            <a:r>
              <a:rPr lang="zh-CN" altLang="zh-CN" sz="2800" dirty="0">
                <a:solidFill>
                  <a:schemeClr val="bg1"/>
                </a:solidFill>
              </a:rPr>
              <a:t>、</a:t>
            </a:r>
            <a:r>
              <a:rPr lang="zh-CN" altLang="zh-CN" sz="2800" dirty="0">
                <a:solidFill>
                  <a:srgbClr val="FF0000"/>
                </a:solidFill>
              </a:rPr>
              <a:t>网络娱乐</a:t>
            </a:r>
            <a:r>
              <a:rPr lang="zh-CN" altLang="zh-CN" sz="2800" dirty="0">
                <a:solidFill>
                  <a:schemeClr val="bg1"/>
                </a:solidFill>
              </a:rPr>
              <a:t>等也成为了网络中最具前景的应用。</a:t>
            </a: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dirty="0">
                <a:solidFill>
                  <a:schemeClr val="bg1"/>
                </a:solidFill>
              </a:rPr>
              <a:t>四、</a:t>
            </a:r>
            <a:r>
              <a:rPr lang="zh-CN" altLang="zh-CN" sz="2400" dirty="0">
                <a:solidFill>
                  <a:schemeClr val="bg1"/>
                </a:solidFill>
              </a:rPr>
              <a:t>计算机网络的应用</a:t>
            </a:r>
            <a:endParaRPr lang="en-US" altLang="zh-CN" sz="2400" b="1" dirty="0">
              <a:solidFill>
                <a:schemeClr val="bg1"/>
              </a:solidFill>
              <a:sym typeface="Arial" panose="020B0604020202020204" pitchFamily="34" charset="0"/>
            </a:endParaRPr>
          </a:p>
        </p:txBody>
      </p:sp>
    </p:spTree>
    <p:extLst>
      <p:ext uri="{BB962C8B-B14F-4D97-AF65-F5344CB8AC3E}">
        <p14:creationId xmlns:p14="http://schemas.microsoft.com/office/powerpoint/2010/main" val="20843868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186"/>
                                        </p:tgtEl>
                                        <p:attrNameLst>
                                          <p:attrName>style.visibility</p:attrName>
                                        </p:attrNameLst>
                                      </p:cBhvr>
                                      <p:to>
                                        <p:strVal val="visible"/>
                                      </p:to>
                                    </p:set>
                                    <p:anim calcmode="lin" valueType="num">
                                      <p:cBhvr additive="base">
                                        <p:cTn id="13" dur="500" fill="hold"/>
                                        <p:tgtEl>
                                          <p:spTgt spid="7186"/>
                                        </p:tgtEl>
                                        <p:attrNameLst>
                                          <p:attrName>ppt_x</p:attrName>
                                        </p:attrNameLst>
                                      </p:cBhvr>
                                      <p:tavLst>
                                        <p:tav tm="0">
                                          <p:val>
                                            <p:strVal val="1+#ppt_w/2"/>
                                          </p:val>
                                        </p:tav>
                                        <p:tav tm="100000">
                                          <p:val>
                                            <p:strVal val="#ppt_x"/>
                                          </p:val>
                                        </p:tav>
                                      </p:tavLst>
                                    </p:anim>
                                    <p:anim calcmode="lin" valueType="num">
                                      <p:cBhvr additive="base">
                                        <p:cTn id="14"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290" name="文本框 13"/>
          <p:cNvSpPr txBox="1">
            <a:spLocks noChangeArrowheads="1"/>
          </p:cNvSpPr>
          <p:nvPr/>
        </p:nvSpPr>
        <p:spPr bwMode="auto">
          <a:xfrm>
            <a:off x="2967038" y="4416425"/>
            <a:ext cx="6064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4800" b="1" dirty="0">
                <a:solidFill>
                  <a:srgbClr val="007F58"/>
                </a:solidFill>
                <a:latin typeface="微软雅黑" panose="020B0503020204020204" pitchFamily="34" charset="-122"/>
              </a:rPr>
              <a:t>了解网络的分类</a:t>
            </a:r>
          </a:p>
        </p:txBody>
      </p:sp>
      <p:grpSp>
        <p:nvGrpSpPr>
          <p:cNvPr id="12291" name="组合 4"/>
          <p:cNvGrpSpPr>
            <a:grpSpLocks noChangeAspect="1"/>
          </p:cNvGrpSpPr>
          <p:nvPr/>
        </p:nvGrpSpPr>
        <p:grpSpPr bwMode="auto">
          <a:xfrm>
            <a:off x="4357688" y="1117600"/>
            <a:ext cx="3155950" cy="2946400"/>
            <a:chOff x="0" y="0"/>
            <a:chExt cx="6822015" cy="6383223"/>
          </a:xfrm>
        </p:grpSpPr>
        <p:pic>
          <p:nvPicPr>
            <p:cNvPr id="122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92"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a:solidFill>
                  <a:schemeClr val="bg1"/>
                </a:solidFill>
                <a:latin typeface="Impact" panose="020B0806030902050204" pitchFamily="34" charset="0"/>
              </a:rPr>
              <a:t>2</a:t>
            </a:r>
            <a:endParaRPr lang="zh-CN" altLang="en-US" sz="16600">
              <a:solidFill>
                <a:schemeClr val="bg1"/>
              </a:solidFill>
              <a:latin typeface="Impact" panose="020B0806030902050204" pitchFamily="34" charset="0"/>
            </a:endParaRPr>
          </a:p>
        </p:txBody>
      </p:sp>
      <p:sp>
        <p:nvSpPr>
          <p:cNvPr id="12293" name="文本框 19"/>
          <p:cNvSpPr txBox="1">
            <a:spLocks noChangeArrowheads="1"/>
          </p:cNvSpPr>
          <p:nvPr/>
        </p:nvSpPr>
        <p:spPr bwMode="auto">
          <a:xfrm>
            <a:off x="4881563" y="5199063"/>
            <a:ext cx="2235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dirty="0">
                <a:solidFill>
                  <a:srgbClr val="007F58"/>
                </a:solidFill>
                <a:latin typeface="微软雅黑" panose="020B0503020204020204" pitchFamily="34" charset="-122"/>
              </a:rPr>
              <a:t>德阳通用电子科技学校</a:t>
            </a:r>
          </a:p>
        </p:txBody>
      </p:sp>
    </p:spTree>
    <p:extLst>
      <p:ext uri="{BB962C8B-B14F-4D97-AF65-F5344CB8AC3E}">
        <p14:creationId xmlns:p14="http://schemas.microsoft.com/office/powerpoint/2010/main" val="19869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pic>
        <p:nvPicPr>
          <p:cNvPr id="2" name="图片 1">
            <a:extLst>
              <a:ext uri="{FF2B5EF4-FFF2-40B4-BE49-F238E27FC236}">
                <a16:creationId xmlns:a16="http://schemas.microsoft.com/office/drawing/2014/main" id="{FCCCD773-0CD4-409D-B902-034A30B9685E}"/>
              </a:ext>
            </a:extLst>
          </p:cNvPr>
          <p:cNvPicPr>
            <a:picLocks noChangeAspect="1"/>
          </p:cNvPicPr>
          <p:nvPr/>
        </p:nvPicPr>
        <p:blipFill>
          <a:blip r:embed="rId4"/>
          <a:stretch>
            <a:fillRect/>
          </a:stretch>
        </p:blipFill>
        <p:spPr>
          <a:xfrm>
            <a:off x="1454769" y="1968500"/>
            <a:ext cx="9885714" cy="3952381"/>
          </a:xfrm>
          <a:prstGeom prst="rect">
            <a:avLst/>
          </a:prstGeom>
          <a:ln w="88900" cap="sq" cmpd="thickThin">
            <a:solidFill>
              <a:srgbClr val="000000"/>
            </a:solidFill>
            <a:prstDash val="solid"/>
            <a:miter lim="800000"/>
          </a:ln>
          <a:effectLst>
            <a:innerShdw blurRad="76200">
              <a:srgbClr val="000000"/>
            </a:innerShdw>
          </a:effectLst>
        </p:spPr>
      </p:pic>
      <p:sp>
        <p:nvSpPr>
          <p:cNvPr id="3" name="文本框 2">
            <a:extLst>
              <a:ext uri="{FF2B5EF4-FFF2-40B4-BE49-F238E27FC236}">
                <a16:creationId xmlns:a16="http://schemas.microsoft.com/office/drawing/2014/main" id="{E3B42888-695A-41F7-A21C-78E556AE1BEB}"/>
              </a:ext>
            </a:extLst>
          </p:cNvPr>
          <p:cNvSpPr txBox="1"/>
          <p:nvPr/>
        </p:nvSpPr>
        <p:spPr>
          <a:xfrm>
            <a:off x="4089368" y="3503014"/>
            <a:ext cx="3925628" cy="1292662"/>
          </a:xfrm>
          <a:prstGeom prst="rect">
            <a:avLst/>
          </a:prstGeom>
          <a:noFill/>
        </p:spPr>
        <p:txBody>
          <a:bodyPr wrap="square" rtlCol="0">
            <a:spAutoFit/>
          </a:bodyPr>
          <a:lstStyle/>
          <a:p>
            <a:r>
              <a:rPr lang="zh-CN" altLang="en-US" sz="5400" dirty="0">
                <a:solidFill>
                  <a:schemeClr val="bg1"/>
                </a:solidFill>
                <a:sym typeface="Arial" panose="020B0604020202020204" pitchFamily="34" charset="0"/>
              </a:rPr>
              <a:t>什么是域名？</a:t>
            </a:r>
          </a:p>
          <a:p>
            <a:endParaRPr lang="zh-CN" altLang="en-US" sz="2400" dirty="0"/>
          </a:p>
        </p:txBody>
      </p:sp>
      <p:sp>
        <p:nvSpPr>
          <p:cNvPr id="4" name="文本框 3">
            <a:extLst>
              <a:ext uri="{FF2B5EF4-FFF2-40B4-BE49-F238E27FC236}">
                <a16:creationId xmlns:a16="http://schemas.microsoft.com/office/drawing/2014/main" id="{6FB6661F-00F2-424B-BE96-B345D0980F54}"/>
              </a:ext>
            </a:extLst>
          </p:cNvPr>
          <p:cNvSpPr txBox="1"/>
          <p:nvPr/>
        </p:nvSpPr>
        <p:spPr>
          <a:xfrm>
            <a:off x="1454769" y="3595347"/>
            <a:ext cx="10332204" cy="1200329"/>
          </a:xfrm>
          <a:prstGeom prst="rect">
            <a:avLst/>
          </a:prstGeom>
          <a:noFill/>
        </p:spPr>
        <p:txBody>
          <a:bodyPr wrap="square" rtlCol="0">
            <a:spAutoFit/>
          </a:bodyPr>
          <a:lstStyle/>
          <a:p>
            <a:r>
              <a:rPr lang="zh-CN" altLang="en-US" sz="2400" b="1" dirty="0">
                <a:solidFill>
                  <a:schemeClr val="bg1"/>
                </a:solidFill>
              </a:rPr>
              <a:t>域名</a:t>
            </a:r>
            <a:r>
              <a:rPr lang="zh-CN" altLang="en-US" sz="2400" dirty="0">
                <a:solidFill>
                  <a:schemeClr val="bg1"/>
                </a:solidFill>
              </a:rPr>
              <a:t>（英语：</a:t>
            </a:r>
            <a:r>
              <a:rPr lang="en-US" altLang="zh-CN" sz="2400" b="1" dirty="0">
                <a:solidFill>
                  <a:schemeClr val="bg1"/>
                </a:solidFill>
              </a:rPr>
              <a:t>Domain Name</a:t>
            </a:r>
            <a:r>
              <a:rPr lang="zh-CN" altLang="en-US" sz="2400" dirty="0">
                <a:solidFill>
                  <a:schemeClr val="bg1"/>
                </a:solidFill>
              </a:rPr>
              <a:t>），又称</a:t>
            </a:r>
            <a:r>
              <a:rPr lang="zh-CN" altLang="en-US" sz="2400" b="1" dirty="0">
                <a:solidFill>
                  <a:schemeClr val="bg1"/>
                </a:solidFill>
              </a:rPr>
              <a:t>网域</a:t>
            </a:r>
            <a:r>
              <a:rPr lang="zh-CN" altLang="en-US" sz="2400" dirty="0">
                <a:solidFill>
                  <a:schemeClr val="bg1"/>
                </a:solidFill>
              </a:rPr>
              <a:t>，是由一串用点分隔的名字组成的</a:t>
            </a:r>
            <a:r>
              <a:rPr lang="en-US" altLang="zh-CN" sz="2400" dirty="0">
                <a:solidFill>
                  <a:schemeClr val="bg1"/>
                </a:solidFill>
              </a:rPr>
              <a:t>Internet</a:t>
            </a:r>
            <a:r>
              <a:rPr lang="zh-CN" altLang="en-US" sz="2400" dirty="0">
                <a:solidFill>
                  <a:schemeClr val="bg1"/>
                </a:solidFill>
              </a:rPr>
              <a:t>上某一台计算机或计算机组的名称，用于在数据传输时对计算机的定位标识。</a:t>
            </a:r>
          </a:p>
        </p:txBody>
      </p:sp>
    </p:spTree>
    <p:extLst>
      <p:ext uri="{BB962C8B-B14F-4D97-AF65-F5344CB8AC3E}">
        <p14:creationId xmlns:p14="http://schemas.microsoft.com/office/powerpoint/2010/main" val="254309183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par>
                          <p:cTn id="13" fill="hold">
                            <p:stCondLst>
                              <p:cond delay="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2232024"/>
            <a:ext cx="12192000" cy="400388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98438" indent="555625" algn="just">
              <a:lnSpc>
                <a:spcPct val="150000"/>
              </a:lnSpc>
              <a:buClr>
                <a:schemeClr val="tx1"/>
              </a:buClr>
              <a:buBlip>
                <a:blip r:embed="rId3"/>
              </a:buBlip>
            </a:pPr>
            <a:r>
              <a:rPr lang="zh-CN" altLang="zh-CN" sz="2800" dirty="0">
                <a:solidFill>
                  <a:schemeClr val="bg1"/>
                </a:solidFill>
                <a:latin typeface="+mn-ea"/>
              </a:rPr>
              <a:t>计算机网络是由</a:t>
            </a:r>
            <a:r>
              <a:rPr lang="zh-CN" altLang="en-US" sz="2800" dirty="0">
                <a:solidFill>
                  <a:schemeClr val="bg1"/>
                </a:solidFill>
                <a:latin typeface="+mn-ea"/>
              </a:rPr>
              <a:t> </a:t>
            </a:r>
            <a:r>
              <a:rPr lang="zh-CN" altLang="en-US" sz="2800" dirty="0">
                <a:solidFill>
                  <a:srgbClr val="FF0000"/>
                </a:solidFill>
                <a:latin typeface="+mn-ea"/>
              </a:rPr>
              <a:t>“通信子网”和“资源子网”</a:t>
            </a:r>
            <a:r>
              <a:rPr lang="zh-CN" altLang="zh-CN" sz="2800" dirty="0">
                <a:solidFill>
                  <a:srgbClr val="FF0000"/>
                </a:solidFill>
                <a:latin typeface="+mn-ea"/>
              </a:rPr>
              <a:t>子网</a:t>
            </a:r>
            <a:r>
              <a:rPr lang="zh-CN" altLang="zh-CN" sz="2800" dirty="0">
                <a:solidFill>
                  <a:schemeClr val="bg1"/>
                </a:solidFill>
                <a:latin typeface="+mn-ea"/>
              </a:rPr>
              <a:t>组成</a:t>
            </a:r>
            <a:r>
              <a:rPr lang="zh-CN" altLang="en-US" sz="2800" dirty="0">
                <a:solidFill>
                  <a:schemeClr val="bg1"/>
                </a:solidFill>
                <a:latin typeface="+mn-ea"/>
              </a:rPr>
              <a:t>，将“数据处理”与“通信处理”任务分开。</a:t>
            </a:r>
            <a:endParaRPr lang="zh-CN" altLang="en-US" sz="3200" dirty="0">
              <a:solidFill>
                <a:schemeClr val="bg1"/>
              </a:solidFill>
            </a:endParaRPr>
          </a:p>
        </p:txBody>
      </p:sp>
      <p:pic>
        <p:nvPicPr>
          <p:cNvPr id="7187" name="图片 45"/>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397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chemeClr val="bg1"/>
                </a:solidFill>
                <a:sym typeface="Arial" panose="020B0604020202020204" pitchFamily="34" charset="0"/>
              </a:rPr>
              <a:t>一、计算机网络的组成</a:t>
            </a:r>
            <a:endParaRPr lang="en-US" altLang="zh-CN" sz="2400" b="1" dirty="0">
              <a:solidFill>
                <a:schemeClr val="bg1"/>
              </a:solidFill>
              <a:sym typeface="Arial" panose="020B0604020202020204" pitchFamily="34" charset="0"/>
            </a:endParaRPr>
          </a:p>
        </p:txBody>
      </p:sp>
    </p:spTree>
    <p:extLst>
      <p:ext uri="{BB962C8B-B14F-4D97-AF65-F5344CB8AC3E}">
        <p14:creationId xmlns:p14="http://schemas.microsoft.com/office/powerpoint/2010/main" val="12420766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186"/>
                                        </p:tgtEl>
                                        <p:attrNameLst>
                                          <p:attrName>style.visibility</p:attrName>
                                        </p:attrNameLst>
                                      </p:cBhvr>
                                      <p:to>
                                        <p:strVal val="visible"/>
                                      </p:to>
                                    </p:set>
                                    <p:anim calcmode="lin" valueType="num">
                                      <p:cBhvr additive="base">
                                        <p:cTn id="11" dur="500" fill="hold"/>
                                        <p:tgtEl>
                                          <p:spTgt spid="7186"/>
                                        </p:tgtEl>
                                        <p:attrNameLst>
                                          <p:attrName>ppt_x</p:attrName>
                                        </p:attrNameLst>
                                      </p:cBhvr>
                                      <p:tavLst>
                                        <p:tav tm="0">
                                          <p:val>
                                            <p:strVal val="1+#ppt_w/2"/>
                                          </p:val>
                                        </p:tav>
                                        <p:tav tm="100000">
                                          <p:val>
                                            <p:strVal val="#ppt_x"/>
                                          </p:val>
                                        </p:tav>
                                      </p:tavLst>
                                    </p:anim>
                                    <p:anim calcmode="lin" valueType="num">
                                      <p:cBhvr additive="base">
                                        <p:cTn id="12"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397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chemeClr val="bg1"/>
                </a:solidFill>
                <a:sym typeface="Arial" panose="020B0604020202020204" pitchFamily="34" charset="0"/>
              </a:rPr>
              <a:t>一、计算机网络的组成</a:t>
            </a:r>
            <a:endParaRPr lang="en-US" altLang="zh-CN" sz="2400" b="1" dirty="0">
              <a:solidFill>
                <a:schemeClr val="bg1"/>
              </a:solidFill>
              <a:sym typeface="Arial" panose="020B0604020202020204" pitchFamily="34" charset="0"/>
            </a:endParaRPr>
          </a:p>
        </p:txBody>
      </p:sp>
      <p:pic>
        <p:nvPicPr>
          <p:cNvPr id="10" name="图片 350">
            <a:extLst>
              <a:ext uri="{FF2B5EF4-FFF2-40B4-BE49-F238E27FC236}">
                <a16:creationId xmlns:a16="http://schemas.microsoft.com/office/drawing/2014/main" id="{2F8793C7-A175-4478-9E7F-A1AFEFCD0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380" y="2036068"/>
            <a:ext cx="5422980" cy="474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77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一、计算机网络的组成</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rPr>
              <a:t>1.</a:t>
            </a:r>
            <a:r>
              <a:rPr lang="zh-CN" altLang="en-US" b="1" dirty="0">
                <a:solidFill>
                  <a:schemeClr val="bg1"/>
                </a:solidFill>
              </a:rPr>
              <a:t>资源子网的构成与作用</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2716510"/>
            <a:ext cx="12192000" cy="398312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1" y="3555047"/>
            <a:ext cx="10496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rPr>
              <a:t>　</a:t>
            </a:r>
            <a:r>
              <a:rPr lang="zh-CN" altLang="en-US" sz="2400" dirty="0">
                <a:solidFill>
                  <a:schemeClr val="bg1"/>
                </a:solidFill>
              </a:rPr>
              <a:t>计算机网络的资源子网由入网的所有计算机</a:t>
            </a:r>
            <a:r>
              <a:rPr lang="en-US" altLang="zh-CN" sz="2400" dirty="0">
                <a:solidFill>
                  <a:schemeClr val="bg1"/>
                </a:solidFill>
              </a:rPr>
              <a:t>(</a:t>
            </a:r>
            <a:r>
              <a:rPr lang="zh-CN" altLang="en-US" sz="2400" dirty="0">
                <a:solidFill>
                  <a:schemeClr val="bg1"/>
                </a:solidFill>
              </a:rPr>
              <a:t>可为巨型机、小型机和微机及智能终端等</a:t>
            </a:r>
            <a:r>
              <a:rPr lang="en-US" altLang="zh-CN" sz="2400" dirty="0">
                <a:solidFill>
                  <a:schemeClr val="bg1"/>
                </a:solidFill>
              </a:rPr>
              <a:t>)</a:t>
            </a:r>
            <a:r>
              <a:rPr lang="zh-CN" altLang="en-US" sz="2400" dirty="0">
                <a:solidFill>
                  <a:schemeClr val="bg1"/>
                </a:solidFill>
              </a:rPr>
              <a:t>、外部设备</a:t>
            </a:r>
            <a:r>
              <a:rPr lang="en-US" altLang="zh-CN" sz="2400" dirty="0">
                <a:solidFill>
                  <a:schemeClr val="bg1"/>
                </a:solidFill>
              </a:rPr>
              <a:t>(</a:t>
            </a:r>
            <a:r>
              <a:rPr lang="zh-CN" altLang="en-US" sz="2400" dirty="0">
                <a:solidFill>
                  <a:schemeClr val="bg1"/>
                </a:solidFill>
              </a:rPr>
              <a:t>如键盘、鼠标、显示器等普通终端等</a:t>
            </a:r>
            <a:r>
              <a:rPr lang="en-US" altLang="zh-CN" sz="2400" dirty="0">
                <a:solidFill>
                  <a:schemeClr val="bg1"/>
                </a:solidFill>
              </a:rPr>
              <a:t>)</a:t>
            </a:r>
            <a:r>
              <a:rPr lang="zh-CN" altLang="en-US" sz="2400" dirty="0">
                <a:solidFill>
                  <a:schemeClr val="bg1"/>
                </a:solidFill>
              </a:rPr>
              <a:t>、软件</a:t>
            </a:r>
            <a:r>
              <a:rPr lang="en-US" altLang="zh-CN" sz="2400" dirty="0">
                <a:solidFill>
                  <a:schemeClr val="bg1"/>
                </a:solidFill>
              </a:rPr>
              <a:t>(</a:t>
            </a:r>
            <a:r>
              <a:rPr lang="zh-CN" altLang="en-US" sz="2400" dirty="0">
                <a:solidFill>
                  <a:schemeClr val="bg1"/>
                </a:solidFill>
              </a:rPr>
              <a:t>如本地系统软件、用户应用程序、通信软件和网络软件等</a:t>
            </a:r>
            <a:r>
              <a:rPr lang="en-US" altLang="zh-CN" sz="2400" dirty="0">
                <a:solidFill>
                  <a:schemeClr val="bg1"/>
                </a:solidFill>
              </a:rPr>
              <a:t>)</a:t>
            </a:r>
            <a:r>
              <a:rPr lang="zh-CN" altLang="en-US" sz="2400" dirty="0">
                <a:solidFill>
                  <a:schemeClr val="bg1"/>
                </a:solidFill>
              </a:rPr>
              <a:t>和数据</a:t>
            </a:r>
            <a:r>
              <a:rPr lang="en-US" altLang="zh-CN" sz="2400" dirty="0">
                <a:solidFill>
                  <a:schemeClr val="bg1"/>
                </a:solidFill>
              </a:rPr>
              <a:t>(</a:t>
            </a:r>
            <a:r>
              <a:rPr lang="zh-CN" altLang="en-US" sz="2400" dirty="0">
                <a:solidFill>
                  <a:schemeClr val="bg1"/>
                </a:solidFill>
              </a:rPr>
              <a:t>如公共数据库等</a:t>
            </a:r>
            <a:r>
              <a:rPr lang="en-US" altLang="zh-CN" sz="2400" dirty="0">
                <a:solidFill>
                  <a:schemeClr val="bg1"/>
                </a:solidFill>
              </a:rPr>
              <a:t>)</a:t>
            </a:r>
            <a:r>
              <a:rPr lang="zh-CN" altLang="en-US" sz="2400" dirty="0">
                <a:solidFill>
                  <a:schemeClr val="bg1"/>
                </a:solidFill>
              </a:rPr>
              <a:t>组成</a:t>
            </a:r>
            <a:r>
              <a:rPr lang="zh-CN" altLang="en-US" sz="2400" dirty="0"/>
              <a:t>，</a:t>
            </a:r>
            <a:r>
              <a:rPr lang="zh-CN" altLang="en-US" sz="2400" dirty="0">
                <a:solidFill>
                  <a:srgbClr val="FF0000"/>
                </a:solidFill>
              </a:rPr>
              <a:t>负责全网的面向用户的数据处理与数据管理</a:t>
            </a:r>
            <a:r>
              <a:rPr lang="en-US" altLang="zh-CN" sz="2400" dirty="0">
                <a:solidFill>
                  <a:srgbClr val="FF0000"/>
                </a:solidFill>
              </a:rPr>
              <a:t>(</a:t>
            </a:r>
            <a:r>
              <a:rPr lang="zh-CN" altLang="en-US" sz="2400" dirty="0">
                <a:solidFill>
                  <a:srgbClr val="FF0000"/>
                </a:solidFill>
              </a:rPr>
              <a:t>如数据的输入、输出和存储等</a:t>
            </a:r>
            <a:r>
              <a:rPr lang="en-US" altLang="zh-CN" sz="2400" dirty="0"/>
              <a:t>)</a:t>
            </a:r>
            <a:r>
              <a:rPr lang="zh-CN" altLang="en-US" sz="2400" dirty="0">
                <a:solidFill>
                  <a:schemeClr val="bg1"/>
                </a:solidFill>
              </a:rPr>
              <a:t>，以实现最大限度的全网资源共享。</a:t>
            </a:r>
            <a:endParaRPr lang="zh-CN" altLang="zh-CN" sz="2400" dirty="0">
              <a:solidFill>
                <a:schemeClr val="bg1"/>
              </a:solidFill>
            </a:endParaRPr>
          </a:p>
        </p:txBody>
      </p:sp>
    </p:spTree>
    <p:extLst>
      <p:ext uri="{BB962C8B-B14F-4D97-AF65-F5344CB8AC3E}">
        <p14:creationId xmlns:p14="http://schemas.microsoft.com/office/powerpoint/2010/main" val="30444582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一、计算机网络的组成</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79"/>
            <a:ext cx="6542024" cy="49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600"/>
              </a:lnSpc>
            </a:pPr>
            <a:r>
              <a:rPr lang="en-US" altLang="zh-CN" b="1" dirty="0">
                <a:solidFill>
                  <a:schemeClr val="bg1"/>
                </a:solidFill>
              </a:rPr>
              <a:t>2.</a:t>
            </a:r>
            <a:r>
              <a:rPr lang="zh-CN" altLang="zh-CN" b="1" dirty="0">
                <a:solidFill>
                  <a:schemeClr val="bg1"/>
                </a:solidFill>
              </a:rPr>
              <a:t>通信子网的构成与作用</a:t>
            </a: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2716510"/>
            <a:ext cx="12192000" cy="398312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1" y="3555047"/>
            <a:ext cx="10496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rPr>
              <a:t>　</a:t>
            </a:r>
            <a:r>
              <a:rPr lang="zh-CN" altLang="zh-CN" sz="2400" dirty="0">
                <a:solidFill>
                  <a:schemeClr val="bg1"/>
                </a:solidFill>
              </a:rPr>
              <a:t>计算机网络中的通信子网由</a:t>
            </a:r>
            <a:r>
              <a:rPr lang="zh-CN" altLang="zh-CN" sz="2400" dirty="0">
                <a:solidFill>
                  <a:srgbClr val="FF0000"/>
                </a:solidFill>
              </a:rPr>
              <a:t>传输线和转接部件</a:t>
            </a:r>
            <a:r>
              <a:rPr lang="zh-CN" altLang="zh-CN" sz="2400" dirty="0">
                <a:solidFill>
                  <a:schemeClr val="bg1"/>
                </a:solidFill>
              </a:rPr>
              <a:t>组成。其中，传输线也叫电路或信道，承担着传送二进制位流</a:t>
            </a:r>
            <a:r>
              <a:rPr lang="en-US" altLang="zh-CN" sz="2400" dirty="0">
                <a:solidFill>
                  <a:schemeClr val="bg1"/>
                </a:solidFill>
              </a:rPr>
              <a:t>(</a:t>
            </a:r>
            <a:r>
              <a:rPr lang="zh-CN" altLang="zh-CN" sz="2400" dirty="0">
                <a:solidFill>
                  <a:schemeClr val="bg1"/>
                </a:solidFill>
              </a:rPr>
              <a:t>即比特流</a:t>
            </a:r>
            <a:r>
              <a:rPr lang="en-US" altLang="zh-CN" sz="2400" dirty="0">
                <a:solidFill>
                  <a:schemeClr val="bg1"/>
                </a:solidFill>
              </a:rPr>
              <a:t>)</a:t>
            </a:r>
            <a:r>
              <a:rPr lang="zh-CN" altLang="zh-CN" sz="2400" dirty="0">
                <a:solidFill>
                  <a:schemeClr val="bg1"/>
                </a:solidFill>
              </a:rPr>
              <a:t>的任务，而转接部件即接口信息处理机或称接节点，是用来连接两条或多条传输线的，对传输线上的比特流进行转接。通信子网在计算机网络中主要有两个作用：</a:t>
            </a:r>
            <a:r>
              <a:rPr lang="zh-CN" altLang="zh-CN" sz="2400" dirty="0">
                <a:solidFill>
                  <a:srgbClr val="FF0000"/>
                </a:solidFill>
              </a:rPr>
              <a:t>提供“用户入网的接口”和实现“数据传送”</a:t>
            </a:r>
            <a:r>
              <a:rPr lang="en-US" altLang="zh-CN" sz="2400" dirty="0">
                <a:solidFill>
                  <a:srgbClr val="FF0000"/>
                </a:solidFill>
              </a:rPr>
              <a:t>(</a:t>
            </a:r>
            <a:r>
              <a:rPr lang="zh-CN" altLang="zh-CN" sz="2400" dirty="0">
                <a:solidFill>
                  <a:srgbClr val="FF0000"/>
                </a:solidFill>
              </a:rPr>
              <a:t>包括转接</a:t>
            </a:r>
            <a:r>
              <a:rPr lang="en-US" altLang="zh-CN" sz="2400" dirty="0">
                <a:solidFill>
                  <a:srgbClr val="FF0000"/>
                </a:solidFill>
              </a:rPr>
              <a:t>)</a:t>
            </a:r>
            <a:r>
              <a:rPr lang="zh-CN" altLang="zh-CN" sz="2400" dirty="0">
                <a:solidFill>
                  <a:srgbClr val="FF0000"/>
                </a:solidFill>
              </a:rPr>
              <a:t>。</a:t>
            </a:r>
            <a:endParaRPr lang="zh-CN" altLang="zh-CN" sz="2400" dirty="0">
              <a:solidFill>
                <a:schemeClr val="bg1"/>
              </a:solidFill>
            </a:endParaRPr>
          </a:p>
        </p:txBody>
      </p:sp>
    </p:spTree>
    <p:extLst>
      <p:ext uri="{BB962C8B-B14F-4D97-AF65-F5344CB8AC3E}">
        <p14:creationId xmlns:p14="http://schemas.microsoft.com/office/powerpoint/2010/main" val="21718147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二、计算机网络的分类</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80"/>
            <a:ext cx="9747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（一）</a:t>
            </a:r>
            <a:r>
              <a:rPr lang="zh-CN" altLang="zh-CN" sz="2400" b="1" dirty="0">
                <a:solidFill>
                  <a:schemeClr val="bg1"/>
                </a:solidFill>
              </a:rPr>
              <a:t>根据网络的规模和通信距离分类，有局</a:t>
            </a:r>
            <a:r>
              <a:rPr lang="zh-CN" altLang="zh-CN" sz="2400" b="1" u="sng" dirty="0">
                <a:solidFill>
                  <a:schemeClr val="bg1"/>
                </a:solidFill>
              </a:rPr>
              <a:t>域网</a:t>
            </a:r>
            <a:r>
              <a:rPr lang="zh-CN" altLang="zh-CN" sz="2400" b="1" dirty="0">
                <a:solidFill>
                  <a:schemeClr val="bg1"/>
                </a:solidFill>
              </a:rPr>
              <a:t>、</a:t>
            </a:r>
            <a:r>
              <a:rPr lang="zh-CN" altLang="zh-CN" sz="2400" b="1" u="sng" dirty="0">
                <a:solidFill>
                  <a:schemeClr val="bg1"/>
                </a:solidFill>
              </a:rPr>
              <a:t>广域网</a:t>
            </a:r>
            <a:r>
              <a:rPr lang="zh-CN" altLang="zh-CN" sz="2400" b="1" dirty="0">
                <a:solidFill>
                  <a:schemeClr val="bg1"/>
                </a:solidFill>
              </a:rPr>
              <a:t>和</a:t>
            </a:r>
            <a:r>
              <a:rPr lang="zh-CN" altLang="zh-CN" sz="2400" b="1" u="sng" dirty="0">
                <a:solidFill>
                  <a:schemeClr val="bg1"/>
                </a:solidFill>
              </a:rPr>
              <a:t>城域网</a:t>
            </a:r>
            <a:endParaRPr lang="zh-CN" altLang="zh-CN" sz="2400" b="1" dirty="0">
              <a:solidFill>
                <a:schemeClr val="bg1"/>
              </a:solidFill>
            </a:endParaRPr>
          </a:p>
        </p:txBody>
      </p:sp>
      <p:sp>
        <p:nvSpPr>
          <p:cNvPr id="15" name="稻壳儿小白白(http://dwz.cn/Wu2UP)">
            <a:extLst>
              <a:ext uri="{FF2B5EF4-FFF2-40B4-BE49-F238E27FC236}">
                <a16:creationId xmlns:a16="http://schemas.microsoft.com/office/drawing/2014/main" id="{30C27B8C-CF3E-4673-9B65-CAA185C66F46}"/>
              </a:ext>
            </a:extLst>
          </p:cNvPr>
          <p:cNvSpPr>
            <a:spLocks noChangeArrowheads="1"/>
          </p:cNvSpPr>
          <p:nvPr/>
        </p:nvSpPr>
        <p:spPr bwMode="auto">
          <a:xfrm rot="-848703">
            <a:off x="4135438" y="3312478"/>
            <a:ext cx="1589087"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6" name="稻壳儿小白白(http://dwz.cn/Wu2UP)">
            <a:extLst>
              <a:ext uri="{FF2B5EF4-FFF2-40B4-BE49-F238E27FC236}">
                <a16:creationId xmlns:a16="http://schemas.microsoft.com/office/drawing/2014/main" id="{F8D4AA17-A618-4AF2-B0CB-0E06051DE3E7}"/>
              </a:ext>
            </a:extLst>
          </p:cNvPr>
          <p:cNvSpPr>
            <a:spLocks noChangeArrowheads="1"/>
          </p:cNvSpPr>
          <p:nvPr/>
        </p:nvSpPr>
        <p:spPr bwMode="auto">
          <a:xfrm rot="4551297">
            <a:off x="4948238" y="2277428"/>
            <a:ext cx="1589087" cy="3176587"/>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9AA8AD7E-A77A-4D9D-8C1B-8D1FEAC199CE}"/>
              </a:ext>
            </a:extLst>
          </p:cNvPr>
          <p:cNvSpPr>
            <a:spLocks noChangeArrowheads="1"/>
          </p:cNvSpPr>
          <p:nvPr/>
        </p:nvSpPr>
        <p:spPr bwMode="auto">
          <a:xfrm rot="9951297">
            <a:off x="5984875" y="3091815"/>
            <a:ext cx="1589088"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8CFC04A8-FBEB-4ED9-B1A3-ADF2BD64D305}"/>
              </a:ext>
            </a:extLst>
          </p:cNvPr>
          <p:cNvSpPr>
            <a:spLocks noChangeArrowheads="1"/>
          </p:cNvSpPr>
          <p:nvPr/>
        </p:nvSpPr>
        <p:spPr bwMode="auto">
          <a:xfrm rot="-6248703">
            <a:off x="5184775" y="4115753"/>
            <a:ext cx="1589087" cy="3176588"/>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5A5161F1-B92C-45B3-9F86-EFBEE3E41E0F}"/>
              </a:ext>
            </a:extLst>
          </p:cNvPr>
          <p:cNvSpPr>
            <a:spLocks noChangeArrowheads="1"/>
          </p:cNvSpPr>
          <p:nvPr/>
        </p:nvSpPr>
        <p:spPr bwMode="auto">
          <a:xfrm flipH="1">
            <a:off x="4848225" y="4488815"/>
            <a:ext cx="211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网络的规模和通信距离</a:t>
            </a:r>
          </a:p>
        </p:txBody>
      </p:sp>
      <p:sp>
        <p:nvSpPr>
          <p:cNvPr id="20" name="稻壳儿小白白(http://dwz.cn/Wu2UP)">
            <a:extLst>
              <a:ext uri="{FF2B5EF4-FFF2-40B4-BE49-F238E27FC236}">
                <a16:creationId xmlns:a16="http://schemas.microsoft.com/office/drawing/2014/main" id="{BA8645C8-FB7C-4BC8-8A93-E8B33396FBFF}"/>
              </a:ext>
            </a:extLst>
          </p:cNvPr>
          <p:cNvSpPr>
            <a:spLocks noChangeShapeType="1"/>
          </p:cNvSpPr>
          <p:nvPr/>
        </p:nvSpPr>
        <p:spPr bwMode="auto">
          <a:xfrm flipH="1">
            <a:off x="3236913" y="415544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1" name="稻壳儿小白白(http://dwz.cn/Wu2UP)">
            <a:extLst>
              <a:ext uri="{FF2B5EF4-FFF2-40B4-BE49-F238E27FC236}">
                <a16:creationId xmlns:a16="http://schemas.microsoft.com/office/drawing/2014/main" id="{0B4644B5-079C-40A7-9D78-3F9DB4BB6919}"/>
              </a:ext>
            </a:extLst>
          </p:cNvPr>
          <p:cNvSpPr>
            <a:spLocks noChangeShapeType="1"/>
          </p:cNvSpPr>
          <p:nvPr/>
        </p:nvSpPr>
        <p:spPr bwMode="auto">
          <a:xfrm flipH="1">
            <a:off x="3983038" y="6298565"/>
            <a:ext cx="1033462"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稻壳儿小白白(http://dwz.cn/Wu2UP)">
            <a:extLst>
              <a:ext uri="{FF2B5EF4-FFF2-40B4-BE49-F238E27FC236}">
                <a16:creationId xmlns:a16="http://schemas.microsoft.com/office/drawing/2014/main" id="{034F5A89-B951-4DD6-9E80-EC85F08C9807}"/>
              </a:ext>
            </a:extLst>
          </p:cNvPr>
          <p:cNvSpPr txBox="1">
            <a:spLocks noChangeArrowheads="1"/>
          </p:cNvSpPr>
          <p:nvPr/>
        </p:nvSpPr>
        <p:spPr bwMode="auto">
          <a:xfrm>
            <a:off x="916849" y="3847767"/>
            <a:ext cx="3320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局域网（</a:t>
            </a:r>
            <a:r>
              <a:rPr lang="en-US" altLang="zh-CN" sz="1600" b="1" dirty="0">
                <a:solidFill>
                  <a:srgbClr val="445469"/>
                </a:solidFill>
                <a:sym typeface="Arial" panose="020B0604020202020204" pitchFamily="34" charset="0"/>
              </a:rPr>
              <a:t>Local Area </a:t>
            </a:r>
            <a:r>
              <a:rPr lang="en-US" altLang="zh-CN" sz="1600" b="1" dirty="0" err="1">
                <a:solidFill>
                  <a:srgbClr val="445469"/>
                </a:solidFill>
                <a:sym typeface="Arial" panose="020B0604020202020204" pitchFamily="34" charset="0"/>
              </a:rPr>
              <a:t>Network,</a:t>
            </a:r>
            <a:r>
              <a:rPr lang="en-US" altLang="zh-CN" sz="1600" b="1" dirty="0" err="1">
                <a:solidFill>
                  <a:schemeClr val="accent1"/>
                </a:solidFill>
                <a:sym typeface="Arial" panose="020B0604020202020204" pitchFamily="34" charset="0"/>
              </a:rPr>
              <a:t>LAN</a:t>
            </a:r>
            <a:r>
              <a:rPr lang="zh-CN" altLang="en-US" sz="1600" b="1" dirty="0">
                <a:solidFill>
                  <a:srgbClr val="445469"/>
                </a:solidFill>
                <a:sym typeface="Arial" panose="020B0604020202020204" pitchFamily="34" charset="0"/>
              </a:rPr>
              <a:t>）</a:t>
            </a:r>
            <a:endParaRPr lang="en-US" altLang="zh-CN" sz="1600" b="1" dirty="0">
              <a:solidFill>
                <a:srgbClr val="445469"/>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6E2EFE28-1E37-41A9-8674-3360FE8AAA8C}"/>
              </a:ext>
            </a:extLst>
          </p:cNvPr>
          <p:cNvSpPr txBox="1">
            <a:spLocks noChangeArrowheads="1"/>
          </p:cNvSpPr>
          <p:nvPr/>
        </p:nvSpPr>
        <p:spPr bwMode="auto">
          <a:xfrm>
            <a:off x="817563" y="4122103"/>
            <a:ext cx="220186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dirty="0">
                <a:solidFill>
                  <a:srgbClr val="445469"/>
                </a:solidFill>
                <a:sym typeface="Arial" panose="020B0604020202020204" pitchFamily="34" charset="0"/>
              </a:rPr>
              <a:t>在十千米以内的计算机网络，</a:t>
            </a:r>
            <a:endParaRPr lang="en-US" altLang="zh-CN" sz="1200" dirty="0">
              <a:solidFill>
                <a:srgbClr val="445469"/>
              </a:solidFill>
              <a:sym typeface="Arial" panose="020B0604020202020204" pitchFamily="34" charset="0"/>
            </a:endParaRPr>
          </a:p>
          <a:p>
            <a:pPr algn="r" eaLnBrk="1" hangingPunct="1">
              <a:spcBef>
                <a:spcPct val="20000"/>
              </a:spcBef>
            </a:pPr>
            <a:r>
              <a:rPr lang="zh-CN" altLang="en-US" sz="1200" dirty="0">
                <a:solidFill>
                  <a:srgbClr val="445469"/>
                </a:solidFill>
                <a:sym typeface="Arial" panose="020B0604020202020204" pitchFamily="34" charset="0"/>
              </a:rPr>
              <a:t>比如：一栋办公楼，家里的无线网络等</a:t>
            </a:r>
            <a:endParaRPr lang="en-US" altLang="zh-CN" sz="1200" dirty="0">
              <a:solidFill>
                <a:srgbClr val="445469"/>
              </a:solidFill>
              <a:sym typeface="Arial" panose="020B0604020202020204" pitchFamily="34" charset="0"/>
            </a:endParaRPr>
          </a:p>
        </p:txBody>
      </p:sp>
      <p:sp>
        <p:nvSpPr>
          <p:cNvPr id="24" name="稻壳儿小白白(http://dwz.cn/Wu2UP)">
            <a:extLst>
              <a:ext uri="{FF2B5EF4-FFF2-40B4-BE49-F238E27FC236}">
                <a16:creationId xmlns:a16="http://schemas.microsoft.com/office/drawing/2014/main" id="{0F3BC753-FDDE-47A2-AC6B-F38FF6F92F61}"/>
              </a:ext>
            </a:extLst>
          </p:cNvPr>
          <p:cNvSpPr txBox="1">
            <a:spLocks noChangeArrowheads="1"/>
          </p:cNvSpPr>
          <p:nvPr/>
        </p:nvSpPr>
        <p:spPr bwMode="auto">
          <a:xfrm>
            <a:off x="7666037" y="2950527"/>
            <a:ext cx="41470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城域网</a:t>
            </a:r>
            <a:r>
              <a:rPr lang="en-US" altLang="zh-CN" sz="1600" b="1" dirty="0">
                <a:solidFill>
                  <a:srgbClr val="445469"/>
                </a:solidFill>
                <a:sym typeface="Arial" panose="020B0604020202020204" pitchFamily="34" charset="0"/>
              </a:rPr>
              <a:t>(</a:t>
            </a:r>
            <a:r>
              <a:rPr lang="en-US" altLang="zh-CN" sz="1600" b="1" dirty="0" err="1">
                <a:solidFill>
                  <a:srgbClr val="445469"/>
                </a:solidFill>
                <a:sym typeface="Arial" panose="020B0604020202020204" pitchFamily="34" charset="0"/>
              </a:rPr>
              <a:t>Mmetropolitan</a:t>
            </a:r>
            <a:r>
              <a:rPr lang="en-US" altLang="zh-CN" sz="1600" b="1" dirty="0">
                <a:solidFill>
                  <a:srgbClr val="445469"/>
                </a:solidFill>
                <a:sym typeface="Arial" panose="020B0604020202020204" pitchFamily="34" charset="0"/>
              </a:rPr>
              <a:t> Area </a:t>
            </a:r>
            <a:r>
              <a:rPr lang="en-US" altLang="zh-CN" sz="1600" b="1" dirty="0" err="1">
                <a:solidFill>
                  <a:srgbClr val="445469"/>
                </a:solidFill>
                <a:sym typeface="Arial" panose="020B0604020202020204" pitchFamily="34" charset="0"/>
              </a:rPr>
              <a:t>Network,</a:t>
            </a:r>
            <a:r>
              <a:rPr lang="en-US" altLang="zh-CN" sz="1600" b="1" dirty="0" err="1">
                <a:solidFill>
                  <a:schemeClr val="accent1"/>
                </a:solidFill>
                <a:sym typeface="Arial" panose="020B0604020202020204" pitchFamily="34" charset="0"/>
              </a:rPr>
              <a:t>MAN</a:t>
            </a:r>
            <a:r>
              <a:rPr lang="en-US" altLang="zh-CN" sz="1600" b="1" dirty="0">
                <a:solidFill>
                  <a:srgbClr val="445469"/>
                </a:solidFill>
                <a:sym typeface="Arial" panose="020B0604020202020204" pitchFamily="34" charset="0"/>
              </a:rPr>
              <a:t>)</a:t>
            </a:r>
          </a:p>
        </p:txBody>
      </p:sp>
      <p:sp>
        <p:nvSpPr>
          <p:cNvPr id="25" name="稻壳儿小白白(http://dwz.cn/Wu2UP)">
            <a:extLst>
              <a:ext uri="{FF2B5EF4-FFF2-40B4-BE49-F238E27FC236}">
                <a16:creationId xmlns:a16="http://schemas.microsoft.com/office/drawing/2014/main" id="{EEBFBB5E-279E-4A58-A1DD-672973B48D4B}"/>
              </a:ext>
            </a:extLst>
          </p:cNvPr>
          <p:cNvSpPr txBox="1">
            <a:spLocks noChangeArrowheads="1"/>
          </p:cNvSpPr>
          <p:nvPr/>
        </p:nvSpPr>
        <p:spPr bwMode="auto">
          <a:xfrm>
            <a:off x="7666038" y="3233103"/>
            <a:ext cx="2384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几千米到几十千米的计算机网络，比如：大型的企业集团（顾名思义，相当于一个城市的网络）</a:t>
            </a:r>
            <a:endParaRPr lang="en-US" altLang="zh-CN" sz="1200" dirty="0">
              <a:solidFill>
                <a:srgbClr val="445469"/>
              </a:solidFill>
              <a:sym typeface="Arial" panose="020B0604020202020204" pitchFamily="34" charset="0"/>
            </a:endParaRPr>
          </a:p>
        </p:txBody>
      </p:sp>
      <p:sp>
        <p:nvSpPr>
          <p:cNvPr id="26" name="稻壳儿小白白(http://dwz.cn/Wu2UP)">
            <a:extLst>
              <a:ext uri="{FF2B5EF4-FFF2-40B4-BE49-F238E27FC236}">
                <a16:creationId xmlns:a16="http://schemas.microsoft.com/office/drawing/2014/main" id="{058C1B13-A30F-4E07-90C6-1D308CA4D017}"/>
              </a:ext>
            </a:extLst>
          </p:cNvPr>
          <p:cNvSpPr txBox="1">
            <a:spLocks noChangeArrowheads="1"/>
          </p:cNvSpPr>
          <p:nvPr/>
        </p:nvSpPr>
        <p:spPr bwMode="auto">
          <a:xfrm>
            <a:off x="705560" y="6034245"/>
            <a:ext cx="3064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广域网</a:t>
            </a:r>
            <a:r>
              <a:rPr lang="en-US" altLang="zh-CN" sz="1600" b="1" dirty="0">
                <a:solidFill>
                  <a:srgbClr val="445469"/>
                </a:solidFill>
                <a:sym typeface="Arial" panose="020B0604020202020204" pitchFamily="34" charset="0"/>
              </a:rPr>
              <a:t>(Wide Area </a:t>
            </a:r>
            <a:r>
              <a:rPr lang="en-US" altLang="zh-CN" sz="1600" b="1" dirty="0" err="1">
                <a:solidFill>
                  <a:srgbClr val="445469"/>
                </a:solidFill>
                <a:sym typeface="Arial" panose="020B0604020202020204" pitchFamily="34" charset="0"/>
              </a:rPr>
              <a:t>Network,</a:t>
            </a:r>
            <a:r>
              <a:rPr lang="en-US" altLang="zh-CN" sz="1600" b="1" dirty="0" err="1">
                <a:solidFill>
                  <a:schemeClr val="accent1"/>
                </a:solidFill>
                <a:sym typeface="Arial" panose="020B0604020202020204" pitchFamily="34" charset="0"/>
              </a:rPr>
              <a:t>WAN</a:t>
            </a:r>
            <a:r>
              <a:rPr lang="en-US" altLang="zh-CN" sz="1600" b="1" dirty="0">
                <a:solidFill>
                  <a:srgbClr val="445469"/>
                </a:solidFill>
                <a:sym typeface="Arial" panose="020B0604020202020204" pitchFamily="34" charset="0"/>
              </a:rPr>
              <a:t>)</a:t>
            </a:r>
          </a:p>
        </p:txBody>
      </p:sp>
      <p:sp>
        <p:nvSpPr>
          <p:cNvPr id="27" name="稻壳儿小白白(http://dwz.cn/Wu2UP)">
            <a:extLst>
              <a:ext uri="{FF2B5EF4-FFF2-40B4-BE49-F238E27FC236}">
                <a16:creationId xmlns:a16="http://schemas.microsoft.com/office/drawing/2014/main" id="{2FB2E56D-B5E1-4647-986D-7C417AC5AB3B}"/>
              </a:ext>
            </a:extLst>
          </p:cNvPr>
          <p:cNvSpPr txBox="1">
            <a:spLocks noChangeArrowheads="1"/>
          </p:cNvSpPr>
          <p:nvPr/>
        </p:nvSpPr>
        <p:spPr bwMode="auto">
          <a:xfrm>
            <a:off x="1366838" y="6304915"/>
            <a:ext cx="243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dirty="0">
                <a:solidFill>
                  <a:srgbClr val="445469"/>
                </a:solidFill>
                <a:sym typeface="Arial" panose="020B0604020202020204" pitchFamily="34" charset="0"/>
              </a:rPr>
              <a:t>几千千米乃至上万千米，甚至跨越了国界。</a:t>
            </a:r>
            <a:endParaRPr lang="en-US" altLang="zh-CN" sz="1200" dirty="0">
              <a:solidFill>
                <a:srgbClr val="445469"/>
              </a:solidFill>
              <a:sym typeface="Arial" panose="020B0604020202020204" pitchFamily="34" charset="0"/>
            </a:endParaRPr>
          </a:p>
        </p:txBody>
      </p:sp>
      <p:sp>
        <p:nvSpPr>
          <p:cNvPr id="28" name="稻壳儿小白白(http://dwz.cn/Wu2UP)">
            <a:extLst>
              <a:ext uri="{FF2B5EF4-FFF2-40B4-BE49-F238E27FC236}">
                <a16:creationId xmlns:a16="http://schemas.microsoft.com/office/drawing/2014/main" id="{791974F4-38CD-4DF1-94C2-FDFD3424B27A}"/>
              </a:ext>
            </a:extLst>
          </p:cNvPr>
          <p:cNvSpPr txBox="1">
            <a:spLocks noChangeArrowheads="1"/>
          </p:cNvSpPr>
          <p:nvPr/>
        </p:nvSpPr>
        <p:spPr bwMode="auto">
          <a:xfrm>
            <a:off x="8599488" y="51968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因特网 （</a:t>
            </a:r>
            <a:r>
              <a:rPr lang="en-US" altLang="zh-CN" sz="1600" b="1" dirty="0">
                <a:solidFill>
                  <a:srgbClr val="445469"/>
                </a:solidFill>
                <a:sym typeface="Arial" panose="020B0604020202020204" pitchFamily="34" charset="0"/>
              </a:rPr>
              <a:t>Internet</a:t>
            </a:r>
            <a:r>
              <a:rPr lang="zh-CN" altLang="en-US" sz="1600" b="1" dirty="0">
                <a:solidFill>
                  <a:srgbClr val="445469"/>
                </a:solidFill>
                <a:sym typeface="Arial" panose="020B0604020202020204" pitchFamily="34" charset="0"/>
              </a:rPr>
              <a:t>）</a:t>
            </a:r>
            <a:endParaRPr lang="en-US" altLang="zh-CN" sz="1600" b="1" dirty="0">
              <a:solidFill>
                <a:srgbClr val="445469"/>
              </a:solidFill>
              <a:sym typeface="Arial" panose="020B0604020202020204" pitchFamily="34" charset="0"/>
            </a:endParaRPr>
          </a:p>
        </p:txBody>
      </p:sp>
      <p:sp>
        <p:nvSpPr>
          <p:cNvPr id="29" name="稻壳儿小白白(http://dwz.cn/Wu2UP)">
            <a:extLst>
              <a:ext uri="{FF2B5EF4-FFF2-40B4-BE49-F238E27FC236}">
                <a16:creationId xmlns:a16="http://schemas.microsoft.com/office/drawing/2014/main" id="{26FA1B9D-1B0F-4D4B-B469-0823B78CA3D1}"/>
              </a:ext>
            </a:extLst>
          </p:cNvPr>
          <p:cNvSpPr txBox="1">
            <a:spLocks noChangeArrowheads="1"/>
          </p:cNvSpPr>
          <p:nvPr/>
        </p:nvSpPr>
        <p:spPr bwMode="auto">
          <a:xfrm>
            <a:off x="8593138" y="5512753"/>
            <a:ext cx="23495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因特网是一种典型的广域网</a:t>
            </a:r>
            <a:endParaRPr lang="en-US" altLang="zh-CN" sz="1200" dirty="0">
              <a:solidFill>
                <a:srgbClr val="445469"/>
              </a:solidFill>
              <a:sym typeface="Arial" panose="020B0604020202020204" pitchFamily="34" charset="0"/>
            </a:endParaRPr>
          </a:p>
        </p:txBody>
      </p:sp>
      <p:sp>
        <p:nvSpPr>
          <p:cNvPr id="30" name="稻壳儿小白白(http://dwz.cn/Wu2UP)">
            <a:extLst>
              <a:ext uri="{FF2B5EF4-FFF2-40B4-BE49-F238E27FC236}">
                <a16:creationId xmlns:a16="http://schemas.microsoft.com/office/drawing/2014/main" id="{CBF54CF6-D38F-4E23-B334-42031BACD1DC}"/>
              </a:ext>
            </a:extLst>
          </p:cNvPr>
          <p:cNvSpPr>
            <a:spLocks noChangeShapeType="1"/>
          </p:cNvSpPr>
          <p:nvPr/>
        </p:nvSpPr>
        <p:spPr bwMode="auto">
          <a:xfrm flipH="1">
            <a:off x="6427788" y="319659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稻壳儿小白白(http://dwz.cn/Wu2UP)">
            <a:extLst>
              <a:ext uri="{FF2B5EF4-FFF2-40B4-BE49-F238E27FC236}">
                <a16:creationId xmlns:a16="http://schemas.microsoft.com/office/drawing/2014/main" id="{C6C4360D-AACC-4F77-A73A-0C713D777AB0}"/>
              </a:ext>
            </a:extLst>
          </p:cNvPr>
          <p:cNvSpPr>
            <a:spLocks noChangeShapeType="1"/>
          </p:cNvSpPr>
          <p:nvPr/>
        </p:nvSpPr>
        <p:spPr bwMode="auto">
          <a:xfrm flipH="1">
            <a:off x="7372350" y="5515928"/>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9512321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二、计算机网络的分类</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80"/>
            <a:ext cx="11616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a:t>
            </a:r>
          </a:p>
        </p:txBody>
      </p:sp>
      <p:sp>
        <p:nvSpPr>
          <p:cNvPr id="15" name="稻壳儿小白白(http://dwz.cn/Wu2UP)">
            <a:extLst>
              <a:ext uri="{FF2B5EF4-FFF2-40B4-BE49-F238E27FC236}">
                <a16:creationId xmlns:a16="http://schemas.microsoft.com/office/drawing/2014/main" id="{30C27B8C-CF3E-4673-9B65-CAA185C66F46}"/>
              </a:ext>
            </a:extLst>
          </p:cNvPr>
          <p:cNvSpPr>
            <a:spLocks noChangeArrowheads="1"/>
          </p:cNvSpPr>
          <p:nvPr/>
        </p:nvSpPr>
        <p:spPr bwMode="auto">
          <a:xfrm rot="-848703">
            <a:off x="4135438" y="3312478"/>
            <a:ext cx="1589087"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6" name="稻壳儿小白白(http://dwz.cn/Wu2UP)">
            <a:extLst>
              <a:ext uri="{FF2B5EF4-FFF2-40B4-BE49-F238E27FC236}">
                <a16:creationId xmlns:a16="http://schemas.microsoft.com/office/drawing/2014/main" id="{F8D4AA17-A618-4AF2-B0CB-0E06051DE3E7}"/>
              </a:ext>
            </a:extLst>
          </p:cNvPr>
          <p:cNvSpPr>
            <a:spLocks noChangeArrowheads="1"/>
          </p:cNvSpPr>
          <p:nvPr/>
        </p:nvSpPr>
        <p:spPr bwMode="auto">
          <a:xfrm rot="4551297">
            <a:off x="4948238" y="2277428"/>
            <a:ext cx="1589087" cy="3176587"/>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9AA8AD7E-A77A-4D9D-8C1B-8D1FEAC199CE}"/>
              </a:ext>
            </a:extLst>
          </p:cNvPr>
          <p:cNvSpPr>
            <a:spLocks noChangeArrowheads="1"/>
          </p:cNvSpPr>
          <p:nvPr/>
        </p:nvSpPr>
        <p:spPr bwMode="auto">
          <a:xfrm rot="9951297">
            <a:off x="5984875" y="3091815"/>
            <a:ext cx="1589088"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8CFC04A8-FBEB-4ED9-B1A3-ADF2BD64D305}"/>
              </a:ext>
            </a:extLst>
          </p:cNvPr>
          <p:cNvSpPr>
            <a:spLocks noChangeArrowheads="1"/>
          </p:cNvSpPr>
          <p:nvPr/>
        </p:nvSpPr>
        <p:spPr bwMode="auto">
          <a:xfrm rot="-6248703">
            <a:off x="5184775" y="4115753"/>
            <a:ext cx="1589087" cy="3176588"/>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5A5161F1-B92C-45B3-9F86-EFBEE3E41E0F}"/>
              </a:ext>
            </a:extLst>
          </p:cNvPr>
          <p:cNvSpPr>
            <a:spLocks noChangeArrowheads="1"/>
          </p:cNvSpPr>
          <p:nvPr/>
        </p:nvSpPr>
        <p:spPr bwMode="auto">
          <a:xfrm flipH="1">
            <a:off x="4848225" y="4488815"/>
            <a:ext cx="211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网络的拓扑结构</a:t>
            </a:r>
          </a:p>
        </p:txBody>
      </p:sp>
      <p:sp>
        <p:nvSpPr>
          <p:cNvPr id="20" name="稻壳儿小白白(http://dwz.cn/Wu2UP)">
            <a:extLst>
              <a:ext uri="{FF2B5EF4-FFF2-40B4-BE49-F238E27FC236}">
                <a16:creationId xmlns:a16="http://schemas.microsoft.com/office/drawing/2014/main" id="{BA8645C8-FB7C-4BC8-8A93-E8B33396FBFF}"/>
              </a:ext>
            </a:extLst>
          </p:cNvPr>
          <p:cNvSpPr>
            <a:spLocks noChangeShapeType="1"/>
          </p:cNvSpPr>
          <p:nvPr/>
        </p:nvSpPr>
        <p:spPr bwMode="auto">
          <a:xfrm flipH="1" flipV="1">
            <a:off x="3770311" y="3259116"/>
            <a:ext cx="776974" cy="369332"/>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1" name="稻壳儿小白白(http://dwz.cn/Wu2UP)">
            <a:extLst>
              <a:ext uri="{FF2B5EF4-FFF2-40B4-BE49-F238E27FC236}">
                <a16:creationId xmlns:a16="http://schemas.microsoft.com/office/drawing/2014/main" id="{0B4644B5-079C-40A7-9D78-3F9DB4BB6919}"/>
              </a:ext>
            </a:extLst>
          </p:cNvPr>
          <p:cNvSpPr>
            <a:spLocks noChangeShapeType="1"/>
          </p:cNvSpPr>
          <p:nvPr/>
        </p:nvSpPr>
        <p:spPr bwMode="auto">
          <a:xfrm flipH="1" flipV="1">
            <a:off x="3013785" y="4900988"/>
            <a:ext cx="1218528" cy="51293"/>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稻壳儿小白白(http://dwz.cn/Wu2UP)">
            <a:extLst>
              <a:ext uri="{FF2B5EF4-FFF2-40B4-BE49-F238E27FC236}">
                <a16:creationId xmlns:a16="http://schemas.microsoft.com/office/drawing/2014/main" id="{034F5A89-B951-4DD6-9E80-EC85F08C9807}"/>
              </a:ext>
            </a:extLst>
          </p:cNvPr>
          <p:cNvSpPr txBox="1">
            <a:spLocks noChangeArrowheads="1"/>
          </p:cNvSpPr>
          <p:nvPr/>
        </p:nvSpPr>
        <p:spPr bwMode="auto">
          <a:xfrm>
            <a:off x="472236" y="2748756"/>
            <a:ext cx="3320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总线型网</a:t>
            </a:r>
            <a:endParaRPr lang="en-US" altLang="zh-CN" sz="1600" b="1" dirty="0">
              <a:solidFill>
                <a:srgbClr val="445469"/>
              </a:solidFill>
              <a:sym typeface="Arial" panose="020B0604020202020204" pitchFamily="34" charset="0"/>
            </a:endParaRPr>
          </a:p>
        </p:txBody>
      </p:sp>
      <p:sp>
        <p:nvSpPr>
          <p:cNvPr id="24" name="稻壳儿小白白(http://dwz.cn/Wu2UP)">
            <a:extLst>
              <a:ext uri="{FF2B5EF4-FFF2-40B4-BE49-F238E27FC236}">
                <a16:creationId xmlns:a16="http://schemas.microsoft.com/office/drawing/2014/main" id="{0F3BC753-FDDE-47A2-AC6B-F38FF6F92F61}"/>
              </a:ext>
            </a:extLst>
          </p:cNvPr>
          <p:cNvSpPr txBox="1">
            <a:spLocks noChangeArrowheads="1"/>
          </p:cNvSpPr>
          <p:nvPr/>
        </p:nvSpPr>
        <p:spPr bwMode="auto">
          <a:xfrm>
            <a:off x="7666037" y="2653963"/>
            <a:ext cx="41470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星状拓扑结构</a:t>
            </a:r>
            <a:endParaRPr lang="en-US" altLang="zh-CN" sz="1600" b="1" dirty="0">
              <a:solidFill>
                <a:srgbClr val="445469"/>
              </a:solidFill>
              <a:sym typeface="Arial" panose="020B0604020202020204" pitchFamily="34" charset="0"/>
            </a:endParaRPr>
          </a:p>
        </p:txBody>
      </p:sp>
      <p:sp>
        <p:nvSpPr>
          <p:cNvPr id="26" name="稻壳儿小白白(http://dwz.cn/Wu2UP)">
            <a:extLst>
              <a:ext uri="{FF2B5EF4-FFF2-40B4-BE49-F238E27FC236}">
                <a16:creationId xmlns:a16="http://schemas.microsoft.com/office/drawing/2014/main" id="{058C1B13-A30F-4E07-90C6-1D308CA4D017}"/>
              </a:ext>
            </a:extLst>
          </p:cNvPr>
          <p:cNvSpPr txBox="1">
            <a:spLocks noChangeArrowheads="1"/>
          </p:cNvSpPr>
          <p:nvPr/>
        </p:nvSpPr>
        <p:spPr bwMode="auto">
          <a:xfrm>
            <a:off x="-50968" y="4627404"/>
            <a:ext cx="3064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环状网</a:t>
            </a:r>
            <a:r>
              <a:rPr lang="en-US" altLang="zh-CN" sz="1600" b="1" dirty="0">
                <a:solidFill>
                  <a:srgbClr val="445469"/>
                </a:solidFill>
                <a:sym typeface="Arial" panose="020B0604020202020204" pitchFamily="34" charset="0"/>
              </a:rPr>
              <a:t>)</a:t>
            </a:r>
          </a:p>
        </p:txBody>
      </p:sp>
      <p:sp>
        <p:nvSpPr>
          <p:cNvPr id="28" name="稻壳儿小白白(http://dwz.cn/Wu2UP)">
            <a:extLst>
              <a:ext uri="{FF2B5EF4-FFF2-40B4-BE49-F238E27FC236}">
                <a16:creationId xmlns:a16="http://schemas.microsoft.com/office/drawing/2014/main" id="{791974F4-38CD-4DF1-94C2-FDFD3424B27A}"/>
              </a:ext>
            </a:extLst>
          </p:cNvPr>
          <p:cNvSpPr txBox="1">
            <a:spLocks noChangeArrowheads="1"/>
          </p:cNvSpPr>
          <p:nvPr/>
        </p:nvSpPr>
        <p:spPr bwMode="auto">
          <a:xfrm>
            <a:off x="8710613" y="539289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树型网</a:t>
            </a:r>
            <a:endParaRPr lang="en-US" altLang="zh-CN" sz="1600" b="1" dirty="0">
              <a:solidFill>
                <a:srgbClr val="445469"/>
              </a:solidFill>
              <a:sym typeface="Arial" panose="020B0604020202020204" pitchFamily="34" charset="0"/>
            </a:endParaRPr>
          </a:p>
        </p:txBody>
      </p:sp>
      <p:sp>
        <p:nvSpPr>
          <p:cNvPr id="30" name="稻壳儿小白白(http://dwz.cn/Wu2UP)">
            <a:extLst>
              <a:ext uri="{FF2B5EF4-FFF2-40B4-BE49-F238E27FC236}">
                <a16:creationId xmlns:a16="http://schemas.microsoft.com/office/drawing/2014/main" id="{CBF54CF6-D38F-4E23-B334-42031BACD1DC}"/>
              </a:ext>
            </a:extLst>
          </p:cNvPr>
          <p:cNvSpPr>
            <a:spLocks noChangeShapeType="1"/>
          </p:cNvSpPr>
          <p:nvPr/>
        </p:nvSpPr>
        <p:spPr bwMode="auto">
          <a:xfrm flipH="1">
            <a:off x="6427788" y="319659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稻壳儿小白白(http://dwz.cn/Wu2UP)">
            <a:extLst>
              <a:ext uri="{FF2B5EF4-FFF2-40B4-BE49-F238E27FC236}">
                <a16:creationId xmlns:a16="http://schemas.microsoft.com/office/drawing/2014/main" id="{C6C4360D-AACC-4F77-A73A-0C713D777AB0}"/>
              </a:ext>
            </a:extLst>
          </p:cNvPr>
          <p:cNvSpPr>
            <a:spLocks noChangeShapeType="1"/>
          </p:cNvSpPr>
          <p:nvPr/>
        </p:nvSpPr>
        <p:spPr bwMode="auto">
          <a:xfrm flipH="1">
            <a:off x="7372350" y="5515928"/>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4" name="稻壳儿小白白(http://dwz.cn/Wu2UP)">
            <a:extLst>
              <a:ext uri="{FF2B5EF4-FFF2-40B4-BE49-F238E27FC236}">
                <a16:creationId xmlns:a16="http://schemas.microsoft.com/office/drawing/2014/main" id="{52170BF7-05B3-48C8-80A3-3D7EB97B7EA8}"/>
              </a:ext>
            </a:extLst>
          </p:cNvPr>
          <p:cNvSpPr>
            <a:spLocks noChangeShapeType="1"/>
          </p:cNvSpPr>
          <p:nvPr/>
        </p:nvSpPr>
        <p:spPr bwMode="auto">
          <a:xfrm flipH="1">
            <a:off x="7477087" y="4488815"/>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5" name="稻壳儿小白白(http://dwz.cn/Wu2UP)">
            <a:extLst>
              <a:ext uri="{FF2B5EF4-FFF2-40B4-BE49-F238E27FC236}">
                <a16:creationId xmlns:a16="http://schemas.microsoft.com/office/drawing/2014/main" id="{C89F8916-92AE-4857-9512-6A0E02BA07F4}"/>
              </a:ext>
            </a:extLst>
          </p:cNvPr>
          <p:cNvSpPr txBox="1">
            <a:spLocks noChangeArrowheads="1"/>
          </p:cNvSpPr>
          <p:nvPr/>
        </p:nvSpPr>
        <p:spPr bwMode="auto">
          <a:xfrm>
            <a:off x="8676174" y="4377313"/>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网状网</a:t>
            </a:r>
            <a:endParaRPr lang="en-US" altLang="zh-CN" sz="1600" b="1" dirty="0">
              <a:solidFill>
                <a:srgbClr val="445469"/>
              </a:solidFill>
              <a:sym typeface="Arial" panose="020B0604020202020204" pitchFamily="34" charset="0"/>
            </a:endParaRPr>
          </a:p>
        </p:txBody>
      </p:sp>
    </p:spTree>
    <p:extLst>
      <p:ext uri="{BB962C8B-B14F-4D97-AF65-F5344CB8AC3E}">
        <p14:creationId xmlns:p14="http://schemas.microsoft.com/office/powerpoint/2010/main" val="30405850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a:t>
            </a: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latin typeface="+mn-ea"/>
              </a:rPr>
              <a:t>1.</a:t>
            </a:r>
            <a:r>
              <a:rPr lang="zh-CN" altLang="en-US" b="1" dirty="0">
                <a:solidFill>
                  <a:schemeClr val="bg1"/>
                </a:solidFill>
                <a:latin typeface="+mn-ea"/>
              </a:rPr>
              <a:t>总线型网</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5439290"/>
            <a:ext cx="12192000" cy="126034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0" y="5700129"/>
            <a:ext cx="97302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latin typeface="+mn-ea"/>
              </a:rPr>
              <a:t>总线型网采用单根传输线路作为公共传输信道，称为总线，所有网络结点通过专用连接器连接到总线上。总线具有信息的双向传输功能。</a:t>
            </a:r>
            <a:r>
              <a:rPr lang="zh-CN" altLang="en-US" b="1" dirty="0">
                <a:solidFill>
                  <a:srgbClr val="FF0000"/>
                </a:solidFill>
                <a:latin typeface="+mn-ea"/>
              </a:rPr>
              <a:t>最著名的总线型是以太网</a:t>
            </a:r>
            <a:endParaRPr lang="zh-CN" altLang="zh-CN" b="1" dirty="0">
              <a:solidFill>
                <a:schemeClr val="bg1"/>
              </a:solidFill>
            </a:endParaRPr>
          </a:p>
        </p:txBody>
      </p:sp>
      <p:pic>
        <p:nvPicPr>
          <p:cNvPr id="15" name="图片 348">
            <a:extLst>
              <a:ext uri="{FF2B5EF4-FFF2-40B4-BE49-F238E27FC236}">
                <a16:creationId xmlns:a16="http://schemas.microsoft.com/office/drawing/2014/main" id="{1A77506D-1AEF-467C-B731-A730C8A7B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305" y="2967873"/>
            <a:ext cx="4327525"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59616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a:t>
            </a: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latin typeface="+mn-ea"/>
              </a:rPr>
              <a:t>2.</a:t>
            </a:r>
            <a:r>
              <a:rPr lang="zh-CN" altLang="en-US" b="1" dirty="0">
                <a:solidFill>
                  <a:schemeClr val="bg1"/>
                </a:solidFill>
                <a:latin typeface="+mn-ea"/>
              </a:rPr>
              <a:t>星状网</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5439290"/>
            <a:ext cx="12192000" cy="126034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0" y="5700129"/>
            <a:ext cx="97302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latin typeface="Arial" charset="0"/>
              </a:rPr>
              <a:t>星状网以</a:t>
            </a:r>
            <a:r>
              <a:rPr lang="zh-CN" altLang="en-US" dirty="0">
                <a:solidFill>
                  <a:srgbClr val="FF0000"/>
                </a:solidFill>
                <a:latin typeface="Arial" charset="0"/>
              </a:rPr>
              <a:t>中心结点</a:t>
            </a:r>
            <a:r>
              <a:rPr lang="en-US" altLang="zh-CN" dirty="0">
                <a:latin typeface="Arial" charset="0"/>
              </a:rPr>
              <a:t>(</a:t>
            </a:r>
            <a:r>
              <a:rPr lang="zh-CN" altLang="en-US" dirty="0">
                <a:solidFill>
                  <a:schemeClr val="bg1"/>
                </a:solidFill>
                <a:latin typeface="Arial" charset="0"/>
              </a:rPr>
              <a:t>公用中心交换设备，如：交换机、集线器等</a:t>
            </a:r>
            <a:r>
              <a:rPr lang="en-US" altLang="zh-CN" dirty="0">
                <a:solidFill>
                  <a:schemeClr val="bg1"/>
                </a:solidFill>
                <a:latin typeface="Arial" charset="0"/>
              </a:rPr>
              <a:t>)</a:t>
            </a:r>
            <a:r>
              <a:rPr lang="zh-CN" altLang="en-US" dirty="0">
                <a:solidFill>
                  <a:schemeClr val="bg1"/>
                </a:solidFill>
                <a:latin typeface="Arial" charset="0"/>
              </a:rPr>
              <a:t>为中心，每个结点通过点到点线路与中心地点连接，任何两个结点之间的通信都要通过中心结点。这种结构以</a:t>
            </a:r>
            <a:r>
              <a:rPr lang="zh-CN" altLang="en-US" dirty="0">
                <a:solidFill>
                  <a:srgbClr val="FF0000"/>
                </a:solidFill>
                <a:latin typeface="Arial" charset="0"/>
              </a:rPr>
              <a:t>双绞线或同轴电缆作连接线路</a:t>
            </a:r>
            <a:r>
              <a:rPr lang="zh-CN" altLang="en-US" dirty="0">
                <a:solidFill>
                  <a:schemeClr val="bg1"/>
                </a:solidFill>
                <a:latin typeface="Arial" charset="0"/>
              </a:rPr>
              <a:t>，局域网大都采用这种连接方式。</a:t>
            </a:r>
            <a:r>
              <a:rPr lang="zh-CN" altLang="en-US" dirty="0">
                <a:solidFill>
                  <a:srgbClr val="FF0000"/>
                </a:solidFill>
                <a:latin typeface="Times New Roman" panose="02020603050405020304" pitchFamily="18" charset="0"/>
              </a:rPr>
              <a:t>中心结点</a:t>
            </a:r>
            <a:r>
              <a:rPr lang="zh-CN" altLang="en-US" dirty="0">
                <a:solidFill>
                  <a:schemeClr val="bg1"/>
                </a:solidFill>
                <a:latin typeface="Times New Roman" panose="02020603050405020304" pitchFamily="18" charset="0"/>
              </a:rPr>
              <a:t>是全网的瓶颈</a:t>
            </a:r>
          </a:p>
          <a:p>
            <a:endParaRPr lang="zh-CN" altLang="zh-CN" b="1" dirty="0">
              <a:solidFill>
                <a:schemeClr val="bg1"/>
              </a:solidFill>
            </a:endParaRPr>
          </a:p>
        </p:txBody>
      </p:sp>
      <p:pic>
        <p:nvPicPr>
          <p:cNvPr id="16" name="图片 413">
            <a:extLst>
              <a:ext uri="{FF2B5EF4-FFF2-40B4-BE49-F238E27FC236}">
                <a16:creationId xmlns:a16="http://schemas.microsoft.com/office/drawing/2014/main" id="{9776799E-8404-48AC-B2BF-77B138FB2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231" y="3144196"/>
            <a:ext cx="43624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822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a:t>
            </a: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latin typeface="+mn-ea"/>
              </a:rPr>
              <a:t>3.</a:t>
            </a:r>
            <a:r>
              <a:rPr lang="zh-CN" altLang="en-US" b="1" dirty="0">
                <a:solidFill>
                  <a:schemeClr val="bg1"/>
                </a:solidFill>
                <a:latin typeface="+mn-ea"/>
              </a:rPr>
              <a:t>环状网</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5439290"/>
            <a:ext cx="12192000" cy="126034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0" y="5700129"/>
            <a:ext cx="97302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zh-CN" dirty="0">
                <a:solidFill>
                  <a:schemeClr val="bg1"/>
                </a:solidFill>
              </a:rPr>
              <a:t>环型网各结点通过通信线路组成闭合回路，环中数据</a:t>
            </a:r>
            <a:r>
              <a:rPr lang="zh-CN" altLang="zh-CN" dirty="0">
                <a:solidFill>
                  <a:srgbClr val="FF0000"/>
                </a:solidFill>
              </a:rPr>
              <a:t>只能单向传输</a:t>
            </a:r>
            <a:r>
              <a:rPr lang="zh-CN" altLang="zh-CN" dirty="0">
                <a:solidFill>
                  <a:schemeClr val="bg1"/>
                </a:solidFill>
              </a:rPr>
              <a:t>，信息在每台设备上的延时时间是固定的。特别适合实时控制的局域网系统。最著名的环形拓扑结构网络是</a:t>
            </a:r>
            <a:r>
              <a:rPr lang="zh-CN" altLang="zh-CN" dirty="0">
                <a:solidFill>
                  <a:srgbClr val="FF0000"/>
                </a:solidFill>
              </a:rPr>
              <a:t>令牌环网</a:t>
            </a:r>
            <a:r>
              <a:rPr lang="en-US" altLang="zh-CN" dirty="0"/>
              <a:t>(Token Ring)</a:t>
            </a:r>
            <a:r>
              <a:rPr lang="zh-CN" altLang="zh-CN" dirty="0"/>
              <a:t>。</a:t>
            </a:r>
            <a:endParaRPr lang="zh-CN" altLang="en-US" dirty="0"/>
          </a:p>
          <a:p>
            <a:endParaRPr lang="zh-CN" altLang="zh-CN" b="1" dirty="0">
              <a:solidFill>
                <a:schemeClr val="bg1"/>
              </a:solidFill>
            </a:endParaRPr>
          </a:p>
        </p:txBody>
      </p:sp>
      <p:pic>
        <p:nvPicPr>
          <p:cNvPr id="15" name="图片 346">
            <a:extLst>
              <a:ext uri="{FF2B5EF4-FFF2-40B4-BE49-F238E27FC236}">
                <a16:creationId xmlns:a16="http://schemas.microsoft.com/office/drawing/2014/main" id="{C589498F-EC8E-4123-A00E-817E718D9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5418" y="2809570"/>
            <a:ext cx="3617913"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0904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a:t>
            </a: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latin typeface="+mn-ea"/>
              </a:rPr>
              <a:t>4.</a:t>
            </a:r>
            <a:r>
              <a:rPr lang="zh-CN" altLang="en-US" b="1" dirty="0">
                <a:solidFill>
                  <a:schemeClr val="bg1"/>
                </a:solidFill>
                <a:latin typeface="+mn-ea"/>
              </a:rPr>
              <a:t>树状网</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5439290"/>
            <a:ext cx="12192000" cy="126034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0" y="5700129"/>
            <a:ext cx="97302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zh-CN" dirty="0">
                <a:solidFill>
                  <a:schemeClr val="bg1"/>
                </a:solidFill>
              </a:rPr>
              <a:t>树</a:t>
            </a:r>
            <a:r>
              <a:rPr lang="zh-CN" altLang="en-US" dirty="0">
                <a:solidFill>
                  <a:schemeClr val="bg1"/>
                </a:solidFill>
              </a:rPr>
              <a:t>状</a:t>
            </a:r>
            <a:r>
              <a:rPr lang="zh-CN" altLang="zh-CN" dirty="0">
                <a:solidFill>
                  <a:schemeClr val="bg1"/>
                </a:solidFill>
              </a:rPr>
              <a:t>网是一种</a:t>
            </a:r>
            <a:r>
              <a:rPr lang="zh-CN" altLang="zh-CN" dirty="0">
                <a:solidFill>
                  <a:srgbClr val="FF0000"/>
                </a:solidFill>
              </a:rPr>
              <a:t>层次结构</a:t>
            </a:r>
            <a:r>
              <a:rPr lang="zh-CN" altLang="zh-CN" dirty="0">
                <a:solidFill>
                  <a:schemeClr val="bg1"/>
                </a:solidFill>
              </a:rPr>
              <a:t>，结点按层次连结，信息交换主要在上下结点之间进行，</a:t>
            </a:r>
            <a:r>
              <a:rPr lang="zh-CN" altLang="zh-CN" dirty="0">
                <a:solidFill>
                  <a:srgbClr val="FF0000"/>
                </a:solidFill>
              </a:rPr>
              <a:t>相邻结点或同层结点之间一般不进行数据交换</a:t>
            </a:r>
            <a:r>
              <a:rPr lang="zh-CN" altLang="zh-CN" dirty="0"/>
              <a:t>。</a:t>
            </a:r>
          </a:p>
          <a:p>
            <a:endParaRPr lang="zh-CN" altLang="zh-CN" b="1" dirty="0">
              <a:solidFill>
                <a:schemeClr val="bg1"/>
              </a:solidFill>
            </a:endParaRPr>
          </a:p>
        </p:txBody>
      </p:sp>
      <p:pic>
        <p:nvPicPr>
          <p:cNvPr id="16" name="图片 345">
            <a:extLst>
              <a:ext uri="{FF2B5EF4-FFF2-40B4-BE49-F238E27FC236}">
                <a16:creationId xmlns:a16="http://schemas.microsoft.com/office/drawing/2014/main" id="{7C698CFE-A4BA-4AEB-8031-980B3A032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2045" y="2636772"/>
            <a:ext cx="503555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1419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3" name="文本框 2">
            <a:extLst>
              <a:ext uri="{FF2B5EF4-FFF2-40B4-BE49-F238E27FC236}">
                <a16:creationId xmlns:a16="http://schemas.microsoft.com/office/drawing/2014/main" id="{E3B42888-695A-41F7-A21C-78E556AE1BEB}"/>
              </a:ext>
            </a:extLst>
          </p:cNvPr>
          <p:cNvSpPr txBox="1"/>
          <p:nvPr/>
        </p:nvSpPr>
        <p:spPr>
          <a:xfrm>
            <a:off x="575469" y="3343685"/>
            <a:ext cx="11455400" cy="1077218"/>
          </a:xfrm>
          <a:prstGeom prst="rect">
            <a:avLst/>
          </a:prstGeom>
          <a:noFill/>
        </p:spPr>
        <p:txBody>
          <a:bodyPr wrap="square" rtlCol="0">
            <a:spAutoFit/>
          </a:bodyPr>
          <a:lstStyle/>
          <a:p>
            <a:r>
              <a:rPr lang="zh-CN" altLang="en-US" sz="4000" dirty="0">
                <a:solidFill>
                  <a:schemeClr val="bg1"/>
                </a:solidFill>
                <a:sym typeface="Arial" panose="020B0604020202020204" pitchFamily="34" charset="0"/>
              </a:rPr>
              <a:t>为什么通常使用域名？而不是</a:t>
            </a:r>
            <a:r>
              <a:rPr lang="en-US" altLang="zh-CN" sz="4000" dirty="0">
                <a:solidFill>
                  <a:schemeClr val="bg1"/>
                </a:solidFill>
                <a:sym typeface="Arial" panose="020B0604020202020204" pitchFamily="34" charset="0"/>
              </a:rPr>
              <a:t>IP</a:t>
            </a:r>
            <a:r>
              <a:rPr lang="zh-CN" altLang="en-US" sz="4000" dirty="0">
                <a:solidFill>
                  <a:schemeClr val="bg1"/>
                </a:solidFill>
                <a:sym typeface="Arial" panose="020B0604020202020204" pitchFamily="34" charset="0"/>
              </a:rPr>
              <a:t>地址来访问网站？</a:t>
            </a:r>
          </a:p>
          <a:p>
            <a:endParaRPr lang="zh-CN" altLang="en-US" sz="2400" dirty="0"/>
          </a:p>
        </p:txBody>
      </p:sp>
      <p:sp>
        <p:nvSpPr>
          <p:cNvPr id="2" name="文本框 1">
            <a:extLst>
              <a:ext uri="{FF2B5EF4-FFF2-40B4-BE49-F238E27FC236}">
                <a16:creationId xmlns:a16="http://schemas.microsoft.com/office/drawing/2014/main" id="{92574512-EE76-4D10-80F9-AB66631B33DC}"/>
              </a:ext>
            </a:extLst>
          </p:cNvPr>
          <p:cNvSpPr txBox="1"/>
          <p:nvPr/>
        </p:nvSpPr>
        <p:spPr>
          <a:xfrm>
            <a:off x="1355531" y="4504293"/>
            <a:ext cx="7396584" cy="1200329"/>
          </a:xfrm>
          <a:prstGeom prst="rect">
            <a:avLst/>
          </a:prstGeom>
          <a:noFill/>
        </p:spPr>
        <p:txBody>
          <a:bodyPr wrap="square" rtlCol="0">
            <a:spAutoFit/>
          </a:bodyPr>
          <a:lstStyle/>
          <a:p>
            <a:r>
              <a:rPr lang="zh-CN" altLang="en-US" dirty="0">
                <a:solidFill>
                  <a:schemeClr val="bg1"/>
                </a:solidFill>
              </a:rPr>
              <a:t>域名相比</a:t>
            </a:r>
            <a:r>
              <a:rPr lang="en-US" altLang="zh-CN" dirty="0">
                <a:solidFill>
                  <a:schemeClr val="bg1"/>
                </a:solidFill>
              </a:rPr>
              <a:t>IP</a:t>
            </a:r>
            <a:r>
              <a:rPr lang="zh-CN" altLang="en-US" dirty="0">
                <a:solidFill>
                  <a:schemeClr val="bg1"/>
                </a:solidFill>
              </a:rPr>
              <a:t>地址来说，更加容易记忆，也贴近我们人类的语言方式</a:t>
            </a:r>
            <a:endParaRPr lang="en-US" altLang="zh-CN" dirty="0">
              <a:solidFill>
                <a:schemeClr val="bg1"/>
              </a:solidFill>
            </a:endParaRPr>
          </a:p>
          <a:p>
            <a:r>
              <a:rPr lang="zh-CN" altLang="en-US" dirty="0">
                <a:solidFill>
                  <a:schemeClr val="bg1"/>
                </a:solidFill>
              </a:rPr>
              <a:t>比如：</a:t>
            </a:r>
            <a:endParaRPr lang="en-US" altLang="zh-CN" dirty="0">
              <a:solidFill>
                <a:schemeClr val="bg1"/>
              </a:solidFill>
            </a:endParaRPr>
          </a:p>
          <a:p>
            <a:r>
              <a:rPr lang="en-US" altLang="zh-CN" dirty="0">
                <a:solidFill>
                  <a:schemeClr val="bg1"/>
                </a:solidFill>
              </a:rPr>
              <a:t>	</a:t>
            </a:r>
            <a:r>
              <a:rPr lang="en-US" altLang="zh-CN" dirty="0">
                <a:solidFill>
                  <a:schemeClr val="bg1"/>
                </a:solidFill>
                <a:hlinkClick r:id="rId4"/>
              </a:rPr>
              <a:t>www.baidu.com</a:t>
            </a:r>
            <a:endParaRPr lang="en-US" altLang="zh-CN" dirty="0">
              <a:solidFill>
                <a:schemeClr val="bg1"/>
              </a:solidFill>
            </a:endParaRPr>
          </a:p>
          <a:p>
            <a:r>
              <a:rPr lang="en-US" altLang="zh-CN" dirty="0">
                <a:solidFill>
                  <a:schemeClr val="bg1"/>
                </a:solidFill>
              </a:rPr>
              <a:t>	</a:t>
            </a:r>
            <a:r>
              <a:rPr lang="en-US" altLang="zh-CN" dirty="0"/>
              <a:t>14.215.177.39</a:t>
            </a:r>
            <a:endParaRPr lang="zh-CN" altLang="en-US" dirty="0">
              <a:solidFill>
                <a:schemeClr val="bg1"/>
              </a:solidFill>
            </a:endParaRPr>
          </a:p>
        </p:txBody>
      </p:sp>
    </p:spTree>
    <p:extLst>
      <p:ext uri="{BB962C8B-B14F-4D97-AF65-F5344CB8AC3E}">
        <p14:creationId xmlns:p14="http://schemas.microsoft.com/office/powerpoint/2010/main" val="115779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186"/>
                                        </p:tgtEl>
                                        <p:attrNameLst>
                                          <p:attrName>style.visibility</p:attrName>
                                        </p:attrNameLst>
                                      </p:cBhvr>
                                      <p:to>
                                        <p:strVal val="visible"/>
                                      </p:to>
                                    </p:set>
                                    <p:anim calcmode="lin" valueType="num">
                                      <p:cBhvr additive="base">
                                        <p:cTn id="11" dur="500" fill="hold"/>
                                        <p:tgtEl>
                                          <p:spTgt spid="7186"/>
                                        </p:tgtEl>
                                        <p:attrNameLst>
                                          <p:attrName>ppt_x</p:attrName>
                                        </p:attrNameLst>
                                      </p:cBhvr>
                                      <p:tavLst>
                                        <p:tav tm="0">
                                          <p:val>
                                            <p:strVal val="1+#ppt_w/2"/>
                                          </p:val>
                                        </p:tav>
                                        <p:tav tm="100000">
                                          <p:val>
                                            <p:strVal val="#ppt_x"/>
                                          </p:val>
                                        </p:tav>
                                      </p:tavLst>
                                    </p:anim>
                                    <p:anim calcmode="lin" valueType="num">
                                      <p:cBhvr additive="base">
                                        <p:cTn id="12" dur="500" fill="hold"/>
                                        <p:tgtEl>
                                          <p:spTgt spid="7186"/>
                                        </p:tgtEl>
                                        <p:attrNameLst>
                                          <p:attrName>ppt_y</p:attrName>
                                        </p:attrNameLst>
                                      </p:cBhvr>
                                      <p:tavLst>
                                        <p:tav tm="0">
                                          <p:val>
                                            <p:strVal val="#ppt_y"/>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3" grpId="0"/>
      <p:bldP spid="3" grpId="1"/>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a:t>
            </a: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179399"/>
            <a:ext cx="654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b="1" dirty="0">
                <a:solidFill>
                  <a:schemeClr val="bg1"/>
                </a:solidFill>
                <a:latin typeface="+mn-ea"/>
              </a:rPr>
              <a:t>4.</a:t>
            </a:r>
            <a:r>
              <a:rPr lang="zh-CN" altLang="en-US" b="1" dirty="0">
                <a:solidFill>
                  <a:schemeClr val="bg1"/>
                </a:solidFill>
                <a:latin typeface="+mn-ea"/>
              </a:rPr>
              <a:t>网状网</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5439290"/>
            <a:ext cx="12192000" cy="126034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0" y="5700129"/>
            <a:ext cx="97302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dirty="0">
                <a:solidFill>
                  <a:schemeClr val="bg1"/>
                </a:solidFill>
                <a:latin typeface="+mn-ea"/>
              </a:rPr>
              <a:t>网状网中各结点与通信线路互连成各种形状，每个结点至少要与其他两个结点相连，结点之间的联结是任意的，没有规律。</a:t>
            </a:r>
            <a:r>
              <a:rPr lang="zh-CN" altLang="zh-CN" sz="1400" dirty="0">
                <a:solidFill>
                  <a:schemeClr val="bg1"/>
                </a:solidFill>
                <a:latin typeface="+mn-ea"/>
              </a:rPr>
              <a:t>必须采用路由算法和流量控制方法。目前</a:t>
            </a:r>
            <a:r>
              <a:rPr lang="zh-CN" altLang="zh-CN" sz="1400" dirty="0">
                <a:solidFill>
                  <a:srgbClr val="FF0000"/>
                </a:solidFill>
                <a:latin typeface="+mn-ea"/>
              </a:rPr>
              <a:t>广域网基本上采用网状拓扑结构。</a:t>
            </a:r>
            <a:endParaRPr lang="zh-CN" altLang="zh-CN" b="1" dirty="0">
              <a:solidFill>
                <a:schemeClr val="bg1"/>
              </a:solidFill>
            </a:endParaRPr>
          </a:p>
        </p:txBody>
      </p:sp>
      <p:pic>
        <p:nvPicPr>
          <p:cNvPr id="15" name="图片 344">
            <a:extLst>
              <a:ext uri="{FF2B5EF4-FFF2-40B4-BE49-F238E27FC236}">
                <a16:creationId xmlns:a16="http://schemas.microsoft.com/office/drawing/2014/main" id="{78A73C32-7A55-4A41-B162-290885286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6707" y="2644492"/>
            <a:ext cx="4086225"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015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二、计算机网络的分类</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80"/>
            <a:ext cx="11616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根据网络的拓扑结构分类有</a:t>
            </a:r>
            <a:r>
              <a:rPr lang="zh-CN" altLang="zh-CN" sz="2400" b="1" u="sng" dirty="0">
                <a:solidFill>
                  <a:schemeClr val="bg1"/>
                </a:solidFill>
              </a:rPr>
              <a:t>总线型网</a:t>
            </a:r>
            <a:r>
              <a:rPr lang="zh-CN" altLang="zh-CN" sz="2400" b="1" dirty="0">
                <a:solidFill>
                  <a:schemeClr val="bg1"/>
                </a:solidFill>
              </a:rPr>
              <a:t>、</a:t>
            </a:r>
            <a:r>
              <a:rPr lang="zh-CN" altLang="zh-CN" sz="2400" b="1" u="sng" dirty="0">
                <a:solidFill>
                  <a:schemeClr val="bg1"/>
                </a:solidFill>
              </a:rPr>
              <a:t>星型网</a:t>
            </a:r>
            <a:r>
              <a:rPr lang="zh-CN" altLang="zh-CN" sz="2400" b="1" dirty="0">
                <a:solidFill>
                  <a:schemeClr val="bg1"/>
                </a:solidFill>
              </a:rPr>
              <a:t>、</a:t>
            </a:r>
            <a:r>
              <a:rPr lang="zh-CN" altLang="zh-CN" sz="2400" b="1" u="sng" dirty="0">
                <a:solidFill>
                  <a:schemeClr val="bg1"/>
                </a:solidFill>
              </a:rPr>
              <a:t>环型网</a:t>
            </a:r>
            <a:r>
              <a:rPr lang="zh-CN" altLang="zh-CN" sz="2400" b="1" dirty="0">
                <a:solidFill>
                  <a:schemeClr val="bg1"/>
                </a:solidFill>
              </a:rPr>
              <a:t>、</a:t>
            </a:r>
            <a:r>
              <a:rPr lang="zh-CN" altLang="zh-CN" sz="2400" b="1" u="sng" dirty="0">
                <a:solidFill>
                  <a:schemeClr val="bg1"/>
                </a:solidFill>
              </a:rPr>
              <a:t>树型网</a:t>
            </a:r>
            <a:r>
              <a:rPr lang="zh-CN" altLang="zh-CN" sz="2400" b="1" dirty="0">
                <a:solidFill>
                  <a:schemeClr val="bg1"/>
                </a:solidFill>
              </a:rPr>
              <a:t>和</a:t>
            </a:r>
            <a:r>
              <a:rPr lang="zh-CN" altLang="zh-CN" sz="2400" b="1" u="sng" dirty="0">
                <a:solidFill>
                  <a:schemeClr val="bg1"/>
                </a:solidFill>
              </a:rPr>
              <a:t>网状网</a:t>
            </a:r>
            <a:endParaRPr lang="zh-CN" altLang="zh-CN" sz="2400" b="1" dirty="0">
              <a:solidFill>
                <a:schemeClr val="bg1"/>
              </a:solidFill>
            </a:endParaRPr>
          </a:p>
        </p:txBody>
      </p:sp>
      <p:sp>
        <p:nvSpPr>
          <p:cNvPr id="15" name="稻壳儿小白白(http://dwz.cn/Wu2UP)">
            <a:extLst>
              <a:ext uri="{FF2B5EF4-FFF2-40B4-BE49-F238E27FC236}">
                <a16:creationId xmlns:a16="http://schemas.microsoft.com/office/drawing/2014/main" id="{30C27B8C-CF3E-4673-9B65-CAA185C66F46}"/>
              </a:ext>
            </a:extLst>
          </p:cNvPr>
          <p:cNvSpPr>
            <a:spLocks noChangeArrowheads="1"/>
          </p:cNvSpPr>
          <p:nvPr/>
        </p:nvSpPr>
        <p:spPr bwMode="auto">
          <a:xfrm rot="-848703">
            <a:off x="4135438" y="3312478"/>
            <a:ext cx="1589087"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6" name="稻壳儿小白白(http://dwz.cn/Wu2UP)">
            <a:extLst>
              <a:ext uri="{FF2B5EF4-FFF2-40B4-BE49-F238E27FC236}">
                <a16:creationId xmlns:a16="http://schemas.microsoft.com/office/drawing/2014/main" id="{F8D4AA17-A618-4AF2-B0CB-0E06051DE3E7}"/>
              </a:ext>
            </a:extLst>
          </p:cNvPr>
          <p:cNvSpPr>
            <a:spLocks noChangeArrowheads="1"/>
          </p:cNvSpPr>
          <p:nvPr/>
        </p:nvSpPr>
        <p:spPr bwMode="auto">
          <a:xfrm rot="4551297">
            <a:off x="4948238" y="2277428"/>
            <a:ext cx="1589087" cy="3176587"/>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9AA8AD7E-A77A-4D9D-8C1B-8D1FEAC199CE}"/>
              </a:ext>
            </a:extLst>
          </p:cNvPr>
          <p:cNvSpPr>
            <a:spLocks noChangeArrowheads="1"/>
          </p:cNvSpPr>
          <p:nvPr/>
        </p:nvSpPr>
        <p:spPr bwMode="auto">
          <a:xfrm rot="9951297">
            <a:off x="5984875" y="3091815"/>
            <a:ext cx="1589088"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8CFC04A8-FBEB-4ED9-B1A3-ADF2BD64D305}"/>
              </a:ext>
            </a:extLst>
          </p:cNvPr>
          <p:cNvSpPr>
            <a:spLocks noChangeArrowheads="1"/>
          </p:cNvSpPr>
          <p:nvPr/>
        </p:nvSpPr>
        <p:spPr bwMode="auto">
          <a:xfrm rot="-6248703">
            <a:off x="5184775" y="4115753"/>
            <a:ext cx="1589087" cy="3176588"/>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5A5161F1-B92C-45B3-9F86-EFBEE3E41E0F}"/>
              </a:ext>
            </a:extLst>
          </p:cNvPr>
          <p:cNvSpPr>
            <a:spLocks noChangeArrowheads="1"/>
          </p:cNvSpPr>
          <p:nvPr/>
        </p:nvSpPr>
        <p:spPr bwMode="auto">
          <a:xfrm flipH="1">
            <a:off x="4848225" y="4488815"/>
            <a:ext cx="211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网络的拓扑结构</a:t>
            </a:r>
          </a:p>
        </p:txBody>
      </p:sp>
      <p:sp>
        <p:nvSpPr>
          <p:cNvPr id="20" name="稻壳儿小白白(http://dwz.cn/Wu2UP)">
            <a:extLst>
              <a:ext uri="{FF2B5EF4-FFF2-40B4-BE49-F238E27FC236}">
                <a16:creationId xmlns:a16="http://schemas.microsoft.com/office/drawing/2014/main" id="{BA8645C8-FB7C-4BC8-8A93-E8B33396FBFF}"/>
              </a:ext>
            </a:extLst>
          </p:cNvPr>
          <p:cNvSpPr>
            <a:spLocks noChangeShapeType="1"/>
          </p:cNvSpPr>
          <p:nvPr/>
        </p:nvSpPr>
        <p:spPr bwMode="auto">
          <a:xfrm flipH="1" flipV="1">
            <a:off x="3770311" y="3259116"/>
            <a:ext cx="776974" cy="369332"/>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1" name="稻壳儿小白白(http://dwz.cn/Wu2UP)">
            <a:extLst>
              <a:ext uri="{FF2B5EF4-FFF2-40B4-BE49-F238E27FC236}">
                <a16:creationId xmlns:a16="http://schemas.microsoft.com/office/drawing/2014/main" id="{0B4644B5-079C-40A7-9D78-3F9DB4BB6919}"/>
              </a:ext>
            </a:extLst>
          </p:cNvPr>
          <p:cNvSpPr>
            <a:spLocks noChangeShapeType="1"/>
          </p:cNvSpPr>
          <p:nvPr/>
        </p:nvSpPr>
        <p:spPr bwMode="auto">
          <a:xfrm flipH="1" flipV="1">
            <a:off x="3013785" y="4900988"/>
            <a:ext cx="1218528" cy="51293"/>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稻壳儿小白白(http://dwz.cn/Wu2UP)">
            <a:extLst>
              <a:ext uri="{FF2B5EF4-FFF2-40B4-BE49-F238E27FC236}">
                <a16:creationId xmlns:a16="http://schemas.microsoft.com/office/drawing/2014/main" id="{034F5A89-B951-4DD6-9E80-EC85F08C9807}"/>
              </a:ext>
            </a:extLst>
          </p:cNvPr>
          <p:cNvSpPr txBox="1">
            <a:spLocks noChangeArrowheads="1"/>
          </p:cNvSpPr>
          <p:nvPr/>
        </p:nvSpPr>
        <p:spPr bwMode="auto">
          <a:xfrm>
            <a:off x="472236" y="2748756"/>
            <a:ext cx="3320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总线型网</a:t>
            </a:r>
            <a:endParaRPr lang="en-US" altLang="zh-CN" sz="1600" b="1" dirty="0">
              <a:solidFill>
                <a:srgbClr val="445469"/>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6E2EFE28-1E37-41A9-8674-3360FE8AAA8C}"/>
              </a:ext>
            </a:extLst>
          </p:cNvPr>
          <p:cNvSpPr txBox="1">
            <a:spLocks noChangeArrowheads="1"/>
          </p:cNvSpPr>
          <p:nvPr/>
        </p:nvSpPr>
        <p:spPr bwMode="auto">
          <a:xfrm>
            <a:off x="133628" y="3024366"/>
            <a:ext cx="36366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1200" dirty="0">
                <a:solidFill>
                  <a:srgbClr val="445469"/>
                </a:solidFill>
              </a:rPr>
              <a:t>总线型</a:t>
            </a:r>
            <a:r>
              <a:rPr lang="zh-CN" altLang="en-US" sz="1200" dirty="0">
                <a:solidFill>
                  <a:schemeClr val="accent1"/>
                </a:solidFill>
                <a:hlinkClick r:id="rId4">
                  <a:extLst>
                    <a:ext uri="{A12FA001-AC4F-418D-AE19-62706E023703}">
                      <ahyp:hlinkClr xmlns:ahyp="http://schemas.microsoft.com/office/drawing/2018/hyperlinkcolor" val="tx"/>
                    </a:ext>
                  </a:extLst>
                </a:hlinkClick>
              </a:rPr>
              <a:t>拓扑结构</a:t>
            </a:r>
            <a:r>
              <a:rPr lang="zh-CN" altLang="en-US" sz="1200" dirty="0">
                <a:solidFill>
                  <a:srgbClr val="445469"/>
                </a:solidFill>
              </a:rPr>
              <a:t>是指采用</a:t>
            </a:r>
            <a:r>
              <a:rPr lang="zh-CN" altLang="en-US" sz="1200" dirty="0">
                <a:solidFill>
                  <a:schemeClr val="accent1"/>
                </a:solidFill>
              </a:rPr>
              <a:t>单根</a:t>
            </a:r>
            <a:r>
              <a:rPr lang="zh-CN" altLang="en-US" sz="1200" dirty="0">
                <a:solidFill>
                  <a:schemeClr val="accent1"/>
                </a:solidFill>
                <a:hlinkClick r:id="rId5">
                  <a:extLst>
                    <a:ext uri="{A12FA001-AC4F-418D-AE19-62706E023703}">
                      <ahyp:hlinkClr xmlns:ahyp="http://schemas.microsoft.com/office/drawing/2018/hyperlinkcolor" val="tx"/>
                    </a:ext>
                  </a:extLst>
                </a:hlinkClick>
              </a:rPr>
              <a:t>传输线</a:t>
            </a:r>
            <a:r>
              <a:rPr lang="zh-CN" altLang="en-US" sz="1200" dirty="0">
                <a:solidFill>
                  <a:srgbClr val="445469"/>
                </a:solidFill>
              </a:rPr>
              <a:t>作为总线，所有工作站都共用</a:t>
            </a:r>
            <a:r>
              <a:rPr lang="zh-CN" altLang="en-US" sz="1200" dirty="0">
                <a:solidFill>
                  <a:schemeClr val="accent1"/>
                </a:solidFill>
              </a:rPr>
              <a:t>一条总线</a:t>
            </a:r>
            <a:r>
              <a:rPr lang="zh-CN" altLang="en-US" sz="1200" dirty="0">
                <a:solidFill>
                  <a:srgbClr val="445469"/>
                </a:solidFill>
              </a:rPr>
              <a:t>。</a:t>
            </a:r>
            <a:endParaRPr lang="en-US" altLang="zh-CN" sz="1200" dirty="0">
              <a:solidFill>
                <a:srgbClr val="445469"/>
              </a:solidFill>
              <a:sym typeface="Arial" panose="020B0604020202020204" pitchFamily="34" charset="0"/>
            </a:endParaRPr>
          </a:p>
        </p:txBody>
      </p:sp>
      <p:sp>
        <p:nvSpPr>
          <p:cNvPr id="24" name="稻壳儿小白白(http://dwz.cn/Wu2UP)">
            <a:extLst>
              <a:ext uri="{FF2B5EF4-FFF2-40B4-BE49-F238E27FC236}">
                <a16:creationId xmlns:a16="http://schemas.microsoft.com/office/drawing/2014/main" id="{0F3BC753-FDDE-47A2-AC6B-F38FF6F92F61}"/>
              </a:ext>
            </a:extLst>
          </p:cNvPr>
          <p:cNvSpPr txBox="1">
            <a:spLocks noChangeArrowheads="1"/>
          </p:cNvSpPr>
          <p:nvPr/>
        </p:nvSpPr>
        <p:spPr bwMode="auto">
          <a:xfrm>
            <a:off x="7666037" y="2653963"/>
            <a:ext cx="41470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星状拓扑结构</a:t>
            </a:r>
            <a:endParaRPr lang="en-US" altLang="zh-CN" sz="1600" b="1" dirty="0">
              <a:solidFill>
                <a:srgbClr val="445469"/>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EEBFBB5E-279E-4A58-A1DD-672973B48D4B}"/>
              </a:ext>
            </a:extLst>
          </p:cNvPr>
          <p:cNvSpPr txBox="1">
            <a:spLocks noChangeArrowheads="1"/>
          </p:cNvSpPr>
          <p:nvPr/>
        </p:nvSpPr>
        <p:spPr bwMode="auto">
          <a:xfrm>
            <a:off x="7666038" y="2924178"/>
            <a:ext cx="436944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100" dirty="0"/>
              <a:t>星型网（</a:t>
            </a:r>
            <a:r>
              <a:rPr lang="en-US" altLang="zh-CN" sz="1100" dirty="0" err="1"/>
              <a:t>starnetwork</a:t>
            </a:r>
            <a:r>
              <a:rPr lang="zh-CN" altLang="en-US" sz="1100" dirty="0"/>
              <a:t>）是指网络中的各节点设备通过一个网站集中设备（如</a:t>
            </a:r>
            <a:r>
              <a:rPr lang="zh-CN" altLang="en-US" sz="1100" dirty="0">
                <a:hlinkClick r:id="rId6"/>
              </a:rPr>
              <a:t>集线器</a:t>
            </a:r>
            <a:r>
              <a:rPr lang="en-US" altLang="zh-CN" sz="1100" dirty="0"/>
              <a:t>HUB</a:t>
            </a:r>
            <a:r>
              <a:rPr lang="zh-CN" altLang="en-US" sz="1100" dirty="0"/>
              <a:t>或者</a:t>
            </a:r>
            <a:r>
              <a:rPr lang="zh-CN" altLang="en-US" sz="1100" dirty="0">
                <a:hlinkClick r:id="rId7"/>
              </a:rPr>
              <a:t>交换机</a:t>
            </a:r>
            <a:r>
              <a:rPr lang="en-US" altLang="zh-CN" sz="1100" dirty="0"/>
              <a:t>Switch</a:t>
            </a:r>
            <a:r>
              <a:rPr lang="zh-CN" altLang="en-US" sz="1100" dirty="0"/>
              <a:t>）连接在一起，各节点呈星状分布的网络连接方式。</a:t>
            </a:r>
            <a:endParaRPr lang="en-US" altLang="zh-CN" sz="900" dirty="0">
              <a:solidFill>
                <a:srgbClr val="445469"/>
              </a:solidFill>
              <a:sym typeface="Arial" panose="020B0604020202020204" pitchFamily="34" charset="0"/>
            </a:endParaRPr>
          </a:p>
        </p:txBody>
      </p:sp>
      <p:sp>
        <p:nvSpPr>
          <p:cNvPr id="26" name="稻壳儿小白白(http://dwz.cn/Wu2UP)">
            <a:extLst>
              <a:ext uri="{FF2B5EF4-FFF2-40B4-BE49-F238E27FC236}">
                <a16:creationId xmlns:a16="http://schemas.microsoft.com/office/drawing/2014/main" id="{058C1B13-A30F-4E07-90C6-1D308CA4D017}"/>
              </a:ext>
            </a:extLst>
          </p:cNvPr>
          <p:cNvSpPr txBox="1">
            <a:spLocks noChangeArrowheads="1"/>
          </p:cNvSpPr>
          <p:nvPr/>
        </p:nvSpPr>
        <p:spPr bwMode="auto">
          <a:xfrm>
            <a:off x="-50968" y="4627404"/>
            <a:ext cx="3064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环状网</a:t>
            </a:r>
            <a:r>
              <a:rPr lang="en-US" altLang="zh-CN" sz="1600" b="1" dirty="0">
                <a:solidFill>
                  <a:srgbClr val="445469"/>
                </a:solidFill>
                <a:sym typeface="Arial" panose="020B0604020202020204" pitchFamily="34" charset="0"/>
              </a:rPr>
              <a:t>)</a:t>
            </a:r>
          </a:p>
        </p:txBody>
      </p:sp>
      <p:sp>
        <p:nvSpPr>
          <p:cNvPr id="27" name="稻壳儿小白白(http://dwz.cn/Wu2UP)">
            <a:extLst>
              <a:ext uri="{FF2B5EF4-FFF2-40B4-BE49-F238E27FC236}">
                <a16:creationId xmlns:a16="http://schemas.microsoft.com/office/drawing/2014/main" id="{2FB2E56D-B5E1-4647-986D-7C417AC5AB3B}"/>
              </a:ext>
            </a:extLst>
          </p:cNvPr>
          <p:cNvSpPr txBox="1">
            <a:spLocks noChangeArrowheads="1"/>
          </p:cNvSpPr>
          <p:nvPr/>
        </p:nvSpPr>
        <p:spPr bwMode="auto">
          <a:xfrm>
            <a:off x="156519" y="5020616"/>
            <a:ext cx="3937681" cy="132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100" dirty="0"/>
              <a:t>环状网指的是使用一个连续的环将每台设备连接在一起。它能够保证一台设备上发送的信号可以被环上其他所有的设备都看到。</a:t>
            </a:r>
            <a:endParaRPr lang="en-US" altLang="zh-CN" sz="1100" dirty="0"/>
          </a:p>
          <a:p>
            <a:pPr>
              <a:spcBef>
                <a:spcPct val="20000"/>
              </a:spcBef>
            </a:pPr>
            <a:r>
              <a:rPr lang="zh-CN" altLang="en-US" sz="1100" dirty="0"/>
              <a:t>最著名的网络是：</a:t>
            </a:r>
            <a:r>
              <a:rPr lang="zh-CN" altLang="en-US" sz="1100" dirty="0">
                <a:solidFill>
                  <a:schemeClr val="accent1"/>
                </a:solidFill>
              </a:rPr>
              <a:t>令牌环网是最著名的环状网</a:t>
            </a:r>
            <a:endParaRPr lang="en-US" altLang="zh-CN" sz="1100" dirty="0">
              <a:solidFill>
                <a:schemeClr val="accent1"/>
              </a:solidFill>
            </a:endParaRPr>
          </a:p>
          <a:p>
            <a:pPr>
              <a:spcBef>
                <a:spcPct val="20000"/>
              </a:spcBef>
            </a:pPr>
            <a:endParaRPr lang="en-US" altLang="zh-CN" sz="1100" dirty="0"/>
          </a:p>
          <a:p>
            <a:pPr>
              <a:spcBef>
                <a:spcPct val="20000"/>
              </a:spcBef>
            </a:pPr>
            <a:r>
              <a:rPr lang="zh-CN" altLang="en-US" sz="1100" dirty="0">
                <a:solidFill>
                  <a:srgbClr val="00B0F0"/>
                </a:solidFill>
              </a:rPr>
              <a:t>缺点：</a:t>
            </a:r>
            <a:r>
              <a:rPr lang="zh-CN" altLang="en-US" sz="1100" dirty="0"/>
              <a:t>在简单的环状网中，网络中任何部件的损坏都将导致系统出现故障，这样将阻碍整个系统进行正常工作。</a:t>
            </a:r>
            <a:endParaRPr lang="en-US" altLang="zh-CN" sz="1100" dirty="0"/>
          </a:p>
          <a:p>
            <a:pPr>
              <a:spcBef>
                <a:spcPct val="20000"/>
              </a:spcBef>
            </a:pPr>
            <a:r>
              <a:rPr lang="zh-CN" altLang="en-US" sz="1100" dirty="0">
                <a:solidFill>
                  <a:srgbClr val="445469"/>
                </a:solidFill>
                <a:sym typeface="Arial" panose="020B0604020202020204" pitchFamily="34" charset="0"/>
              </a:rPr>
              <a:t>优点：结构简单，适合使用光纤，传输距离远，传输延迟确定。</a:t>
            </a:r>
            <a:endParaRPr lang="en-US" altLang="zh-CN" sz="900" dirty="0">
              <a:solidFill>
                <a:srgbClr val="445469"/>
              </a:solidFill>
              <a:sym typeface="Arial" panose="020B0604020202020204" pitchFamily="34" charset="0"/>
            </a:endParaRPr>
          </a:p>
        </p:txBody>
      </p:sp>
      <p:sp>
        <p:nvSpPr>
          <p:cNvPr id="28" name="稻壳儿小白白(http://dwz.cn/Wu2UP)">
            <a:extLst>
              <a:ext uri="{FF2B5EF4-FFF2-40B4-BE49-F238E27FC236}">
                <a16:creationId xmlns:a16="http://schemas.microsoft.com/office/drawing/2014/main" id="{791974F4-38CD-4DF1-94C2-FDFD3424B27A}"/>
              </a:ext>
            </a:extLst>
          </p:cNvPr>
          <p:cNvSpPr txBox="1">
            <a:spLocks noChangeArrowheads="1"/>
          </p:cNvSpPr>
          <p:nvPr/>
        </p:nvSpPr>
        <p:spPr bwMode="auto">
          <a:xfrm>
            <a:off x="8599488" y="51968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因特网 （</a:t>
            </a:r>
            <a:r>
              <a:rPr lang="en-US" altLang="zh-CN" sz="1600" b="1" dirty="0">
                <a:solidFill>
                  <a:srgbClr val="445469"/>
                </a:solidFill>
                <a:sym typeface="Arial" panose="020B0604020202020204" pitchFamily="34" charset="0"/>
              </a:rPr>
              <a:t>Internet</a:t>
            </a:r>
            <a:r>
              <a:rPr lang="zh-CN" altLang="en-US" sz="1600" b="1" dirty="0">
                <a:solidFill>
                  <a:srgbClr val="445469"/>
                </a:solidFill>
                <a:sym typeface="Arial" panose="020B0604020202020204" pitchFamily="34" charset="0"/>
              </a:rPr>
              <a:t>）</a:t>
            </a:r>
            <a:endParaRPr lang="en-US" altLang="zh-CN" sz="1600" b="1" dirty="0">
              <a:solidFill>
                <a:srgbClr val="445469"/>
              </a:solidFill>
              <a:sym typeface="Arial" panose="020B0604020202020204" pitchFamily="34" charset="0"/>
            </a:endParaRPr>
          </a:p>
        </p:txBody>
      </p:sp>
      <p:sp>
        <p:nvSpPr>
          <p:cNvPr id="29" name="稻壳儿小白白(http://dwz.cn/Wu2UP)">
            <a:extLst>
              <a:ext uri="{FF2B5EF4-FFF2-40B4-BE49-F238E27FC236}">
                <a16:creationId xmlns:a16="http://schemas.microsoft.com/office/drawing/2014/main" id="{26FA1B9D-1B0F-4D4B-B469-0823B78CA3D1}"/>
              </a:ext>
            </a:extLst>
          </p:cNvPr>
          <p:cNvSpPr txBox="1">
            <a:spLocks noChangeArrowheads="1"/>
          </p:cNvSpPr>
          <p:nvPr/>
        </p:nvSpPr>
        <p:spPr bwMode="auto">
          <a:xfrm>
            <a:off x="8593138" y="5512753"/>
            <a:ext cx="23495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因特网是一种典型的广域网</a:t>
            </a:r>
            <a:endParaRPr lang="en-US" altLang="zh-CN" sz="1200" dirty="0">
              <a:solidFill>
                <a:srgbClr val="445469"/>
              </a:solidFill>
              <a:sym typeface="Arial" panose="020B0604020202020204" pitchFamily="34" charset="0"/>
            </a:endParaRPr>
          </a:p>
        </p:txBody>
      </p:sp>
      <p:sp>
        <p:nvSpPr>
          <p:cNvPr id="30" name="稻壳儿小白白(http://dwz.cn/Wu2UP)">
            <a:extLst>
              <a:ext uri="{FF2B5EF4-FFF2-40B4-BE49-F238E27FC236}">
                <a16:creationId xmlns:a16="http://schemas.microsoft.com/office/drawing/2014/main" id="{CBF54CF6-D38F-4E23-B334-42031BACD1DC}"/>
              </a:ext>
            </a:extLst>
          </p:cNvPr>
          <p:cNvSpPr>
            <a:spLocks noChangeShapeType="1"/>
          </p:cNvSpPr>
          <p:nvPr/>
        </p:nvSpPr>
        <p:spPr bwMode="auto">
          <a:xfrm flipH="1">
            <a:off x="6427788" y="319659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稻壳儿小白白(http://dwz.cn/Wu2UP)">
            <a:extLst>
              <a:ext uri="{FF2B5EF4-FFF2-40B4-BE49-F238E27FC236}">
                <a16:creationId xmlns:a16="http://schemas.microsoft.com/office/drawing/2014/main" id="{C6C4360D-AACC-4F77-A73A-0C713D777AB0}"/>
              </a:ext>
            </a:extLst>
          </p:cNvPr>
          <p:cNvSpPr>
            <a:spLocks noChangeShapeType="1"/>
          </p:cNvSpPr>
          <p:nvPr/>
        </p:nvSpPr>
        <p:spPr bwMode="auto">
          <a:xfrm flipH="1">
            <a:off x="7372350" y="5515928"/>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 name="稻壳儿小白白(http://dwz.cn/Wu2UP)">
            <a:extLst>
              <a:ext uri="{FF2B5EF4-FFF2-40B4-BE49-F238E27FC236}">
                <a16:creationId xmlns:a16="http://schemas.microsoft.com/office/drawing/2014/main" id="{4E8CA82D-919E-43F4-A08C-08D0DDF192A2}"/>
              </a:ext>
            </a:extLst>
          </p:cNvPr>
          <p:cNvSpPr txBox="1">
            <a:spLocks noChangeArrowheads="1"/>
          </p:cNvSpPr>
          <p:nvPr/>
        </p:nvSpPr>
        <p:spPr bwMode="auto">
          <a:xfrm>
            <a:off x="133628" y="3547835"/>
            <a:ext cx="384941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050" dirty="0">
                <a:solidFill>
                  <a:srgbClr val="00B0F0"/>
                </a:solidFill>
              </a:rPr>
              <a:t>总线型拓扑结构的优点：</a:t>
            </a:r>
            <a:r>
              <a:rPr lang="zh-CN" altLang="en-US" sz="1050" dirty="0"/>
              <a:t>是电缆长度短，布线、维护容易，便于扩充，总线中任一节点发生故障都不会造成整个</a:t>
            </a:r>
            <a:r>
              <a:rPr lang="zh-CN" altLang="en-US" sz="1050" dirty="0">
                <a:hlinkClick r:id="rId8"/>
              </a:rPr>
              <a:t>网络</a:t>
            </a:r>
            <a:r>
              <a:rPr lang="zh-CN" altLang="en-US" sz="1050" dirty="0"/>
              <a:t>的瘫痪，可靠性高；</a:t>
            </a:r>
            <a:endParaRPr lang="en-US" altLang="zh-CN" sz="1050" dirty="0"/>
          </a:p>
          <a:p>
            <a:pPr>
              <a:spcBef>
                <a:spcPct val="20000"/>
              </a:spcBef>
            </a:pPr>
            <a:r>
              <a:rPr lang="zh-CN" altLang="en-US" sz="1050" dirty="0">
                <a:solidFill>
                  <a:srgbClr val="00B0F0"/>
                </a:solidFill>
              </a:rPr>
              <a:t>缺点：</a:t>
            </a:r>
            <a:r>
              <a:rPr lang="zh-CN" altLang="en-US" sz="1050" dirty="0"/>
              <a:t>是故障诊断、隔离困难，实时性不强</a:t>
            </a:r>
            <a:r>
              <a:rPr lang="zh-CN" altLang="en-US" sz="1200" dirty="0">
                <a:solidFill>
                  <a:srgbClr val="445469"/>
                </a:solidFill>
              </a:rPr>
              <a:t>。</a:t>
            </a:r>
            <a:endParaRPr lang="en-US" altLang="zh-CN" sz="1200" dirty="0">
              <a:solidFill>
                <a:srgbClr val="445469"/>
              </a:solidFill>
              <a:sym typeface="Arial" panose="020B0604020202020204" pitchFamily="34" charset="0"/>
            </a:endParaRPr>
          </a:p>
        </p:txBody>
      </p:sp>
      <p:sp>
        <p:nvSpPr>
          <p:cNvPr id="33" name="稻壳儿小白白(http://dwz.cn/Wu2UP)">
            <a:extLst>
              <a:ext uri="{FF2B5EF4-FFF2-40B4-BE49-F238E27FC236}">
                <a16:creationId xmlns:a16="http://schemas.microsoft.com/office/drawing/2014/main" id="{C73E8A02-7BDE-4D22-A1D1-D6FC9E58B1EF}"/>
              </a:ext>
            </a:extLst>
          </p:cNvPr>
          <p:cNvSpPr txBox="1">
            <a:spLocks noChangeArrowheads="1"/>
          </p:cNvSpPr>
          <p:nvPr/>
        </p:nvSpPr>
        <p:spPr bwMode="auto">
          <a:xfrm>
            <a:off x="7813399" y="3460256"/>
            <a:ext cx="422208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solidFill>
                  <a:srgbClr val="00B0F0"/>
                </a:solidFill>
              </a:rPr>
              <a:t>优点：</a:t>
            </a:r>
          </a:p>
          <a:p>
            <a:r>
              <a:rPr lang="zh-CN" altLang="en-US" sz="1200" dirty="0"/>
              <a:t>方便管理，排除故障比较容易，线材成本低。可以满足各种速率网络。</a:t>
            </a:r>
          </a:p>
          <a:p>
            <a:r>
              <a:rPr lang="zh-CN" altLang="en-US" sz="1200" dirty="0">
                <a:solidFill>
                  <a:srgbClr val="00B0F0"/>
                </a:solidFill>
              </a:rPr>
              <a:t>缺点：</a:t>
            </a:r>
          </a:p>
          <a:p>
            <a:r>
              <a:rPr lang="zh-CN" altLang="en-US" sz="1200" dirty="0"/>
              <a:t>对中心交换设备以耐性较强，一旦出现故障，整个网络瘫痪。扩充新节点时布线比较麻烦。传输距离不是很远。</a:t>
            </a:r>
          </a:p>
          <a:p>
            <a:br>
              <a:rPr lang="zh-CN" altLang="en-US" sz="2800" dirty="0"/>
            </a:br>
            <a:endParaRPr lang="en-US" altLang="zh-CN" dirty="0">
              <a:solidFill>
                <a:srgbClr val="445469"/>
              </a:solidFill>
              <a:sym typeface="Arial" panose="020B0604020202020204" pitchFamily="34" charset="0"/>
            </a:endParaRPr>
          </a:p>
        </p:txBody>
      </p:sp>
    </p:spTree>
    <p:extLst>
      <p:ext uri="{BB962C8B-B14F-4D97-AF65-F5344CB8AC3E}">
        <p14:creationId xmlns:p14="http://schemas.microsoft.com/office/powerpoint/2010/main" val="429339471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二、计算机网络的分类</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80"/>
            <a:ext cx="11616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（二）</a:t>
            </a:r>
            <a:r>
              <a:rPr lang="en-US" altLang="zh-CN" sz="2400" b="1" dirty="0">
                <a:solidFill>
                  <a:schemeClr val="bg1"/>
                </a:solidFill>
              </a:rPr>
              <a:t>.</a:t>
            </a:r>
            <a:r>
              <a:rPr lang="zh-CN" altLang="zh-CN" sz="2400" b="1" dirty="0">
                <a:solidFill>
                  <a:schemeClr val="bg1"/>
                </a:solidFill>
              </a:rPr>
              <a:t>根据网络的拓扑结构分类有</a:t>
            </a:r>
            <a:r>
              <a:rPr lang="zh-CN" altLang="zh-CN" sz="2400" b="1" u="sng" dirty="0">
                <a:solidFill>
                  <a:schemeClr val="bg1"/>
                </a:solidFill>
              </a:rPr>
              <a:t>总线型网</a:t>
            </a:r>
            <a:r>
              <a:rPr lang="zh-CN" altLang="zh-CN" sz="2400" b="1" dirty="0">
                <a:solidFill>
                  <a:schemeClr val="bg1"/>
                </a:solidFill>
              </a:rPr>
              <a:t>、</a:t>
            </a:r>
            <a:r>
              <a:rPr lang="zh-CN" altLang="zh-CN" sz="2400" b="1" u="sng" dirty="0">
                <a:solidFill>
                  <a:schemeClr val="bg1"/>
                </a:solidFill>
              </a:rPr>
              <a:t>星型网</a:t>
            </a:r>
            <a:r>
              <a:rPr lang="zh-CN" altLang="zh-CN" sz="2400" b="1" dirty="0">
                <a:solidFill>
                  <a:schemeClr val="bg1"/>
                </a:solidFill>
              </a:rPr>
              <a:t>、</a:t>
            </a:r>
            <a:r>
              <a:rPr lang="zh-CN" altLang="zh-CN" sz="2400" b="1" u="sng" dirty="0">
                <a:solidFill>
                  <a:schemeClr val="bg1"/>
                </a:solidFill>
              </a:rPr>
              <a:t>环型网</a:t>
            </a:r>
            <a:r>
              <a:rPr lang="zh-CN" altLang="zh-CN" sz="2400" b="1" dirty="0">
                <a:solidFill>
                  <a:schemeClr val="bg1"/>
                </a:solidFill>
              </a:rPr>
              <a:t>、</a:t>
            </a:r>
            <a:r>
              <a:rPr lang="zh-CN" altLang="zh-CN" sz="2400" b="1" u="sng" dirty="0">
                <a:solidFill>
                  <a:schemeClr val="bg1"/>
                </a:solidFill>
              </a:rPr>
              <a:t>树型网</a:t>
            </a:r>
            <a:r>
              <a:rPr lang="zh-CN" altLang="zh-CN" sz="2400" b="1" dirty="0">
                <a:solidFill>
                  <a:schemeClr val="bg1"/>
                </a:solidFill>
              </a:rPr>
              <a:t>和</a:t>
            </a:r>
            <a:r>
              <a:rPr lang="zh-CN" altLang="zh-CN" sz="2400" b="1" u="sng" dirty="0">
                <a:solidFill>
                  <a:schemeClr val="bg1"/>
                </a:solidFill>
              </a:rPr>
              <a:t>网状网</a:t>
            </a:r>
            <a:endParaRPr lang="zh-CN" altLang="zh-CN" sz="2400" b="1" dirty="0">
              <a:solidFill>
                <a:schemeClr val="bg1"/>
              </a:solidFill>
            </a:endParaRPr>
          </a:p>
        </p:txBody>
      </p:sp>
      <p:sp>
        <p:nvSpPr>
          <p:cNvPr id="15" name="稻壳儿小白白(http://dwz.cn/Wu2UP)">
            <a:extLst>
              <a:ext uri="{FF2B5EF4-FFF2-40B4-BE49-F238E27FC236}">
                <a16:creationId xmlns:a16="http://schemas.microsoft.com/office/drawing/2014/main" id="{30C27B8C-CF3E-4673-9B65-CAA185C66F46}"/>
              </a:ext>
            </a:extLst>
          </p:cNvPr>
          <p:cNvSpPr>
            <a:spLocks noChangeArrowheads="1"/>
          </p:cNvSpPr>
          <p:nvPr/>
        </p:nvSpPr>
        <p:spPr bwMode="auto">
          <a:xfrm rot="-848703">
            <a:off x="4135438" y="3312478"/>
            <a:ext cx="1589087"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6" name="稻壳儿小白白(http://dwz.cn/Wu2UP)">
            <a:extLst>
              <a:ext uri="{FF2B5EF4-FFF2-40B4-BE49-F238E27FC236}">
                <a16:creationId xmlns:a16="http://schemas.microsoft.com/office/drawing/2014/main" id="{F8D4AA17-A618-4AF2-B0CB-0E06051DE3E7}"/>
              </a:ext>
            </a:extLst>
          </p:cNvPr>
          <p:cNvSpPr>
            <a:spLocks noChangeArrowheads="1"/>
          </p:cNvSpPr>
          <p:nvPr/>
        </p:nvSpPr>
        <p:spPr bwMode="auto">
          <a:xfrm rot="4551297">
            <a:off x="4948238" y="2277428"/>
            <a:ext cx="1589087" cy="3176587"/>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9AA8AD7E-A77A-4D9D-8C1B-8D1FEAC199CE}"/>
              </a:ext>
            </a:extLst>
          </p:cNvPr>
          <p:cNvSpPr>
            <a:spLocks noChangeArrowheads="1"/>
          </p:cNvSpPr>
          <p:nvPr/>
        </p:nvSpPr>
        <p:spPr bwMode="auto">
          <a:xfrm rot="9951297">
            <a:off x="5984875" y="3091815"/>
            <a:ext cx="1589088"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8CFC04A8-FBEB-4ED9-B1A3-ADF2BD64D305}"/>
              </a:ext>
            </a:extLst>
          </p:cNvPr>
          <p:cNvSpPr>
            <a:spLocks noChangeArrowheads="1"/>
          </p:cNvSpPr>
          <p:nvPr/>
        </p:nvSpPr>
        <p:spPr bwMode="auto">
          <a:xfrm rot="-6248703">
            <a:off x="5184775" y="4115753"/>
            <a:ext cx="1589087" cy="3176588"/>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5A5161F1-B92C-45B3-9F86-EFBEE3E41E0F}"/>
              </a:ext>
            </a:extLst>
          </p:cNvPr>
          <p:cNvSpPr>
            <a:spLocks noChangeArrowheads="1"/>
          </p:cNvSpPr>
          <p:nvPr/>
        </p:nvSpPr>
        <p:spPr bwMode="auto">
          <a:xfrm flipH="1">
            <a:off x="4848225" y="4488815"/>
            <a:ext cx="211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网络的拓扑结构</a:t>
            </a:r>
          </a:p>
        </p:txBody>
      </p:sp>
      <p:sp>
        <p:nvSpPr>
          <p:cNvPr id="20" name="稻壳儿小白白(http://dwz.cn/Wu2UP)">
            <a:extLst>
              <a:ext uri="{FF2B5EF4-FFF2-40B4-BE49-F238E27FC236}">
                <a16:creationId xmlns:a16="http://schemas.microsoft.com/office/drawing/2014/main" id="{BA8645C8-FB7C-4BC8-8A93-E8B33396FBFF}"/>
              </a:ext>
            </a:extLst>
          </p:cNvPr>
          <p:cNvSpPr>
            <a:spLocks noChangeShapeType="1"/>
          </p:cNvSpPr>
          <p:nvPr/>
        </p:nvSpPr>
        <p:spPr bwMode="auto">
          <a:xfrm flipH="1" flipV="1">
            <a:off x="3770311" y="3259116"/>
            <a:ext cx="776974" cy="369332"/>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稻壳儿小白白(http://dwz.cn/Wu2UP)">
            <a:extLst>
              <a:ext uri="{FF2B5EF4-FFF2-40B4-BE49-F238E27FC236}">
                <a16:creationId xmlns:a16="http://schemas.microsoft.com/office/drawing/2014/main" id="{034F5A89-B951-4DD6-9E80-EC85F08C9807}"/>
              </a:ext>
            </a:extLst>
          </p:cNvPr>
          <p:cNvSpPr txBox="1">
            <a:spLocks noChangeArrowheads="1"/>
          </p:cNvSpPr>
          <p:nvPr/>
        </p:nvSpPr>
        <p:spPr bwMode="auto">
          <a:xfrm>
            <a:off x="472236" y="2748756"/>
            <a:ext cx="3320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树型网</a:t>
            </a:r>
            <a:endParaRPr lang="en-US" altLang="zh-CN" sz="1600" b="1" dirty="0">
              <a:solidFill>
                <a:srgbClr val="445469"/>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6E2EFE28-1E37-41A9-8674-3360FE8AAA8C}"/>
              </a:ext>
            </a:extLst>
          </p:cNvPr>
          <p:cNvSpPr txBox="1">
            <a:spLocks noChangeArrowheads="1"/>
          </p:cNvSpPr>
          <p:nvPr/>
        </p:nvSpPr>
        <p:spPr bwMode="auto">
          <a:xfrm>
            <a:off x="133628" y="3024366"/>
            <a:ext cx="36366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200" dirty="0"/>
              <a:t>一种类似于</a:t>
            </a:r>
            <a:r>
              <a:rPr lang="zh-CN" altLang="en-US" sz="1200" dirty="0">
                <a:hlinkClick r:id="rId4"/>
              </a:rPr>
              <a:t>总线拓扑</a:t>
            </a:r>
            <a:r>
              <a:rPr lang="zh-CN" altLang="en-US" sz="1200" dirty="0"/>
              <a:t>的局域网拓扑。</a:t>
            </a:r>
            <a:r>
              <a:rPr lang="zh-CN" altLang="en-US" sz="1200" dirty="0">
                <a:hlinkClick r:id="rId5"/>
              </a:rPr>
              <a:t>树型网络</a:t>
            </a:r>
            <a:r>
              <a:rPr lang="zh-CN" altLang="en-US" sz="1200" dirty="0"/>
              <a:t>可以包含分支，每个分支又可包含多个结点。</a:t>
            </a:r>
            <a:endParaRPr lang="en-US" altLang="zh-CN" sz="1000" dirty="0">
              <a:solidFill>
                <a:srgbClr val="445469"/>
              </a:solidFill>
              <a:sym typeface="Arial" panose="020B0604020202020204" pitchFamily="34" charset="0"/>
            </a:endParaRPr>
          </a:p>
        </p:txBody>
      </p:sp>
      <p:sp>
        <p:nvSpPr>
          <p:cNvPr id="24" name="稻壳儿小白白(http://dwz.cn/Wu2UP)">
            <a:extLst>
              <a:ext uri="{FF2B5EF4-FFF2-40B4-BE49-F238E27FC236}">
                <a16:creationId xmlns:a16="http://schemas.microsoft.com/office/drawing/2014/main" id="{0F3BC753-FDDE-47A2-AC6B-F38FF6F92F61}"/>
              </a:ext>
            </a:extLst>
          </p:cNvPr>
          <p:cNvSpPr txBox="1">
            <a:spLocks noChangeArrowheads="1"/>
          </p:cNvSpPr>
          <p:nvPr/>
        </p:nvSpPr>
        <p:spPr bwMode="auto">
          <a:xfrm>
            <a:off x="7666037" y="2653963"/>
            <a:ext cx="41470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网状网</a:t>
            </a:r>
            <a:endParaRPr lang="en-US" altLang="zh-CN" sz="1600" b="1" dirty="0">
              <a:solidFill>
                <a:srgbClr val="445469"/>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EEBFBB5E-279E-4A58-A1DD-672973B48D4B}"/>
              </a:ext>
            </a:extLst>
          </p:cNvPr>
          <p:cNvSpPr txBox="1">
            <a:spLocks noChangeArrowheads="1"/>
          </p:cNvSpPr>
          <p:nvPr/>
        </p:nvSpPr>
        <p:spPr bwMode="auto">
          <a:xfrm>
            <a:off x="7666038" y="2924178"/>
            <a:ext cx="4369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200" dirty="0">
                <a:solidFill>
                  <a:srgbClr val="445469"/>
                </a:solidFill>
                <a:sym typeface="Arial" panose="020B0604020202020204" pitchFamily="34" charset="0"/>
              </a:rPr>
              <a:t>网状网中各结点与通信线路互连成各种形状，每个结点至少要与其他两个结点相连，结点之间的连接是任意的，没有规律。</a:t>
            </a:r>
            <a:endParaRPr lang="en-US" altLang="zh-CN" sz="1200" dirty="0">
              <a:solidFill>
                <a:srgbClr val="445469"/>
              </a:solidFill>
              <a:sym typeface="Arial" panose="020B0604020202020204" pitchFamily="34" charset="0"/>
            </a:endParaRPr>
          </a:p>
        </p:txBody>
      </p:sp>
      <p:sp>
        <p:nvSpPr>
          <p:cNvPr id="30" name="稻壳儿小白白(http://dwz.cn/Wu2UP)">
            <a:extLst>
              <a:ext uri="{FF2B5EF4-FFF2-40B4-BE49-F238E27FC236}">
                <a16:creationId xmlns:a16="http://schemas.microsoft.com/office/drawing/2014/main" id="{CBF54CF6-D38F-4E23-B334-42031BACD1DC}"/>
              </a:ext>
            </a:extLst>
          </p:cNvPr>
          <p:cNvSpPr>
            <a:spLocks noChangeShapeType="1"/>
          </p:cNvSpPr>
          <p:nvPr/>
        </p:nvSpPr>
        <p:spPr bwMode="auto">
          <a:xfrm flipH="1">
            <a:off x="6427788" y="319659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 name="稻壳儿小白白(http://dwz.cn/Wu2UP)">
            <a:extLst>
              <a:ext uri="{FF2B5EF4-FFF2-40B4-BE49-F238E27FC236}">
                <a16:creationId xmlns:a16="http://schemas.microsoft.com/office/drawing/2014/main" id="{4E8CA82D-919E-43F4-A08C-08D0DDF192A2}"/>
              </a:ext>
            </a:extLst>
          </p:cNvPr>
          <p:cNvSpPr txBox="1">
            <a:spLocks noChangeArrowheads="1"/>
          </p:cNvSpPr>
          <p:nvPr/>
        </p:nvSpPr>
        <p:spPr bwMode="auto">
          <a:xfrm>
            <a:off x="133628" y="3547835"/>
            <a:ext cx="384941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200" dirty="0">
                <a:solidFill>
                  <a:srgbClr val="445469"/>
                </a:solidFill>
                <a:sym typeface="Arial" panose="020B0604020202020204" pitchFamily="34" charset="0"/>
              </a:rPr>
              <a:t>优点：连接简单，维护方便，适用于汇集信息的应用要求。</a:t>
            </a:r>
            <a:endParaRPr lang="en-US" altLang="zh-CN" sz="1200" dirty="0">
              <a:solidFill>
                <a:srgbClr val="445469"/>
              </a:solidFill>
              <a:sym typeface="Arial" panose="020B0604020202020204" pitchFamily="34" charset="0"/>
            </a:endParaRPr>
          </a:p>
          <a:p>
            <a:pPr>
              <a:spcBef>
                <a:spcPct val="20000"/>
              </a:spcBef>
            </a:pPr>
            <a:r>
              <a:rPr lang="zh-CN" altLang="en-US" sz="1200" dirty="0">
                <a:solidFill>
                  <a:srgbClr val="445469"/>
                </a:solidFill>
                <a:sym typeface="Arial" panose="020B0604020202020204" pitchFamily="34" charset="0"/>
              </a:rPr>
              <a:t>缺点：资源共享能力较低，可靠性不高，任何一个工作站，或者链路的故障都会影响整个网络的运行。</a:t>
            </a:r>
            <a:endParaRPr lang="en-US" altLang="zh-CN" sz="1200" dirty="0">
              <a:solidFill>
                <a:srgbClr val="445469"/>
              </a:solidFill>
              <a:sym typeface="Arial" panose="020B0604020202020204" pitchFamily="34" charset="0"/>
            </a:endParaRPr>
          </a:p>
        </p:txBody>
      </p:sp>
      <p:sp>
        <p:nvSpPr>
          <p:cNvPr id="33" name="稻壳儿小白白(http://dwz.cn/Wu2UP)">
            <a:extLst>
              <a:ext uri="{FF2B5EF4-FFF2-40B4-BE49-F238E27FC236}">
                <a16:creationId xmlns:a16="http://schemas.microsoft.com/office/drawing/2014/main" id="{C73E8A02-7BDE-4D22-A1D1-D6FC9E58B1EF}"/>
              </a:ext>
            </a:extLst>
          </p:cNvPr>
          <p:cNvSpPr txBox="1">
            <a:spLocks noChangeArrowheads="1"/>
          </p:cNvSpPr>
          <p:nvPr/>
        </p:nvSpPr>
        <p:spPr bwMode="auto">
          <a:xfrm>
            <a:off x="7813399" y="3460256"/>
            <a:ext cx="42220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solidFill>
                  <a:srgbClr val="00B0F0"/>
                </a:solidFill>
              </a:rPr>
              <a:t>优点：</a:t>
            </a:r>
          </a:p>
          <a:p>
            <a:r>
              <a:rPr lang="zh-CN" altLang="en-US" sz="1200" dirty="0"/>
              <a:t>系统可靠性高，比较容易扩展</a:t>
            </a:r>
          </a:p>
          <a:p>
            <a:r>
              <a:rPr lang="zh-CN" altLang="en-US" sz="1200" dirty="0">
                <a:solidFill>
                  <a:srgbClr val="00B0F0"/>
                </a:solidFill>
              </a:rPr>
              <a:t>缺点：</a:t>
            </a:r>
          </a:p>
          <a:p>
            <a:r>
              <a:rPr lang="zh-CN" altLang="en-US" sz="1200" dirty="0"/>
              <a:t>结构复杂，每一结点都与多点进行连接，因此必须采用路由算法和流量控制方法。目前广域网基本上采用网状拓扑结构。</a:t>
            </a:r>
            <a:br>
              <a:rPr lang="zh-CN" altLang="en-US" sz="2800" dirty="0"/>
            </a:br>
            <a:endParaRPr lang="en-US" altLang="zh-CN" dirty="0">
              <a:solidFill>
                <a:srgbClr val="445469"/>
              </a:solidFill>
              <a:sym typeface="Arial" panose="020B0604020202020204" pitchFamily="34" charset="0"/>
            </a:endParaRPr>
          </a:p>
        </p:txBody>
      </p:sp>
    </p:spTree>
    <p:extLst>
      <p:ext uri="{BB962C8B-B14F-4D97-AF65-F5344CB8AC3E}">
        <p14:creationId xmlns:p14="http://schemas.microsoft.com/office/powerpoint/2010/main" val="6265512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sym typeface="Arial" panose="020B0604020202020204" pitchFamily="34" charset="0"/>
              </a:rPr>
              <a:t>二、计算机网络的分类</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79"/>
            <a:ext cx="6542024" cy="49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600"/>
              </a:lnSpc>
            </a:pPr>
            <a:r>
              <a:rPr lang="zh-CN" altLang="en-US" b="1" dirty="0">
                <a:solidFill>
                  <a:schemeClr val="bg1"/>
                </a:solidFill>
                <a:latin typeface="+mn-ea"/>
              </a:rPr>
              <a:t>（三）按照网络的传输技术，分为广播式网络和点对点式网络</a:t>
            </a:r>
            <a:endParaRPr lang="zh-CN" altLang="zh-CN" b="1" dirty="0">
              <a:solidFill>
                <a:schemeClr val="bg1"/>
              </a:solidFill>
            </a:endParaRPr>
          </a:p>
        </p:txBody>
      </p:sp>
      <p:sp>
        <p:nvSpPr>
          <p:cNvPr id="15" name="稻壳儿小白白(http://dwz.cn/Wu2UP)">
            <a:extLst>
              <a:ext uri="{FF2B5EF4-FFF2-40B4-BE49-F238E27FC236}">
                <a16:creationId xmlns:a16="http://schemas.microsoft.com/office/drawing/2014/main" id="{5D1D3D88-B8BD-4290-BA07-F8B0D893FD02}"/>
              </a:ext>
            </a:extLst>
          </p:cNvPr>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16" name="稻壳儿小白白(http://dwz.cn/Wu2UP)">
            <a:extLst>
              <a:ext uri="{FF2B5EF4-FFF2-40B4-BE49-F238E27FC236}">
                <a16:creationId xmlns:a16="http://schemas.microsoft.com/office/drawing/2014/main" id="{5F25E7B1-CE78-459B-9CB1-955405850781}"/>
              </a:ext>
            </a:extLst>
          </p:cNvPr>
          <p:cNvSpPr>
            <a:spLocks noChangeArrowheads="1"/>
          </p:cNvSpPr>
          <p:nvPr/>
        </p:nvSpPr>
        <p:spPr bwMode="auto">
          <a:xfrm rot="-848703">
            <a:off x="4135438" y="3312478"/>
            <a:ext cx="1589087"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2EAA5CDF-C9B4-4E2F-8367-888B9036240F}"/>
              </a:ext>
            </a:extLst>
          </p:cNvPr>
          <p:cNvSpPr>
            <a:spLocks noChangeArrowheads="1"/>
          </p:cNvSpPr>
          <p:nvPr/>
        </p:nvSpPr>
        <p:spPr bwMode="auto">
          <a:xfrm rot="4551297">
            <a:off x="4948238" y="2277428"/>
            <a:ext cx="1589087" cy="3176587"/>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B029191B-6410-4612-99AA-D53E5CCA23A6}"/>
              </a:ext>
            </a:extLst>
          </p:cNvPr>
          <p:cNvSpPr>
            <a:spLocks noChangeArrowheads="1"/>
          </p:cNvSpPr>
          <p:nvPr/>
        </p:nvSpPr>
        <p:spPr bwMode="auto">
          <a:xfrm rot="9951297">
            <a:off x="5984875" y="3091815"/>
            <a:ext cx="1589088"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192AF223-5396-4939-B8B2-2300B0D93443}"/>
              </a:ext>
            </a:extLst>
          </p:cNvPr>
          <p:cNvSpPr>
            <a:spLocks noChangeArrowheads="1"/>
          </p:cNvSpPr>
          <p:nvPr/>
        </p:nvSpPr>
        <p:spPr bwMode="auto">
          <a:xfrm flipH="1">
            <a:off x="4848225" y="4488815"/>
            <a:ext cx="211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网络的拓扑结构</a:t>
            </a:r>
          </a:p>
        </p:txBody>
      </p:sp>
      <p:sp>
        <p:nvSpPr>
          <p:cNvPr id="20" name="稻壳儿小白白(http://dwz.cn/Wu2UP)">
            <a:extLst>
              <a:ext uri="{FF2B5EF4-FFF2-40B4-BE49-F238E27FC236}">
                <a16:creationId xmlns:a16="http://schemas.microsoft.com/office/drawing/2014/main" id="{32322AE4-B418-4657-8F3F-596E06022E66}"/>
              </a:ext>
            </a:extLst>
          </p:cNvPr>
          <p:cNvSpPr txBox="1">
            <a:spLocks noChangeArrowheads="1"/>
          </p:cNvSpPr>
          <p:nvPr/>
        </p:nvSpPr>
        <p:spPr bwMode="auto">
          <a:xfrm>
            <a:off x="1682274" y="4724598"/>
            <a:ext cx="1952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rgbClr val="445469"/>
                </a:solidFill>
                <a:sym typeface="Arial" panose="020B0604020202020204" pitchFamily="34" charset="0"/>
              </a:rPr>
              <a:t>广播式网络</a:t>
            </a:r>
            <a:endParaRPr lang="en-US" altLang="zh-CN" sz="2000" b="1" dirty="0">
              <a:solidFill>
                <a:srgbClr val="445469"/>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D446DCC4-D5B4-4B85-86F6-97E5030FCB67}"/>
              </a:ext>
            </a:extLst>
          </p:cNvPr>
          <p:cNvSpPr>
            <a:spLocks noChangeShapeType="1"/>
          </p:cNvSpPr>
          <p:nvPr/>
        </p:nvSpPr>
        <p:spPr bwMode="auto">
          <a:xfrm flipH="1">
            <a:off x="7477087" y="4488815"/>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 name="稻壳儿小白白(http://dwz.cn/Wu2UP)">
            <a:extLst>
              <a:ext uri="{FF2B5EF4-FFF2-40B4-BE49-F238E27FC236}">
                <a16:creationId xmlns:a16="http://schemas.microsoft.com/office/drawing/2014/main" id="{DC62ACFF-0C92-4AE9-99BC-BFB85CDE491D}"/>
              </a:ext>
            </a:extLst>
          </p:cNvPr>
          <p:cNvSpPr txBox="1">
            <a:spLocks noChangeArrowheads="1"/>
          </p:cNvSpPr>
          <p:nvPr/>
        </p:nvSpPr>
        <p:spPr bwMode="auto">
          <a:xfrm>
            <a:off x="8676174" y="4377313"/>
            <a:ext cx="1952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rgbClr val="445469"/>
                </a:solidFill>
                <a:sym typeface="Arial" panose="020B0604020202020204" pitchFamily="34" charset="0"/>
              </a:rPr>
              <a:t>点对点式网络</a:t>
            </a:r>
            <a:endParaRPr lang="en-US" altLang="zh-CN" sz="2000" b="1" dirty="0">
              <a:solidFill>
                <a:srgbClr val="445469"/>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2DE15D22-61E8-4018-9795-3BDD278464FA}"/>
              </a:ext>
            </a:extLst>
          </p:cNvPr>
          <p:cNvSpPr>
            <a:spLocks noChangeShapeType="1"/>
          </p:cNvSpPr>
          <p:nvPr/>
        </p:nvSpPr>
        <p:spPr bwMode="auto">
          <a:xfrm flipH="1">
            <a:off x="3118168" y="4821873"/>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312698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latin typeface="+mn-ea"/>
              </a:rPr>
              <a:t>（三）按照网络的传输技术</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79"/>
            <a:ext cx="6542024" cy="49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600"/>
              </a:lnSpc>
            </a:pPr>
            <a:r>
              <a:rPr lang="en-US" altLang="zh-CN" b="1" dirty="0">
                <a:solidFill>
                  <a:schemeClr val="bg1"/>
                </a:solidFill>
              </a:rPr>
              <a:t>1.</a:t>
            </a:r>
            <a:r>
              <a:rPr lang="zh-CN" altLang="en-US" b="1" dirty="0">
                <a:solidFill>
                  <a:schemeClr val="bg1"/>
                </a:solidFill>
              </a:rPr>
              <a:t>广播式网络</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2716510"/>
            <a:ext cx="12192000" cy="398312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1" y="3555047"/>
            <a:ext cx="10496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r>
              <a:rPr lang="en-US" altLang="zh-CN" dirty="0">
                <a:solidFill>
                  <a:schemeClr val="bg1"/>
                </a:solidFill>
                <a:latin typeface="+mn-ea"/>
              </a:rPr>
              <a:t> </a:t>
            </a:r>
            <a:r>
              <a:rPr lang="zh-CN" altLang="zh-CN" dirty="0">
                <a:solidFill>
                  <a:schemeClr val="bg1"/>
                </a:solidFill>
                <a:latin typeface="+mn-ea"/>
              </a:rPr>
              <a:t>在网络中只有一个单一的通信信道，由这个网络中所有的主机所共享。</a:t>
            </a:r>
            <a:r>
              <a:rPr lang="zh-CN" altLang="en-US" dirty="0">
                <a:solidFill>
                  <a:schemeClr val="bg1"/>
                </a:solidFill>
              </a:rPr>
              <a:t>即多个计算机连接到一条通信线路上的不同分支点上，任意一个节点所发出的</a:t>
            </a:r>
            <a:r>
              <a:rPr lang="zh-CN" altLang="en-US" dirty="0">
                <a:hlinkClick r:id="rId4"/>
              </a:rPr>
              <a:t>报文分组</a:t>
            </a:r>
            <a:r>
              <a:rPr lang="zh-CN" altLang="en-US" dirty="0">
                <a:solidFill>
                  <a:schemeClr val="bg1"/>
                </a:solidFill>
              </a:rPr>
              <a:t>被其他所有节点接受。发送的分组中有一个地址域，指明了该分组的目标接受者和源地址。</a:t>
            </a:r>
            <a:endParaRPr lang="zh-CN" altLang="en-US" dirty="0">
              <a:solidFill>
                <a:schemeClr val="bg1"/>
              </a:solidFill>
              <a:latin typeface="+mn-ea"/>
            </a:endParaRPr>
          </a:p>
        </p:txBody>
      </p:sp>
    </p:spTree>
    <p:extLst>
      <p:ext uri="{BB962C8B-B14F-4D97-AF65-F5344CB8AC3E}">
        <p14:creationId xmlns:p14="http://schemas.microsoft.com/office/powerpoint/2010/main" val="120250668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认识计算机网络</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8" name="稻壳儿小白白(http://dwz.cn/Wu2UP)">
            <a:extLst>
              <a:ext uri="{FF2B5EF4-FFF2-40B4-BE49-F238E27FC236}">
                <a16:creationId xmlns:a16="http://schemas.microsoft.com/office/drawing/2014/main" id="{8420C70F-3DEE-422A-9E21-1259AD8D70B4}"/>
              </a:ext>
            </a:extLst>
          </p:cNvPr>
          <p:cNvSpPr>
            <a:spLocks/>
          </p:cNvSpPr>
          <p:nvPr/>
        </p:nvSpPr>
        <p:spPr bwMode="auto">
          <a:xfrm>
            <a:off x="0" y="1246188"/>
            <a:ext cx="12192000" cy="782637"/>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 name="稻壳儿小白白(http://dwz.cn/Wu2UP)">
            <a:extLst>
              <a:ext uri="{FF2B5EF4-FFF2-40B4-BE49-F238E27FC236}">
                <a16:creationId xmlns:a16="http://schemas.microsoft.com/office/drawing/2014/main" id="{93AADBD4-83FF-4A40-AB7C-6DD8589E5DCC}"/>
              </a:ext>
            </a:extLst>
          </p:cNvPr>
          <p:cNvSpPr txBox="1">
            <a:spLocks noChangeArrowheads="1"/>
          </p:cNvSpPr>
          <p:nvPr/>
        </p:nvSpPr>
        <p:spPr bwMode="auto">
          <a:xfrm>
            <a:off x="575468" y="1418710"/>
            <a:ext cx="4757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latin typeface="+mn-ea"/>
              </a:rPr>
              <a:t>（三）按照网络的传输技术</a:t>
            </a:r>
            <a:endParaRPr lang="en-US" altLang="zh-CN" sz="2400" b="1" dirty="0">
              <a:solidFill>
                <a:schemeClr val="bg1"/>
              </a:solidFill>
              <a:sym typeface="Arial" panose="020B0604020202020204" pitchFamily="34" charset="0"/>
            </a:endParaRPr>
          </a:p>
        </p:txBody>
      </p:sp>
      <p:sp>
        <p:nvSpPr>
          <p:cNvPr id="11" name="稻壳儿小白白(http://dwz.cn/Wu2UP)">
            <a:extLst>
              <a:ext uri="{FF2B5EF4-FFF2-40B4-BE49-F238E27FC236}">
                <a16:creationId xmlns:a16="http://schemas.microsoft.com/office/drawing/2014/main" id="{E958F3EE-5F36-4E84-A4CC-84EBC121E591}"/>
              </a:ext>
            </a:extLst>
          </p:cNvPr>
          <p:cNvSpPr>
            <a:spLocks/>
          </p:cNvSpPr>
          <p:nvPr/>
        </p:nvSpPr>
        <p:spPr bwMode="auto">
          <a:xfrm>
            <a:off x="0" y="2091358"/>
            <a:ext cx="12192000" cy="537111"/>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2" name="稻壳儿小白白(http://dwz.cn/Wu2UP)">
            <a:extLst>
              <a:ext uri="{FF2B5EF4-FFF2-40B4-BE49-F238E27FC236}">
                <a16:creationId xmlns:a16="http://schemas.microsoft.com/office/drawing/2014/main" id="{F0D1F655-37A6-498E-8EE7-D7917AA0572A}"/>
              </a:ext>
            </a:extLst>
          </p:cNvPr>
          <p:cNvSpPr txBox="1">
            <a:spLocks noChangeArrowheads="1"/>
          </p:cNvSpPr>
          <p:nvPr/>
        </p:nvSpPr>
        <p:spPr bwMode="auto">
          <a:xfrm>
            <a:off x="575468" y="2057479"/>
            <a:ext cx="6542024" cy="49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ts val="3600"/>
              </a:lnSpc>
            </a:pPr>
            <a:r>
              <a:rPr kumimoji="1" lang="en-US" altLang="zh-CN" b="1" dirty="0">
                <a:solidFill>
                  <a:schemeClr val="bg1"/>
                </a:solidFill>
              </a:rPr>
              <a:t> 2.</a:t>
            </a:r>
            <a:r>
              <a:rPr kumimoji="1" lang="zh-CN" altLang="en-US" b="1" dirty="0">
                <a:solidFill>
                  <a:schemeClr val="bg1"/>
                </a:solidFill>
              </a:rPr>
              <a:t>点对点式网络 </a:t>
            </a:r>
            <a:r>
              <a:rPr lang="zh-CN" altLang="en-US" dirty="0">
                <a:solidFill>
                  <a:schemeClr val="bg1"/>
                </a:solidFill>
              </a:rPr>
              <a:t>（</a:t>
            </a:r>
            <a:r>
              <a:rPr lang="en-US" altLang="zh-CN" dirty="0">
                <a:solidFill>
                  <a:schemeClr val="bg1"/>
                </a:solidFill>
              </a:rPr>
              <a:t>Peer-to-Peer</a:t>
            </a:r>
            <a:r>
              <a:rPr lang="zh-CN" altLang="en-US" dirty="0">
                <a:solidFill>
                  <a:schemeClr val="bg1"/>
                </a:solidFill>
              </a:rPr>
              <a:t>，简称</a:t>
            </a:r>
            <a:r>
              <a:rPr lang="en-US" altLang="zh-CN" dirty="0">
                <a:solidFill>
                  <a:schemeClr val="bg1"/>
                </a:solidFill>
              </a:rPr>
              <a:t>P2P</a:t>
            </a:r>
            <a:r>
              <a:rPr lang="zh-CN" altLang="en-US" dirty="0"/>
              <a:t>）</a:t>
            </a:r>
            <a:endParaRPr lang="zh-CN" altLang="zh-CN" b="1" dirty="0">
              <a:solidFill>
                <a:schemeClr val="bg1"/>
              </a:solidFill>
            </a:endParaRPr>
          </a:p>
        </p:txBody>
      </p:sp>
      <p:sp>
        <p:nvSpPr>
          <p:cNvPr id="13" name="稻壳儿小白白(http://dwz.cn/Wu2UP)">
            <a:extLst>
              <a:ext uri="{FF2B5EF4-FFF2-40B4-BE49-F238E27FC236}">
                <a16:creationId xmlns:a16="http://schemas.microsoft.com/office/drawing/2014/main" id="{250D63B1-BC02-4D62-89DA-E8B333B75A9C}"/>
              </a:ext>
            </a:extLst>
          </p:cNvPr>
          <p:cNvSpPr>
            <a:spLocks/>
          </p:cNvSpPr>
          <p:nvPr/>
        </p:nvSpPr>
        <p:spPr bwMode="auto">
          <a:xfrm>
            <a:off x="0" y="2716510"/>
            <a:ext cx="12192000" cy="3983123"/>
          </a:xfrm>
          <a:custGeom>
            <a:avLst/>
            <a:gdLst>
              <a:gd name="T0" fmla="*/ 0 w 21600"/>
              <a:gd name="T1" fmla="*/ 0 h 21600"/>
              <a:gd name="T2" fmla="*/ 2147483647 w 21600"/>
              <a:gd name="T3" fmla="*/ 0 h 21600"/>
              <a:gd name="T4" fmla="*/ 2147483647 w 21600"/>
              <a:gd name="T5" fmla="*/ 2147483647 h 21600"/>
              <a:gd name="T6" fmla="*/ 0 w 21600"/>
              <a:gd name="T7" fmla="*/ 2147483647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599"/>
                </a:lnTo>
                <a:lnTo>
                  <a:pt x="0" y="21599"/>
                </a:lnTo>
                <a:lnTo>
                  <a:pt x="0" y="0"/>
                </a:lnTo>
                <a:close/>
              </a:path>
            </a:pathLst>
          </a:custGeom>
          <a:solidFill>
            <a:srgbClr val="117A68"/>
          </a:solidFill>
          <a:ln w="3175">
            <a:solidFill>
              <a:srgbClr val="002060">
                <a:alpha val="0"/>
              </a:srgbClr>
            </a:solidFill>
            <a:round/>
            <a:headEnd/>
            <a:tailEnd/>
          </a:ln>
        </p:spPr>
        <p:txBody>
          <a:bodyPr lIns="0" tIns="0" rIns="0" bIns="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 name="稻壳儿小白白(http://dwz.cn/Wu2UP)">
            <a:extLst>
              <a:ext uri="{FF2B5EF4-FFF2-40B4-BE49-F238E27FC236}">
                <a16:creationId xmlns:a16="http://schemas.microsoft.com/office/drawing/2014/main" id="{1A191FCE-CD0A-49ED-B644-59095E91525F}"/>
              </a:ext>
            </a:extLst>
          </p:cNvPr>
          <p:cNvSpPr txBox="1">
            <a:spLocks noChangeArrowheads="1"/>
          </p:cNvSpPr>
          <p:nvPr/>
        </p:nvSpPr>
        <p:spPr bwMode="auto">
          <a:xfrm>
            <a:off x="624681" y="3555047"/>
            <a:ext cx="10496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r>
              <a:rPr lang="zh-CN" altLang="en-US" dirty="0">
                <a:solidFill>
                  <a:schemeClr val="bg1"/>
                </a:solidFill>
              </a:rPr>
              <a:t>又称对等互联网络技术，是一种网络新技术，依赖网络中参与者的计算能力和带宽，通常用于通过</a:t>
            </a:r>
            <a:r>
              <a:rPr lang="en-US" altLang="zh-CN" dirty="0">
                <a:solidFill>
                  <a:schemeClr val="bg1"/>
                </a:solidFill>
              </a:rPr>
              <a:t>Ad Hoc</a:t>
            </a:r>
            <a:r>
              <a:rPr lang="zh-CN" altLang="en-US" dirty="0">
                <a:solidFill>
                  <a:schemeClr val="bg1"/>
                </a:solidFill>
              </a:rPr>
              <a:t>连接来连接节点。这类网络可以用于多种用途，各种文件共享软件已经得到了广泛的使用。</a:t>
            </a:r>
            <a:r>
              <a:rPr lang="en-US" altLang="zh-CN" dirty="0">
                <a:solidFill>
                  <a:schemeClr val="bg1"/>
                </a:solidFill>
              </a:rPr>
              <a:t>P2P</a:t>
            </a:r>
            <a:r>
              <a:rPr lang="zh-CN" altLang="en-US" dirty="0">
                <a:solidFill>
                  <a:schemeClr val="bg1"/>
                </a:solidFill>
              </a:rPr>
              <a:t>技术也被使用在类似</a:t>
            </a:r>
            <a:r>
              <a:rPr lang="en-US" altLang="zh-CN" dirty="0">
                <a:solidFill>
                  <a:schemeClr val="bg1"/>
                </a:solidFill>
              </a:rPr>
              <a:t>VoIP</a:t>
            </a:r>
            <a:r>
              <a:rPr lang="zh-CN" altLang="en-US" dirty="0">
                <a:solidFill>
                  <a:schemeClr val="bg1"/>
                </a:solidFill>
              </a:rPr>
              <a:t>等实时媒体业务的数据通信中。</a:t>
            </a:r>
            <a:endParaRPr lang="zh-CN" altLang="en-US" dirty="0">
              <a:solidFill>
                <a:schemeClr val="bg1"/>
              </a:solidFill>
              <a:latin typeface="+mn-ea"/>
            </a:endParaRPr>
          </a:p>
        </p:txBody>
      </p:sp>
    </p:spTree>
    <p:extLst>
      <p:ext uri="{BB962C8B-B14F-4D97-AF65-F5344CB8AC3E}">
        <p14:creationId xmlns:p14="http://schemas.microsoft.com/office/powerpoint/2010/main" val="13993072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42" name="稻壳儿小白白(http://dwz.cn/Wu2UP)"/>
          <p:cNvSpPr>
            <a:spLocks/>
          </p:cNvSpPr>
          <p:nvPr/>
        </p:nvSpPr>
        <p:spPr bwMode="auto">
          <a:xfrm>
            <a:off x="287338" y="1990725"/>
            <a:ext cx="10140950" cy="4467225"/>
          </a:xfrm>
          <a:custGeom>
            <a:avLst/>
            <a:gdLst>
              <a:gd name="T0" fmla="*/ 2147483647 w 1735"/>
              <a:gd name="T1" fmla="*/ 2147483647 h 784"/>
              <a:gd name="T2" fmla="*/ 2147483647 w 1735"/>
              <a:gd name="T3" fmla="*/ 2147483647 h 784"/>
              <a:gd name="T4" fmla="*/ 2147483647 w 1735"/>
              <a:gd name="T5" fmla="*/ 2147483647 h 784"/>
              <a:gd name="T6" fmla="*/ 2147483647 w 1735"/>
              <a:gd name="T7" fmla="*/ 2147483647 h 784"/>
              <a:gd name="T8" fmla="*/ 2147483647 w 1735"/>
              <a:gd name="T9" fmla="*/ 2147483647 h 784"/>
              <a:gd name="T10" fmla="*/ 2147483647 w 1735"/>
              <a:gd name="T11" fmla="*/ 2147483647 h 784"/>
              <a:gd name="T12" fmla="*/ 2147483647 w 1735"/>
              <a:gd name="T13" fmla="*/ 2147483647 h 784"/>
              <a:gd name="T14" fmla="*/ 2147483647 w 1735"/>
              <a:gd name="T15" fmla="*/ 2147483647 h 784"/>
              <a:gd name="T16" fmla="*/ 2147483647 w 1735"/>
              <a:gd name="T17" fmla="*/ 2147483647 h 784"/>
              <a:gd name="T18" fmla="*/ 2147483647 w 1735"/>
              <a:gd name="T19" fmla="*/ 2147483647 h 784"/>
              <a:gd name="T20" fmla="*/ 0 w 1735"/>
              <a:gd name="T21" fmla="*/ 0 h 784"/>
              <a:gd name="T22" fmla="*/ 2147483647 w 1735"/>
              <a:gd name="T23" fmla="*/ 2147483647 h 784"/>
              <a:gd name="T24" fmla="*/ 2147483647 w 1735"/>
              <a:gd name="T25" fmla="*/ 2147483647 h 784"/>
              <a:gd name="T26" fmla="*/ 2147483647 w 1735"/>
              <a:gd name="T27" fmla="*/ 2147483647 h 784"/>
              <a:gd name="T28" fmla="*/ 2147483647 w 1735"/>
              <a:gd name="T29" fmla="*/ 2147483647 h 784"/>
              <a:gd name="T30" fmla="*/ 2147483647 w 1735"/>
              <a:gd name="T31" fmla="*/ 2147483647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5"/>
              <a:gd name="T49" fmla="*/ 0 h 784"/>
              <a:gd name="T50" fmla="*/ 1735 w 1735"/>
              <a:gd name="T51" fmla="*/ 784 h 7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1024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40179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3005138"/>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3538" y="1384300"/>
            <a:ext cx="1109662"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稻壳儿小白白(http://dwz.cn/Wu2U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613" y="1103313"/>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稻壳儿小白白(http://dwz.cn/Wu2U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3875" y="43227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稻壳儿小白白(http://dwz.cn/Wu2UP)"/>
          <p:cNvSpPr>
            <a:spLocks noEditPoints="1"/>
          </p:cNvSpPr>
          <p:nvPr/>
        </p:nvSpPr>
        <p:spPr bwMode="auto">
          <a:xfrm>
            <a:off x="2068513" y="1258888"/>
            <a:ext cx="384175" cy="309562"/>
          </a:xfrm>
          <a:custGeom>
            <a:avLst/>
            <a:gdLst>
              <a:gd name="T0" fmla="*/ 2147483647 w 57"/>
              <a:gd name="T1" fmla="*/ 2147483647 h 46"/>
              <a:gd name="T2" fmla="*/ 2147483647 w 57"/>
              <a:gd name="T3" fmla="*/ 2147483647 h 46"/>
              <a:gd name="T4" fmla="*/ 2147483647 w 57"/>
              <a:gd name="T5" fmla="*/ 2147483647 h 46"/>
              <a:gd name="T6" fmla="*/ 2147483647 w 57"/>
              <a:gd name="T7" fmla="*/ 2147483647 h 46"/>
              <a:gd name="T8" fmla="*/ 2147483647 w 57"/>
              <a:gd name="T9" fmla="*/ 2147483647 h 46"/>
              <a:gd name="T10" fmla="*/ 2147483647 w 57"/>
              <a:gd name="T11" fmla="*/ 2147483647 h 46"/>
              <a:gd name="T12" fmla="*/ 2147483647 w 57"/>
              <a:gd name="T13" fmla="*/ 2147483647 h 46"/>
              <a:gd name="T14" fmla="*/ 2147483647 w 57"/>
              <a:gd name="T15" fmla="*/ 2147483647 h 46"/>
              <a:gd name="T16" fmla="*/ 0 w 57"/>
              <a:gd name="T17" fmla="*/ 2147483647 h 46"/>
              <a:gd name="T18" fmla="*/ 0 w 57"/>
              <a:gd name="T19" fmla="*/ 2147483647 h 46"/>
              <a:gd name="T20" fmla="*/ 2147483647 w 57"/>
              <a:gd name="T21" fmla="*/ 2147483647 h 46"/>
              <a:gd name="T22" fmla="*/ 2147483647 w 57"/>
              <a:gd name="T23" fmla="*/ 2147483647 h 46"/>
              <a:gd name="T24" fmla="*/ 2147483647 w 57"/>
              <a:gd name="T25" fmla="*/ 2147483647 h 46"/>
              <a:gd name="T26" fmla="*/ 2147483647 w 57"/>
              <a:gd name="T27" fmla="*/ 2147483647 h 46"/>
              <a:gd name="T28" fmla="*/ 2147483647 w 57"/>
              <a:gd name="T29" fmla="*/ 0 h 46"/>
              <a:gd name="T30" fmla="*/ 2147483647 w 57"/>
              <a:gd name="T31" fmla="*/ 0 h 46"/>
              <a:gd name="T32" fmla="*/ 2147483647 w 57"/>
              <a:gd name="T33" fmla="*/ 2147483647 h 46"/>
              <a:gd name="T34" fmla="*/ 2147483647 w 57"/>
              <a:gd name="T35" fmla="*/ 2147483647 h 46"/>
              <a:gd name="T36" fmla="*/ 2147483647 w 57"/>
              <a:gd name="T37" fmla="*/ 2147483647 h 46"/>
              <a:gd name="T38" fmla="*/ 2147483647 w 57"/>
              <a:gd name="T39" fmla="*/ 2147483647 h 46"/>
              <a:gd name="T40" fmla="*/ 2147483647 w 57"/>
              <a:gd name="T41" fmla="*/ 2147483647 h 46"/>
              <a:gd name="T42" fmla="*/ 2147483647 w 57"/>
              <a:gd name="T43" fmla="*/ 2147483647 h 46"/>
              <a:gd name="T44" fmla="*/ 2147483647 w 57"/>
              <a:gd name="T45" fmla="*/ 2147483647 h 46"/>
              <a:gd name="T46" fmla="*/ 2147483647 w 57"/>
              <a:gd name="T47" fmla="*/ 2147483647 h 46"/>
              <a:gd name="T48" fmla="*/ 2147483647 w 57"/>
              <a:gd name="T49" fmla="*/ 2147483647 h 46"/>
              <a:gd name="T50" fmla="*/ 2147483647 w 57"/>
              <a:gd name="T51" fmla="*/ 2147483647 h 46"/>
              <a:gd name="T52" fmla="*/ 2147483647 w 57"/>
              <a:gd name="T53" fmla="*/ 2147483647 h 46"/>
              <a:gd name="T54" fmla="*/ 2147483647 w 57"/>
              <a:gd name="T55" fmla="*/ 2147483647 h 46"/>
              <a:gd name="T56" fmla="*/ 2147483647 w 57"/>
              <a:gd name="T57" fmla="*/ 2147483647 h 46"/>
              <a:gd name="T58" fmla="*/ 2147483647 w 57"/>
              <a:gd name="T59" fmla="*/ 2147483647 h 46"/>
              <a:gd name="T60" fmla="*/ 2147483647 w 57"/>
              <a:gd name="T61" fmla="*/ 2147483647 h 46"/>
              <a:gd name="T62" fmla="*/ 2147483647 w 57"/>
              <a:gd name="T63" fmla="*/ 2147483647 h 46"/>
              <a:gd name="T64" fmla="*/ 2147483647 w 57"/>
              <a:gd name="T65" fmla="*/ 2147483647 h 46"/>
              <a:gd name="T66" fmla="*/ 2147483647 w 57"/>
              <a:gd name="T67" fmla="*/ 2147483647 h 46"/>
              <a:gd name="T68" fmla="*/ 2147483647 w 57"/>
              <a:gd name="T69" fmla="*/ 2147483647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
              <a:gd name="T106" fmla="*/ 0 h 46"/>
              <a:gd name="T107" fmla="*/ 57 w 57"/>
              <a:gd name="T108" fmla="*/ 46 h 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49" name="稻壳儿小白白(http://dwz.cn/Wu2UP)"/>
          <p:cNvSpPr>
            <a:spLocks noEditPoints="1"/>
          </p:cNvSpPr>
          <p:nvPr/>
        </p:nvSpPr>
        <p:spPr bwMode="auto">
          <a:xfrm>
            <a:off x="5865813" y="1539875"/>
            <a:ext cx="419100" cy="411163"/>
          </a:xfrm>
          <a:custGeom>
            <a:avLst/>
            <a:gdLst>
              <a:gd name="T0" fmla="*/ 2147483647 w 64"/>
              <a:gd name="T1" fmla="*/ 2147483647 h 63"/>
              <a:gd name="T2" fmla="*/ 2147483647 w 64"/>
              <a:gd name="T3" fmla="*/ 2147483647 h 63"/>
              <a:gd name="T4" fmla="*/ 2147483647 w 64"/>
              <a:gd name="T5" fmla="*/ 2147483647 h 63"/>
              <a:gd name="T6" fmla="*/ 2147483647 w 64"/>
              <a:gd name="T7" fmla="*/ 2147483647 h 63"/>
              <a:gd name="T8" fmla="*/ 0 w 64"/>
              <a:gd name="T9" fmla="*/ 2147483647 h 63"/>
              <a:gd name="T10" fmla="*/ 2147483647 w 64"/>
              <a:gd name="T11" fmla="*/ 0 h 63"/>
              <a:gd name="T12" fmla="*/ 2147483647 w 64"/>
              <a:gd name="T13" fmla="*/ 2147483647 h 63"/>
              <a:gd name="T14" fmla="*/ 2147483647 w 64"/>
              <a:gd name="T15" fmla="*/ 2147483647 h 63"/>
              <a:gd name="T16" fmla="*/ 2147483647 w 64"/>
              <a:gd name="T17" fmla="*/ 2147483647 h 63"/>
              <a:gd name="T18" fmla="*/ 2147483647 w 64"/>
              <a:gd name="T19" fmla="*/ 2147483647 h 63"/>
              <a:gd name="T20" fmla="*/ 2147483647 w 64"/>
              <a:gd name="T21" fmla="*/ 2147483647 h 63"/>
              <a:gd name="T22" fmla="*/ 2147483647 w 64"/>
              <a:gd name="T23" fmla="*/ 2147483647 h 63"/>
              <a:gd name="T24" fmla="*/ 2147483647 w 64"/>
              <a:gd name="T25" fmla="*/ 2147483647 h 63"/>
              <a:gd name="T26" fmla="*/ 2147483647 w 64"/>
              <a:gd name="T27" fmla="*/ 2147483647 h 63"/>
              <a:gd name="T28" fmla="*/ 2147483647 w 64"/>
              <a:gd name="T29" fmla="*/ 2147483647 h 63"/>
              <a:gd name="T30" fmla="*/ 2147483647 w 64"/>
              <a:gd name="T31" fmla="*/ 2147483647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63"/>
              <a:gd name="T50" fmla="*/ 64 w 64"/>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50" name="稻壳儿小白白(http://dwz.cn/Wu2UP)"/>
          <p:cNvSpPr>
            <a:spLocks noEditPoints="1"/>
          </p:cNvSpPr>
          <p:nvPr/>
        </p:nvSpPr>
        <p:spPr bwMode="auto">
          <a:xfrm>
            <a:off x="3509963" y="3186113"/>
            <a:ext cx="498475" cy="374650"/>
          </a:xfrm>
          <a:custGeom>
            <a:avLst/>
            <a:gdLst>
              <a:gd name="T0" fmla="*/ 2147483647 w 158"/>
              <a:gd name="T1" fmla="*/ 2147483647 h 119"/>
              <a:gd name="T2" fmla="*/ 0 w 158"/>
              <a:gd name="T3" fmla="*/ 2147483647 h 119"/>
              <a:gd name="T4" fmla="*/ 0 w 158"/>
              <a:gd name="T5" fmla="*/ 0 h 119"/>
              <a:gd name="T6" fmla="*/ 2147483647 w 158"/>
              <a:gd name="T7" fmla="*/ 0 h 119"/>
              <a:gd name="T8" fmla="*/ 2147483647 w 158"/>
              <a:gd name="T9" fmla="*/ 2147483647 h 119"/>
              <a:gd name="T10" fmla="*/ 2147483647 w 158"/>
              <a:gd name="T11" fmla="*/ 2147483647 h 119"/>
              <a:gd name="T12" fmla="*/ 2147483647 w 158"/>
              <a:gd name="T13" fmla="*/ 2147483647 h 119"/>
              <a:gd name="T14" fmla="*/ 2147483647 w 158"/>
              <a:gd name="T15" fmla="*/ 2147483647 h 119"/>
              <a:gd name="T16" fmla="*/ 2147483647 w 158"/>
              <a:gd name="T17" fmla="*/ 2147483647 h 119"/>
              <a:gd name="T18" fmla="*/ 2147483647 w 158"/>
              <a:gd name="T19" fmla="*/ 2147483647 h 119"/>
              <a:gd name="T20" fmla="*/ 2147483647 w 158"/>
              <a:gd name="T21" fmla="*/ 2147483647 h 119"/>
              <a:gd name="T22" fmla="*/ 2147483647 w 158"/>
              <a:gd name="T23" fmla="*/ 2147483647 h 119"/>
              <a:gd name="T24" fmla="*/ 2147483647 w 158"/>
              <a:gd name="T25" fmla="*/ 2147483647 h 119"/>
              <a:gd name="T26" fmla="*/ 2147483647 w 158"/>
              <a:gd name="T27" fmla="*/ 2147483647 h 119"/>
              <a:gd name="T28" fmla="*/ 2147483647 w 158"/>
              <a:gd name="T29" fmla="*/ 2147483647 h 119"/>
              <a:gd name="T30" fmla="*/ 2147483647 w 158"/>
              <a:gd name="T31" fmla="*/ 2147483647 h 119"/>
              <a:gd name="T32" fmla="*/ 2147483647 w 158"/>
              <a:gd name="T33" fmla="*/ 2147483647 h 119"/>
              <a:gd name="T34" fmla="*/ 2147483647 w 158"/>
              <a:gd name="T35" fmla="*/ 2147483647 h 119"/>
              <a:gd name="T36" fmla="*/ 2147483647 w 158"/>
              <a:gd name="T37" fmla="*/ 2147483647 h 119"/>
              <a:gd name="T38" fmla="*/ 2147483647 w 158"/>
              <a:gd name="T39" fmla="*/ 2147483647 h 119"/>
              <a:gd name="T40" fmla="*/ 2147483647 w 158"/>
              <a:gd name="T41" fmla="*/ 2147483647 h 119"/>
              <a:gd name="T42" fmla="*/ 2147483647 w 158"/>
              <a:gd name="T43" fmla="*/ 2147483647 h 119"/>
              <a:gd name="T44" fmla="*/ 2147483647 w 158"/>
              <a:gd name="T45" fmla="*/ 2147483647 h 119"/>
              <a:gd name="T46" fmla="*/ 2147483647 w 158"/>
              <a:gd name="T47" fmla="*/ 2147483647 h 119"/>
              <a:gd name="T48" fmla="*/ 2147483647 w 158"/>
              <a:gd name="T49" fmla="*/ 2147483647 h 119"/>
              <a:gd name="T50" fmla="*/ 2147483647 w 158"/>
              <a:gd name="T51" fmla="*/ 2147483647 h 119"/>
              <a:gd name="T52" fmla="*/ 2147483647 w 158"/>
              <a:gd name="T53" fmla="*/ 2147483647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8"/>
              <a:gd name="T82" fmla="*/ 0 h 119"/>
              <a:gd name="T83" fmla="*/ 158 w 158"/>
              <a:gd name="T84" fmla="*/ 119 h 1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51" name="稻壳儿小白白(http://dwz.cn/Wu2UP)"/>
          <p:cNvSpPr>
            <a:spLocks noChangeAspect="1" noEditPoints="1"/>
          </p:cNvSpPr>
          <p:nvPr/>
        </p:nvSpPr>
        <p:spPr bwMode="auto">
          <a:xfrm>
            <a:off x="4881563" y="4303713"/>
            <a:ext cx="409575" cy="411162"/>
          </a:xfrm>
          <a:custGeom>
            <a:avLst/>
            <a:gdLst>
              <a:gd name="T0" fmla="*/ 2147483647 w 58"/>
              <a:gd name="T1" fmla="*/ 2147483647 h 58"/>
              <a:gd name="T2" fmla="*/ 2147483647 w 58"/>
              <a:gd name="T3" fmla="*/ 2147483647 h 58"/>
              <a:gd name="T4" fmla="*/ 2147483647 w 58"/>
              <a:gd name="T5" fmla="*/ 2147483647 h 58"/>
              <a:gd name="T6" fmla="*/ 2147483647 w 58"/>
              <a:gd name="T7" fmla="*/ 2147483647 h 58"/>
              <a:gd name="T8" fmla="*/ 2147483647 w 58"/>
              <a:gd name="T9" fmla="*/ 2147483647 h 58"/>
              <a:gd name="T10" fmla="*/ 2147483647 w 58"/>
              <a:gd name="T11" fmla="*/ 2147483647 h 58"/>
              <a:gd name="T12" fmla="*/ 2147483647 w 58"/>
              <a:gd name="T13" fmla="*/ 2147483647 h 58"/>
              <a:gd name="T14" fmla="*/ 2147483647 w 58"/>
              <a:gd name="T15" fmla="*/ 2147483647 h 58"/>
              <a:gd name="T16" fmla="*/ 2147483647 w 58"/>
              <a:gd name="T17" fmla="*/ 2147483647 h 58"/>
              <a:gd name="T18" fmla="*/ 2147483647 w 58"/>
              <a:gd name="T19" fmla="*/ 2147483647 h 58"/>
              <a:gd name="T20" fmla="*/ 2147483647 w 58"/>
              <a:gd name="T21" fmla="*/ 2147483647 h 58"/>
              <a:gd name="T22" fmla="*/ 2147483647 w 58"/>
              <a:gd name="T23" fmla="*/ 2147483647 h 58"/>
              <a:gd name="T24" fmla="*/ 2147483647 w 58"/>
              <a:gd name="T25" fmla="*/ 2147483647 h 58"/>
              <a:gd name="T26" fmla="*/ 2147483647 w 58"/>
              <a:gd name="T27" fmla="*/ 2147483647 h 58"/>
              <a:gd name="T28" fmla="*/ 2147483647 w 58"/>
              <a:gd name="T29" fmla="*/ 2147483647 h 58"/>
              <a:gd name="T30" fmla="*/ 2147483647 w 58"/>
              <a:gd name="T31" fmla="*/ 2147483647 h 58"/>
              <a:gd name="T32" fmla="*/ 2147483647 w 58"/>
              <a:gd name="T33" fmla="*/ 2147483647 h 58"/>
              <a:gd name="T34" fmla="*/ 2147483647 w 58"/>
              <a:gd name="T35" fmla="*/ 2147483647 h 58"/>
              <a:gd name="T36" fmla="*/ 2147483647 w 58"/>
              <a:gd name="T37" fmla="*/ 2147483647 h 58"/>
              <a:gd name="T38" fmla="*/ 2147483647 w 58"/>
              <a:gd name="T39" fmla="*/ 2147483647 h 58"/>
              <a:gd name="T40" fmla="*/ 2147483647 w 58"/>
              <a:gd name="T41" fmla="*/ 2147483647 h 58"/>
              <a:gd name="T42" fmla="*/ 2147483647 w 58"/>
              <a:gd name="T43" fmla="*/ 2147483647 h 58"/>
              <a:gd name="T44" fmla="*/ 2147483647 w 58"/>
              <a:gd name="T45" fmla="*/ 2147483647 h 58"/>
              <a:gd name="T46" fmla="*/ 2147483647 w 58"/>
              <a:gd name="T47" fmla="*/ 2147483647 h 58"/>
              <a:gd name="T48" fmla="*/ 2147483647 w 58"/>
              <a:gd name="T49" fmla="*/ 2147483647 h 58"/>
              <a:gd name="T50" fmla="*/ 2147483647 w 58"/>
              <a:gd name="T51" fmla="*/ 2147483647 h 58"/>
              <a:gd name="T52" fmla="*/ 0 w 58"/>
              <a:gd name="T53" fmla="*/ 2147483647 h 58"/>
              <a:gd name="T54" fmla="*/ 0 w 58"/>
              <a:gd name="T55" fmla="*/ 2147483647 h 58"/>
              <a:gd name="T56" fmla="*/ 2147483647 w 58"/>
              <a:gd name="T57" fmla="*/ 2147483647 h 58"/>
              <a:gd name="T58" fmla="*/ 2147483647 w 58"/>
              <a:gd name="T59" fmla="*/ 2147483647 h 58"/>
              <a:gd name="T60" fmla="*/ 2147483647 w 58"/>
              <a:gd name="T61" fmla="*/ 2147483647 h 58"/>
              <a:gd name="T62" fmla="*/ 2147483647 w 58"/>
              <a:gd name="T63" fmla="*/ 2147483647 h 58"/>
              <a:gd name="T64" fmla="*/ 2147483647 w 58"/>
              <a:gd name="T65" fmla="*/ 2147483647 h 58"/>
              <a:gd name="T66" fmla="*/ 2147483647 w 58"/>
              <a:gd name="T67" fmla="*/ 2147483647 h 58"/>
              <a:gd name="T68" fmla="*/ 2147483647 w 58"/>
              <a:gd name="T69" fmla="*/ 2147483647 h 58"/>
              <a:gd name="T70" fmla="*/ 2147483647 w 58"/>
              <a:gd name="T71" fmla="*/ 2147483647 h 58"/>
              <a:gd name="T72" fmla="*/ 2147483647 w 58"/>
              <a:gd name="T73" fmla="*/ 2147483647 h 58"/>
              <a:gd name="T74" fmla="*/ 2147483647 w 58"/>
              <a:gd name="T75" fmla="*/ 2147483647 h 58"/>
              <a:gd name="T76" fmla="*/ 2147483647 w 58"/>
              <a:gd name="T77" fmla="*/ 2147483647 h 58"/>
              <a:gd name="T78" fmla="*/ 2147483647 w 58"/>
              <a:gd name="T79" fmla="*/ 0 h 58"/>
              <a:gd name="T80" fmla="*/ 2147483647 w 58"/>
              <a:gd name="T81" fmla="*/ 0 h 58"/>
              <a:gd name="T82" fmla="*/ 2147483647 w 58"/>
              <a:gd name="T83" fmla="*/ 2147483647 h 58"/>
              <a:gd name="T84" fmla="*/ 2147483647 w 58"/>
              <a:gd name="T85" fmla="*/ 2147483647 h 58"/>
              <a:gd name="T86" fmla="*/ 2147483647 w 58"/>
              <a:gd name="T87" fmla="*/ 2147483647 h 58"/>
              <a:gd name="T88" fmla="*/ 2147483647 w 58"/>
              <a:gd name="T89" fmla="*/ 2147483647 h 58"/>
              <a:gd name="T90" fmla="*/ 2147483647 w 58"/>
              <a:gd name="T91" fmla="*/ 2147483647 h 58"/>
              <a:gd name="T92" fmla="*/ 2147483647 w 58"/>
              <a:gd name="T93" fmla="*/ 2147483647 h 58"/>
              <a:gd name="T94" fmla="*/ 2147483647 w 58"/>
              <a:gd name="T95" fmla="*/ 2147483647 h 58"/>
              <a:gd name="T96" fmla="*/ 2147483647 w 58"/>
              <a:gd name="T97" fmla="*/ 2147483647 h 58"/>
              <a:gd name="T98" fmla="*/ 2147483647 w 58"/>
              <a:gd name="T99" fmla="*/ 2147483647 h 58"/>
              <a:gd name="T100" fmla="*/ 2147483647 w 58"/>
              <a:gd name="T101" fmla="*/ 2147483647 h 58"/>
              <a:gd name="T102" fmla="*/ 2147483647 w 58"/>
              <a:gd name="T103" fmla="*/ 2147483647 h 58"/>
              <a:gd name="T104" fmla="*/ 2147483647 w 58"/>
              <a:gd name="T105" fmla="*/ 2147483647 h 58"/>
              <a:gd name="T106" fmla="*/ 2147483647 w 58"/>
              <a:gd name="T107" fmla="*/ 2147483647 h 58"/>
              <a:gd name="T108" fmla="*/ 2147483647 w 58"/>
              <a:gd name="T109" fmla="*/ 2147483647 h 58"/>
              <a:gd name="T110" fmla="*/ 2147483647 w 58"/>
              <a:gd name="T111" fmla="*/ 2147483647 h 58"/>
              <a:gd name="T112" fmla="*/ 2147483647 w 58"/>
              <a:gd name="T113" fmla="*/ 2147483647 h 58"/>
              <a:gd name="T114" fmla="*/ 2147483647 w 58"/>
              <a:gd name="T115" fmla="*/ 2147483647 h 58"/>
              <a:gd name="T116" fmla="*/ 2147483647 w 58"/>
              <a:gd name="T117" fmla="*/ 2147483647 h 58"/>
              <a:gd name="T118" fmla="*/ 2147483647 w 58"/>
              <a:gd name="T119" fmla="*/ 2147483647 h 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8"/>
              <a:gd name="T181" fmla="*/ 0 h 58"/>
              <a:gd name="T182" fmla="*/ 58 w 58"/>
              <a:gd name="T183" fmla="*/ 58 h 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52" name="稻壳儿小白白(http://dwz.cn/Wu2UP)"/>
          <p:cNvSpPr>
            <a:spLocks noEditPoints="1"/>
          </p:cNvSpPr>
          <p:nvPr/>
        </p:nvSpPr>
        <p:spPr bwMode="auto">
          <a:xfrm>
            <a:off x="8769350" y="4606925"/>
            <a:ext cx="376238" cy="376238"/>
          </a:xfrm>
          <a:custGeom>
            <a:avLst/>
            <a:gdLst>
              <a:gd name="T0" fmla="*/ 2147483647 w 55"/>
              <a:gd name="T1" fmla="*/ 2147483647 h 55"/>
              <a:gd name="T2" fmla="*/ 0 w 55"/>
              <a:gd name="T3" fmla="*/ 2147483647 h 55"/>
              <a:gd name="T4" fmla="*/ 2147483647 w 55"/>
              <a:gd name="T5" fmla="*/ 0 h 55"/>
              <a:gd name="T6" fmla="*/ 2147483647 w 55"/>
              <a:gd name="T7" fmla="*/ 2147483647 h 55"/>
              <a:gd name="T8" fmla="*/ 2147483647 w 55"/>
              <a:gd name="T9" fmla="*/ 2147483647 h 55"/>
              <a:gd name="T10" fmla="*/ 2147483647 w 55"/>
              <a:gd name="T11" fmla="*/ 2147483647 h 55"/>
              <a:gd name="T12" fmla="*/ 2147483647 w 55"/>
              <a:gd name="T13" fmla="*/ 2147483647 h 55"/>
              <a:gd name="T14" fmla="*/ 2147483647 w 55"/>
              <a:gd name="T15" fmla="*/ 2147483647 h 55"/>
              <a:gd name="T16" fmla="*/ 2147483647 w 55"/>
              <a:gd name="T17" fmla="*/ 2147483647 h 55"/>
              <a:gd name="T18" fmla="*/ 2147483647 w 55"/>
              <a:gd name="T19" fmla="*/ 2147483647 h 55"/>
              <a:gd name="T20" fmla="*/ 2147483647 w 55"/>
              <a:gd name="T21" fmla="*/ 2147483647 h 55"/>
              <a:gd name="T22" fmla="*/ 2147483647 w 55"/>
              <a:gd name="T23" fmla="*/ 2147483647 h 55"/>
              <a:gd name="T24" fmla="*/ 2147483647 w 55"/>
              <a:gd name="T25" fmla="*/ 2147483647 h 55"/>
              <a:gd name="T26" fmla="*/ 2147483647 w 55"/>
              <a:gd name="T27" fmla="*/ 2147483647 h 55"/>
              <a:gd name="T28" fmla="*/ 2147483647 w 55"/>
              <a:gd name="T29" fmla="*/ 2147483647 h 55"/>
              <a:gd name="T30" fmla="*/ 2147483647 w 55"/>
              <a:gd name="T31" fmla="*/ 2147483647 h 55"/>
              <a:gd name="T32" fmla="*/ 2147483647 w 55"/>
              <a:gd name="T33" fmla="*/ 2147483647 h 55"/>
              <a:gd name="T34" fmla="*/ 2147483647 w 55"/>
              <a:gd name="T35" fmla="*/ 2147483647 h 55"/>
              <a:gd name="T36" fmla="*/ 2147483647 w 55"/>
              <a:gd name="T37" fmla="*/ 2147483647 h 55"/>
              <a:gd name="T38" fmla="*/ 2147483647 w 55"/>
              <a:gd name="T39" fmla="*/ 2147483647 h 55"/>
              <a:gd name="T40" fmla="*/ 2147483647 w 55"/>
              <a:gd name="T41" fmla="*/ 2147483647 h 55"/>
              <a:gd name="T42" fmla="*/ 2147483647 w 55"/>
              <a:gd name="T43" fmla="*/ 2147483647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55"/>
              <a:gd name="T68" fmla="*/ 55 w 55"/>
              <a:gd name="T69" fmla="*/ 55 h 5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53" name="稻壳儿小白白(http://dwz.cn/Wu2UP)"/>
          <p:cNvSpPr txBox="1">
            <a:spLocks noChangeArrowheads="1"/>
          </p:cNvSpPr>
          <p:nvPr/>
        </p:nvSpPr>
        <p:spPr bwMode="auto">
          <a:xfrm>
            <a:off x="2882900" y="1219200"/>
            <a:ext cx="1377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第一季度</a:t>
            </a:r>
            <a:endParaRPr lang="en-US" altLang="zh-CN" sz="1600" b="1">
              <a:solidFill>
                <a:srgbClr val="445469"/>
              </a:solidFill>
              <a:sym typeface="Arial" panose="020B0604020202020204" pitchFamily="34" charset="0"/>
            </a:endParaRPr>
          </a:p>
        </p:txBody>
      </p:sp>
      <p:sp>
        <p:nvSpPr>
          <p:cNvPr id="10254" name="稻壳儿小白白(http://dwz.cn/Wu2UP)"/>
          <p:cNvSpPr txBox="1">
            <a:spLocks noChangeArrowheads="1"/>
          </p:cNvSpPr>
          <p:nvPr/>
        </p:nvSpPr>
        <p:spPr bwMode="auto">
          <a:xfrm>
            <a:off x="2895600" y="1514475"/>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单击此处编辑内容</a:t>
            </a:r>
            <a:endParaRPr lang="en-US" altLang="zh-CN" sz="1200">
              <a:solidFill>
                <a:srgbClr val="445469"/>
              </a:solidFill>
              <a:sym typeface="Arial" panose="020B0604020202020204" pitchFamily="34" charset="0"/>
            </a:endParaRPr>
          </a:p>
        </p:txBody>
      </p:sp>
      <p:sp>
        <p:nvSpPr>
          <p:cNvPr id="10255" name="稻壳儿小白白(http://dwz.cn/Wu2UP)"/>
          <p:cNvSpPr txBox="1">
            <a:spLocks noChangeArrowheads="1"/>
          </p:cNvSpPr>
          <p:nvPr/>
        </p:nvSpPr>
        <p:spPr bwMode="auto">
          <a:xfrm>
            <a:off x="6808788" y="1524000"/>
            <a:ext cx="1376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第二季度</a:t>
            </a:r>
            <a:endParaRPr lang="en-US" altLang="zh-CN" sz="1600" b="1">
              <a:solidFill>
                <a:srgbClr val="445469"/>
              </a:solidFill>
              <a:sym typeface="Arial" panose="020B0604020202020204" pitchFamily="34" charset="0"/>
            </a:endParaRPr>
          </a:p>
        </p:txBody>
      </p:sp>
      <p:sp>
        <p:nvSpPr>
          <p:cNvPr id="10256" name="稻壳儿小白白(http://dwz.cn/Wu2UP)"/>
          <p:cNvSpPr txBox="1">
            <a:spLocks noChangeArrowheads="1"/>
          </p:cNvSpPr>
          <p:nvPr/>
        </p:nvSpPr>
        <p:spPr bwMode="auto">
          <a:xfrm>
            <a:off x="6808788" y="1809750"/>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单击此处编辑内容</a:t>
            </a:r>
            <a:endParaRPr lang="en-US" altLang="zh-CN" sz="1200">
              <a:solidFill>
                <a:srgbClr val="445469"/>
              </a:solidFill>
              <a:sym typeface="Arial" panose="020B0604020202020204" pitchFamily="34" charset="0"/>
            </a:endParaRPr>
          </a:p>
        </p:txBody>
      </p:sp>
      <p:sp>
        <p:nvSpPr>
          <p:cNvPr id="10257" name="稻壳儿小白白(http://dwz.cn/Wu2UP)"/>
          <p:cNvSpPr txBox="1">
            <a:spLocks noChangeArrowheads="1"/>
          </p:cNvSpPr>
          <p:nvPr/>
        </p:nvSpPr>
        <p:spPr bwMode="auto">
          <a:xfrm>
            <a:off x="1671638" y="31448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第三季度</a:t>
            </a:r>
            <a:endParaRPr lang="en-US" altLang="zh-CN" sz="1600" b="1">
              <a:solidFill>
                <a:srgbClr val="445469"/>
              </a:solidFill>
              <a:sym typeface="Arial" panose="020B0604020202020204" pitchFamily="34" charset="0"/>
            </a:endParaRPr>
          </a:p>
        </p:txBody>
      </p:sp>
      <p:sp>
        <p:nvSpPr>
          <p:cNvPr id="10258" name="稻壳儿小白白(http://dwz.cn/Wu2UP)"/>
          <p:cNvSpPr txBox="1">
            <a:spLocks noChangeArrowheads="1"/>
          </p:cNvSpPr>
          <p:nvPr/>
        </p:nvSpPr>
        <p:spPr bwMode="auto">
          <a:xfrm>
            <a:off x="1509713" y="3432175"/>
            <a:ext cx="15382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单击此处编辑内容</a:t>
            </a:r>
            <a:endParaRPr lang="en-US" altLang="zh-CN" sz="1200">
              <a:solidFill>
                <a:srgbClr val="445469"/>
              </a:solidFill>
              <a:sym typeface="Arial" panose="020B0604020202020204" pitchFamily="34" charset="0"/>
            </a:endParaRPr>
          </a:p>
        </p:txBody>
      </p:sp>
      <p:sp>
        <p:nvSpPr>
          <p:cNvPr id="10259" name="稻壳儿小白白(http://dwz.cn/Wu2UP)"/>
          <p:cNvSpPr txBox="1">
            <a:spLocks noChangeArrowheads="1"/>
          </p:cNvSpPr>
          <p:nvPr/>
        </p:nvSpPr>
        <p:spPr bwMode="auto">
          <a:xfrm>
            <a:off x="5911850" y="4335463"/>
            <a:ext cx="1376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第四季度</a:t>
            </a:r>
            <a:endParaRPr lang="en-US" altLang="zh-CN" sz="1600" b="1">
              <a:solidFill>
                <a:srgbClr val="445469"/>
              </a:solidFill>
              <a:sym typeface="Arial" panose="020B0604020202020204" pitchFamily="34" charset="0"/>
            </a:endParaRPr>
          </a:p>
        </p:txBody>
      </p:sp>
      <p:sp>
        <p:nvSpPr>
          <p:cNvPr id="10260" name="稻壳儿小白白(http://dwz.cn/Wu2UP)"/>
          <p:cNvSpPr txBox="1">
            <a:spLocks noChangeArrowheads="1"/>
          </p:cNvSpPr>
          <p:nvPr/>
        </p:nvSpPr>
        <p:spPr bwMode="auto">
          <a:xfrm>
            <a:off x="5911850" y="4621213"/>
            <a:ext cx="1536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单击此处编辑内容</a:t>
            </a:r>
            <a:endParaRPr lang="en-US" altLang="zh-CN" sz="1200">
              <a:solidFill>
                <a:srgbClr val="445469"/>
              </a:solidFill>
              <a:sym typeface="Arial" panose="020B0604020202020204" pitchFamily="34" charset="0"/>
            </a:endParaRPr>
          </a:p>
        </p:txBody>
      </p:sp>
      <p:sp>
        <p:nvSpPr>
          <p:cNvPr id="10261" name="稻壳儿小白白(http://dwz.cn/Wu2UP)"/>
          <p:cNvSpPr txBox="1">
            <a:spLocks noChangeArrowheads="1"/>
          </p:cNvSpPr>
          <p:nvPr/>
        </p:nvSpPr>
        <p:spPr bwMode="auto">
          <a:xfrm>
            <a:off x="9791700" y="4581525"/>
            <a:ext cx="1377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总结</a:t>
            </a:r>
          </a:p>
        </p:txBody>
      </p:sp>
      <p:sp>
        <p:nvSpPr>
          <p:cNvPr id="10262" name="稻壳儿小白白(http://dwz.cn/Wu2UP)"/>
          <p:cNvSpPr txBox="1">
            <a:spLocks noChangeArrowheads="1"/>
          </p:cNvSpPr>
          <p:nvPr/>
        </p:nvSpPr>
        <p:spPr bwMode="auto">
          <a:xfrm>
            <a:off x="9793288" y="4865688"/>
            <a:ext cx="15382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单击此处编辑内容</a:t>
            </a:r>
            <a:endParaRPr lang="en-US" altLang="zh-CN" sz="1200">
              <a:solidFill>
                <a:srgbClr val="445469"/>
              </a:solidFill>
              <a:sym typeface="Arial" panose="020B0604020202020204" pitchFamily="34" charset="0"/>
            </a:endParaRPr>
          </a:p>
        </p:txBody>
      </p:sp>
      <p:pic>
        <p:nvPicPr>
          <p:cNvPr id="10263" name="图片 53"/>
          <p:cNvPicPr>
            <a:picLocks noChangeAspect="1" noChangeArrowheads="1"/>
          </p:cNvPicPr>
          <p:nvPr/>
        </p:nvPicPr>
        <p:blipFill>
          <a:blip r:embed="rId8">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4" name="文本框 59"/>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年度工作概述</a:t>
            </a:r>
          </a:p>
        </p:txBody>
      </p:sp>
      <p:sp>
        <p:nvSpPr>
          <p:cNvPr id="10265" name="文本框 60"/>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05548576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8128000" y="2713038"/>
            <a:ext cx="581025" cy="584200"/>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sym typeface="Arial" panose="020B0604020202020204" pitchFamily="34" charset="0"/>
            </a:endParaRPr>
          </a:p>
        </p:txBody>
      </p:sp>
      <p:sp>
        <p:nvSpPr>
          <p:cNvPr id="11267" name="稻壳儿小白白(http://dwz.cn/Wu2UP)"/>
          <p:cNvSpPr>
            <a:spLocks/>
          </p:cNvSpPr>
          <p:nvPr/>
        </p:nvSpPr>
        <p:spPr bwMode="auto">
          <a:xfrm>
            <a:off x="2825750" y="2855913"/>
            <a:ext cx="2228850" cy="765175"/>
          </a:xfrm>
          <a:custGeom>
            <a:avLst/>
            <a:gdLst>
              <a:gd name="T0" fmla="*/ 2147483647 w 1245"/>
              <a:gd name="T1" fmla="*/ 0 h 427"/>
              <a:gd name="T2" fmla="*/ 0 w 1245"/>
              <a:gd name="T3" fmla="*/ 2147483647 h 427"/>
              <a:gd name="T4" fmla="*/ 2147483647 w 1245"/>
              <a:gd name="T5" fmla="*/ 2147483647 h 427"/>
              <a:gd name="T6" fmla="*/ 2147483647 w 1245"/>
              <a:gd name="T7" fmla="*/ 0 h 427"/>
              <a:gd name="T8" fmla="*/ 2147483647 w 1245"/>
              <a:gd name="T9" fmla="*/ 0 h 427"/>
              <a:gd name="T10" fmla="*/ 0 60000 65536"/>
              <a:gd name="T11" fmla="*/ 0 60000 65536"/>
              <a:gd name="T12" fmla="*/ 0 60000 65536"/>
              <a:gd name="T13" fmla="*/ 0 60000 65536"/>
              <a:gd name="T14" fmla="*/ 0 60000 65536"/>
              <a:gd name="T15" fmla="*/ 0 w 1245"/>
              <a:gd name="T16" fmla="*/ 0 h 427"/>
              <a:gd name="T17" fmla="*/ 1245 w 1245"/>
              <a:gd name="T18" fmla="*/ 427 h 427"/>
            </a:gdLst>
            <a:ahLst/>
            <a:cxnLst>
              <a:cxn ang="T10">
                <a:pos x="T0" y="T1"/>
              </a:cxn>
              <a:cxn ang="T11">
                <a:pos x="T2" y="T3"/>
              </a:cxn>
              <a:cxn ang="T12">
                <a:pos x="T4" y="T5"/>
              </a:cxn>
              <a:cxn ang="T13">
                <a:pos x="T6" y="T7"/>
              </a:cxn>
              <a:cxn ang="T14">
                <a:pos x="T8" y="T9"/>
              </a:cxn>
            </a:cxnLst>
            <a:rect l="T15" t="T16" r="T17" b="T18"/>
            <a:pathLst>
              <a:path w="1245" h="427">
                <a:moveTo>
                  <a:pt x="281" y="0"/>
                </a:moveTo>
                <a:lnTo>
                  <a:pt x="0" y="427"/>
                </a:lnTo>
                <a:lnTo>
                  <a:pt x="1245" y="427"/>
                </a:lnTo>
                <a:lnTo>
                  <a:pt x="963" y="0"/>
                </a:lnTo>
                <a:lnTo>
                  <a:pt x="281" y="0"/>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1268" name="稻壳儿小白白(http://dwz.cn/Wu2UP)"/>
          <p:cNvSpPr>
            <a:spLocks/>
          </p:cNvSpPr>
          <p:nvPr/>
        </p:nvSpPr>
        <p:spPr bwMode="auto">
          <a:xfrm>
            <a:off x="2319338" y="3621088"/>
            <a:ext cx="3240087" cy="762000"/>
          </a:xfrm>
          <a:custGeom>
            <a:avLst/>
            <a:gdLst>
              <a:gd name="T0" fmla="*/ 2147483647 w 1810"/>
              <a:gd name="T1" fmla="*/ 0 h 426"/>
              <a:gd name="T2" fmla="*/ 0 w 1810"/>
              <a:gd name="T3" fmla="*/ 2147483647 h 426"/>
              <a:gd name="T4" fmla="*/ 2147483647 w 1810"/>
              <a:gd name="T5" fmla="*/ 2147483647 h 426"/>
              <a:gd name="T6" fmla="*/ 2147483647 w 1810"/>
              <a:gd name="T7" fmla="*/ 0 h 426"/>
              <a:gd name="T8" fmla="*/ 2147483647 w 1810"/>
              <a:gd name="T9" fmla="*/ 0 h 426"/>
              <a:gd name="T10" fmla="*/ 0 60000 65536"/>
              <a:gd name="T11" fmla="*/ 0 60000 65536"/>
              <a:gd name="T12" fmla="*/ 0 60000 65536"/>
              <a:gd name="T13" fmla="*/ 0 60000 65536"/>
              <a:gd name="T14" fmla="*/ 0 60000 65536"/>
              <a:gd name="T15" fmla="*/ 0 w 1810"/>
              <a:gd name="T16" fmla="*/ 0 h 426"/>
              <a:gd name="T17" fmla="*/ 1810 w 1810"/>
              <a:gd name="T18" fmla="*/ 426 h 426"/>
            </a:gdLst>
            <a:ahLst/>
            <a:cxnLst>
              <a:cxn ang="T10">
                <a:pos x="T0" y="T1"/>
              </a:cxn>
              <a:cxn ang="T11">
                <a:pos x="T2" y="T3"/>
              </a:cxn>
              <a:cxn ang="T12">
                <a:pos x="T4" y="T5"/>
              </a:cxn>
              <a:cxn ang="T13">
                <a:pos x="T6" y="T7"/>
              </a:cxn>
              <a:cxn ang="T14">
                <a:pos x="T8" y="T9"/>
              </a:cxn>
            </a:cxnLst>
            <a:rect l="T15" t="T16" r="T17" b="T18"/>
            <a:pathLst>
              <a:path w="1810" h="426">
                <a:moveTo>
                  <a:pt x="283" y="0"/>
                </a:moveTo>
                <a:lnTo>
                  <a:pt x="0" y="426"/>
                </a:lnTo>
                <a:lnTo>
                  <a:pt x="1810" y="426"/>
                </a:lnTo>
                <a:lnTo>
                  <a:pt x="1528" y="0"/>
                </a:lnTo>
                <a:lnTo>
                  <a:pt x="283"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1269" name="稻壳儿小白白(http://dwz.cn/Wu2UP)"/>
          <p:cNvSpPr>
            <a:spLocks/>
          </p:cNvSpPr>
          <p:nvPr/>
        </p:nvSpPr>
        <p:spPr bwMode="auto">
          <a:xfrm>
            <a:off x="1816100" y="4383088"/>
            <a:ext cx="4246563" cy="762000"/>
          </a:xfrm>
          <a:custGeom>
            <a:avLst/>
            <a:gdLst>
              <a:gd name="T0" fmla="*/ 2147483647 w 2372"/>
              <a:gd name="T1" fmla="*/ 0 h 425"/>
              <a:gd name="T2" fmla="*/ 0 w 2372"/>
              <a:gd name="T3" fmla="*/ 2147483647 h 425"/>
              <a:gd name="T4" fmla="*/ 2147483647 w 2372"/>
              <a:gd name="T5" fmla="*/ 2147483647 h 425"/>
              <a:gd name="T6" fmla="*/ 2147483647 w 2372"/>
              <a:gd name="T7" fmla="*/ 0 h 425"/>
              <a:gd name="T8" fmla="*/ 2147483647 w 2372"/>
              <a:gd name="T9" fmla="*/ 0 h 425"/>
              <a:gd name="T10" fmla="*/ 0 60000 65536"/>
              <a:gd name="T11" fmla="*/ 0 60000 65536"/>
              <a:gd name="T12" fmla="*/ 0 60000 65536"/>
              <a:gd name="T13" fmla="*/ 0 60000 65536"/>
              <a:gd name="T14" fmla="*/ 0 60000 65536"/>
              <a:gd name="T15" fmla="*/ 0 w 2372"/>
              <a:gd name="T16" fmla="*/ 0 h 425"/>
              <a:gd name="T17" fmla="*/ 2372 w 2372"/>
              <a:gd name="T18" fmla="*/ 425 h 425"/>
            </a:gdLst>
            <a:ahLst/>
            <a:cxnLst>
              <a:cxn ang="T10">
                <a:pos x="T0" y="T1"/>
              </a:cxn>
              <a:cxn ang="T11">
                <a:pos x="T2" y="T3"/>
              </a:cxn>
              <a:cxn ang="T12">
                <a:pos x="T4" y="T5"/>
              </a:cxn>
              <a:cxn ang="T13">
                <a:pos x="T6" y="T7"/>
              </a:cxn>
              <a:cxn ang="T14">
                <a:pos x="T8" y="T9"/>
              </a:cxn>
            </a:cxnLst>
            <a:rect l="T15" t="T16" r="T17" b="T18"/>
            <a:pathLst>
              <a:path w="2372" h="425">
                <a:moveTo>
                  <a:pt x="281" y="0"/>
                </a:moveTo>
                <a:lnTo>
                  <a:pt x="0" y="425"/>
                </a:lnTo>
                <a:lnTo>
                  <a:pt x="2372" y="425"/>
                </a:lnTo>
                <a:lnTo>
                  <a:pt x="2091" y="0"/>
                </a:lnTo>
                <a:lnTo>
                  <a:pt x="281" y="0"/>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1270" name="稻壳儿小白白(http://dwz.cn/Wu2UP)"/>
          <p:cNvSpPr>
            <a:spLocks/>
          </p:cNvSpPr>
          <p:nvPr/>
        </p:nvSpPr>
        <p:spPr bwMode="auto">
          <a:xfrm>
            <a:off x="1308100" y="5145088"/>
            <a:ext cx="5262563" cy="762000"/>
          </a:xfrm>
          <a:custGeom>
            <a:avLst/>
            <a:gdLst>
              <a:gd name="T0" fmla="*/ 2147483647 w 2938"/>
              <a:gd name="T1" fmla="*/ 0 h 426"/>
              <a:gd name="T2" fmla="*/ 2147483647 w 2938"/>
              <a:gd name="T3" fmla="*/ 0 h 426"/>
              <a:gd name="T4" fmla="*/ 2147483647 w 2938"/>
              <a:gd name="T5" fmla="*/ 2147483647 h 426"/>
              <a:gd name="T6" fmla="*/ 0 w 2938"/>
              <a:gd name="T7" fmla="*/ 2147483647 h 426"/>
              <a:gd name="T8" fmla="*/ 2147483647 w 2938"/>
              <a:gd name="T9" fmla="*/ 0 h 426"/>
              <a:gd name="T10" fmla="*/ 0 60000 65536"/>
              <a:gd name="T11" fmla="*/ 0 60000 65536"/>
              <a:gd name="T12" fmla="*/ 0 60000 65536"/>
              <a:gd name="T13" fmla="*/ 0 60000 65536"/>
              <a:gd name="T14" fmla="*/ 0 60000 65536"/>
              <a:gd name="T15" fmla="*/ 0 w 2938"/>
              <a:gd name="T16" fmla="*/ 0 h 426"/>
              <a:gd name="T17" fmla="*/ 2938 w 2938"/>
              <a:gd name="T18" fmla="*/ 426 h 426"/>
            </a:gdLst>
            <a:ahLst/>
            <a:cxnLst>
              <a:cxn ang="T10">
                <a:pos x="T0" y="T1"/>
              </a:cxn>
              <a:cxn ang="T11">
                <a:pos x="T2" y="T3"/>
              </a:cxn>
              <a:cxn ang="T12">
                <a:pos x="T4" y="T5"/>
              </a:cxn>
              <a:cxn ang="T13">
                <a:pos x="T6" y="T7"/>
              </a:cxn>
              <a:cxn ang="T14">
                <a:pos x="T8" y="T9"/>
              </a:cxn>
            </a:cxnLst>
            <a:rect l="T15" t="T16" r="T17" b="T18"/>
            <a:pathLst>
              <a:path w="2938" h="426">
                <a:moveTo>
                  <a:pt x="283" y="0"/>
                </a:moveTo>
                <a:lnTo>
                  <a:pt x="2655" y="0"/>
                </a:lnTo>
                <a:lnTo>
                  <a:pt x="2938" y="426"/>
                </a:lnTo>
                <a:lnTo>
                  <a:pt x="0" y="426"/>
                </a:lnTo>
                <a:lnTo>
                  <a:pt x="283"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1271" name="稻壳儿小白白(http://dwz.cn/Wu2UP)"/>
          <p:cNvSpPr>
            <a:spLocks noChangeArrowheads="1"/>
          </p:cNvSpPr>
          <p:nvPr/>
        </p:nvSpPr>
        <p:spPr bwMode="auto">
          <a:xfrm>
            <a:off x="8118475" y="1633538"/>
            <a:ext cx="590550" cy="595312"/>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sym typeface="Arial" panose="020B0604020202020204" pitchFamily="34" charset="0"/>
            </a:endParaRPr>
          </a:p>
        </p:txBody>
      </p:sp>
      <p:sp>
        <p:nvSpPr>
          <p:cNvPr id="11272" name="稻壳儿小白白(http://dwz.cn/Wu2UP)"/>
          <p:cNvSpPr>
            <a:spLocks noChangeArrowheads="1"/>
          </p:cNvSpPr>
          <p:nvPr/>
        </p:nvSpPr>
        <p:spPr bwMode="auto">
          <a:xfrm>
            <a:off x="8118475" y="3775075"/>
            <a:ext cx="590550" cy="593725"/>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sym typeface="Arial" panose="020B0604020202020204" pitchFamily="34" charset="0"/>
            </a:endParaRPr>
          </a:p>
        </p:txBody>
      </p:sp>
      <p:sp>
        <p:nvSpPr>
          <p:cNvPr id="11273" name="稻壳儿小白白(http://dwz.cn/Wu2UP)"/>
          <p:cNvSpPr>
            <a:spLocks noChangeArrowheads="1"/>
          </p:cNvSpPr>
          <p:nvPr/>
        </p:nvSpPr>
        <p:spPr bwMode="auto">
          <a:xfrm>
            <a:off x="8118475" y="4794250"/>
            <a:ext cx="590550" cy="595313"/>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sym typeface="Arial" panose="020B0604020202020204" pitchFamily="34" charset="0"/>
            </a:endParaRPr>
          </a:p>
        </p:txBody>
      </p:sp>
      <p:cxnSp>
        <p:nvCxnSpPr>
          <p:cNvPr id="11274" name="稻壳儿小白白(http://dwz.cn/Wu2UP)"/>
          <p:cNvCxnSpPr>
            <a:cxnSpLocks noChangeShapeType="1"/>
          </p:cNvCxnSpPr>
          <p:nvPr/>
        </p:nvCxnSpPr>
        <p:spPr bwMode="auto">
          <a:xfrm>
            <a:off x="5907088" y="1930400"/>
            <a:ext cx="1995487" cy="0"/>
          </a:xfrm>
          <a:prstGeom prst="straightConnector1">
            <a:avLst/>
          </a:prstGeom>
          <a:noFill/>
          <a:ln w="6350">
            <a:solidFill>
              <a:srgbClr val="ADBACA"/>
            </a:solidFill>
            <a:round/>
            <a:headEnd/>
            <a:tailEnd type="arrow" w="med" len="med"/>
          </a:ln>
          <a:extLst>
            <a:ext uri="{909E8E84-426E-40DD-AFC4-6F175D3DCCD1}">
              <a14:hiddenFill xmlns:a14="http://schemas.microsoft.com/office/drawing/2010/main">
                <a:noFill/>
              </a14:hiddenFill>
            </a:ext>
          </a:extLst>
        </p:spPr>
      </p:cxnSp>
      <p:cxnSp>
        <p:nvCxnSpPr>
          <p:cNvPr id="11275" name="稻壳儿小白白(http://dwz.cn/Wu2UP)"/>
          <p:cNvCxnSpPr>
            <a:cxnSpLocks noChangeShapeType="1"/>
          </p:cNvCxnSpPr>
          <p:nvPr/>
        </p:nvCxnSpPr>
        <p:spPr bwMode="auto">
          <a:xfrm>
            <a:off x="6446838" y="3013075"/>
            <a:ext cx="1454150" cy="0"/>
          </a:xfrm>
          <a:prstGeom prst="straightConnector1">
            <a:avLst/>
          </a:prstGeom>
          <a:noFill/>
          <a:ln w="6350">
            <a:solidFill>
              <a:srgbClr val="ADBACA"/>
            </a:solidFill>
            <a:round/>
            <a:headEnd/>
            <a:tailEnd type="arrow" w="med" len="med"/>
          </a:ln>
          <a:extLst>
            <a:ext uri="{909E8E84-426E-40DD-AFC4-6F175D3DCCD1}">
              <a14:hiddenFill xmlns:a14="http://schemas.microsoft.com/office/drawing/2010/main">
                <a:noFill/>
              </a14:hiddenFill>
            </a:ext>
          </a:extLst>
        </p:spPr>
      </p:cxnSp>
      <p:cxnSp>
        <p:nvCxnSpPr>
          <p:cNvPr id="11276" name="稻壳儿小白白(http://dwz.cn/Wu2UP)"/>
          <p:cNvCxnSpPr>
            <a:cxnSpLocks noChangeShapeType="1"/>
          </p:cNvCxnSpPr>
          <p:nvPr/>
        </p:nvCxnSpPr>
        <p:spPr bwMode="auto">
          <a:xfrm>
            <a:off x="6738938" y="4071938"/>
            <a:ext cx="1166812" cy="0"/>
          </a:xfrm>
          <a:prstGeom prst="straightConnector1">
            <a:avLst/>
          </a:prstGeom>
          <a:noFill/>
          <a:ln w="6350">
            <a:solidFill>
              <a:srgbClr val="ADBACA"/>
            </a:solidFill>
            <a:round/>
            <a:headEnd/>
            <a:tailEnd type="arrow" w="med" len="med"/>
          </a:ln>
          <a:extLst>
            <a:ext uri="{909E8E84-426E-40DD-AFC4-6F175D3DCCD1}">
              <a14:hiddenFill xmlns:a14="http://schemas.microsoft.com/office/drawing/2010/main">
                <a:noFill/>
              </a14:hiddenFill>
            </a:ext>
          </a:extLst>
        </p:spPr>
      </p:cxnSp>
      <p:cxnSp>
        <p:nvCxnSpPr>
          <p:cNvPr id="11277" name="稻壳儿小白白(http://dwz.cn/Wu2UP)"/>
          <p:cNvCxnSpPr>
            <a:cxnSpLocks noChangeShapeType="1"/>
          </p:cNvCxnSpPr>
          <p:nvPr/>
        </p:nvCxnSpPr>
        <p:spPr bwMode="auto">
          <a:xfrm>
            <a:off x="7108825" y="5099050"/>
            <a:ext cx="792163" cy="0"/>
          </a:xfrm>
          <a:prstGeom prst="straightConnector1">
            <a:avLst/>
          </a:prstGeom>
          <a:noFill/>
          <a:ln w="6350">
            <a:solidFill>
              <a:srgbClr val="969696"/>
            </a:solidFill>
            <a:round/>
            <a:headEnd/>
            <a:tailEnd type="arrow" w="med" len="med"/>
          </a:ln>
          <a:extLst>
            <a:ext uri="{909E8E84-426E-40DD-AFC4-6F175D3DCCD1}">
              <a14:hiddenFill xmlns:a14="http://schemas.microsoft.com/office/drawing/2010/main">
                <a:noFill/>
              </a14:hiddenFill>
            </a:ext>
          </a:extLst>
        </p:spPr>
      </p:cxnSp>
      <p:cxnSp>
        <p:nvCxnSpPr>
          <p:cNvPr id="11278" name="稻壳儿小白白(http://dwz.cn/Wu2UP)"/>
          <p:cNvCxnSpPr>
            <a:cxnSpLocks noChangeShapeType="1"/>
          </p:cNvCxnSpPr>
          <p:nvPr/>
        </p:nvCxnSpPr>
        <p:spPr bwMode="auto">
          <a:xfrm flipV="1">
            <a:off x="4889500" y="1916113"/>
            <a:ext cx="1017588" cy="1230312"/>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11279" name="稻壳儿小白白(http://dwz.cn/Wu2UP)"/>
          <p:cNvCxnSpPr>
            <a:cxnSpLocks noChangeShapeType="1"/>
          </p:cNvCxnSpPr>
          <p:nvPr/>
        </p:nvCxnSpPr>
        <p:spPr bwMode="auto">
          <a:xfrm flipV="1">
            <a:off x="5407025" y="3013075"/>
            <a:ext cx="1039813" cy="898525"/>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11280" name="稻壳儿小白白(http://dwz.cn/Wu2UP)"/>
          <p:cNvCxnSpPr>
            <a:cxnSpLocks noChangeShapeType="1"/>
          </p:cNvCxnSpPr>
          <p:nvPr/>
        </p:nvCxnSpPr>
        <p:spPr bwMode="auto">
          <a:xfrm flipV="1">
            <a:off x="6446838" y="5091113"/>
            <a:ext cx="661987" cy="434975"/>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cxnSp>
      <p:cxnSp>
        <p:nvCxnSpPr>
          <p:cNvPr id="11281" name="稻壳儿小白白(http://dwz.cn/Wu2UP)"/>
          <p:cNvCxnSpPr>
            <a:cxnSpLocks noChangeShapeType="1"/>
          </p:cNvCxnSpPr>
          <p:nvPr/>
        </p:nvCxnSpPr>
        <p:spPr bwMode="auto">
          <a:xfrm flipV="1">
            <a:off x="5907088" y="4071938"/>
            <a:ext cx="831850" cy="692150"/>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cxnSp>
      <p:sp>
        <p:nvSpPr>
          <p:cNvPr id="11282" name="稻壳儿小白白(http://dwz.cn/Wu2UP)"/>
          <p:cNvSpPr txBox="1">
            <a:spLocks noChangeArrowheads="1"/>
          </p:cNvSpPr>
          <p:nvPr/>
        </p:nvSpPr>
        <p:spPr bwMode="auto">
          <a:xfrm>
            <a:off x="2636838" y="5348288"/>
            <a:ext cx="26050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Arial" panose="020B0604020202020204" pitchFamily="34" charset="0"/>
                <a:ea typeface="微软雅黑" panose="020B0503020204020204" pitchFamily="34" charset="-122"/>
              </a:defRPr>
            </a:lvl1pPr>
            <a:lvl2pPr marL="742950" indent="-285750" defTabSz="1087438">
              <a:defRPr>
                <a:solidFill>
                  <a:schemeClr val="tx1"/>
                </a:solidFill>
                <a:latin typeface="Arial" panose="020B0604020202020204" pitchFamily="34" charset="0"/>
                <a:ea typeface="微软雅黑" panose="020B0503020204020204" pitchFamily="34" charset="-122"/>
              </a:defRPr>
            </a:lvl2pPr>
            <a:lvl3pPr marL="1143000" indent="-228600" defTabSz="1087438">
              <a:defRPr>
                <a:solidFill>
                  <a:schemeClr val="tx1"/>
                </a:solidFill>
                <a:latin typeface="Arial" panose="020B0604020202020204" pitchFamily="34" charset="0"/>
                <a:ea typeface="微软雅黑" panose="020B0503020204020204" pitchFamily="34" charset="-122"/>
              </a:defRPr>
            </a:lvl3pPr>
            <a:lvl4pPr marL="1600200" indent="-228600" defTabSz="1087438">
              <a:defRPr>
                <a:solidFill>
                  <a:schemeClr val="tx1"/>
                </a:solidFill>
                <a:latin typeface="Arial" panose="020B0604020202020204" pitchFamily="34" charset="0"/>
                <a:ea typeface="微软雅黑" panose="020B0503020204020204" pitchFamily="34" charset="-122"/>
              </a:defRPr>
            </a:lvl4pPr>
            <a:lvl5pPr marL="2057400" indent="-228600" defTabSz="1087438">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Open Sans"/>
                <a:cs typeface="Open Sans"/>
                <a:sym typeface="Arial" panose="020B0604020202020204" pitchFamily="34" charset="0"/>
              </a:rPr>
              <a:t>关键词</a:t>
            </a:r>
            <a:endParaRPr lang="en-US" altLang="zh-CN" sz="1600" b="1">
              <a:solidFill>
                <a:srgbClr val="FFFFFF"/>
              </a:solidFill>
              <a:ea typeface="Open Sans"/>
              <a:cs typeface="Open Sans"/>
              <a:sym typeface="Arial" panose="020B0604020202020204" pitchFamily="34" charset="0"/>
            </a:endParaRPr>
          </a:p>
        </p:txBody>
      </p:sp>
      <p:sp>
        <p:nvSpPr>
          <p:cNvPr id="11283" name="稻壳儿小白白(http://dwz.cn/Wu2UP)"/>
          <p:cNvSpPr txBox="1">
            <a:spLocks noChangeArrowheads="1"/>
          </p:cNvSpPr>
          <p:nvPr/>
        </p:nvSpPr>
        <p:spPr bwMode="auto">
          <a:xfrm>
            <a:off x="2636838" y="4586288"/>
            <a:ext cx="26050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Arial" panose="020B0604020202020204" pitchFamily="34" charset="0"/>
                <a:ea typeface="微软雅黑" panose="020B0503020204020204" pitchFamily="34" charset="-122"/>
              </a:defRPr>
            </a:lvl1pPr>
            <a:lvl2pPr marL="742950" indent="-285750" defTabSz="1087438">
              <a:defRPr>
                <a:solidFill>
                  <a:schemeClr val="tx1"/>
                </a:solidFill>
                <a:latin typeface="Arial" panose="020B0604020202020204" pitchFamily="34" charset="0"/>
                <a:ea typeface="微软雅黑" panose="020B0503020204020204" pitchFamily="34" charset="-122"/>
              </a:defRPr>
            </a:lvl2pPr>
            <a:lvl3pPr marL="1143000" indent="-228600" defTabSz="1087438">
              <a:defRPr>
                <a:solidFill>
                  <a:schemeClr val="tx1"/>
                </a:solidFill>
                <a:latin typeface="Arial" panose="020B0604020202020204" pitchFamily="34" charset="0"/>
                <a:ea typeface="微软雅黑" panose="020B0503020204020204" pitchFamily="34" charset="-122"/>
              </a:defRPr>
            </a:lvl3pPr>
            <a:lvl4pPr marL="1600200" indent="-228600" defTabSz="1087438">
              <a:defRPr>
                <a:solidFill>
                  <a:schemeClr val="tx1"/>
                </a:solidFill>
                <a:latin typeface="Arial" panose="020B0604020202020204" pitchFamily="34" charset="0"/>
                <a:ea typeface="微软雅黑" panose="020B0503020204020204" pitchFamily="34" charset="-122"/>
              </a:defRPr>
            </a:lvl4pPr>
            <a:lvl5pPr marL="2057400" indent="-228600" defTabSz="1087438">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Open Sans"/>
                <a:cs typeface="Open Sans"/>
                <a:sym typeface="Arial" panose="020B0604020202020204" pitchFamily="34" charset="0"/>
              </a:rPr>
              <a:t>关键词</a:t>
            </a:r>
            <a:endParaRPr lang="en-US" altLang="zh-CN" sz="1600" b="1">
              <a:solidFill>
                <a:srgbClr val="FFFFFF"/>
              </a:solidFill>
              <a:ea typeface="Open Sans"/>
              <a:cs typeface="Open Sans"/>
              <a:sym typeface="Arial" panose="020B0604020202020204" pitchFamily="34" charset="0"/>
            </a:endParaRPr>
          </a:p>
        </p:txBody>
      </p:sp>
      <p:sp>
        <p:nvSpPr>
          <p:cNvPr id="11284" name="稻壳儿小白白(http://dwz.cn/Wu2UP)"/>
          <p:cNvSpPr txBox="1">
            <a:spLocks noChangeArrowheads="1"/>
          </p:cNvSpPr>
          <p:nvPr/>
        </p:nvSpPr>
        <p:spPr bwMode="auto">
          <a:xfrm>
            <a:off x="2944813" y="3867150"/>
            <a:ext cx="19891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Arial" panose="020B0604020202020204" pitchFamily="34" charset="0"/>
                <a:ea typeface="微软雅黑" panose="020B0503020204020204" pitchFamily="34" charset="-122"/>
              </a:defRPr>
            </a:lvl1pPr>
            <a:lvl2pPr marL="742950" indent="-285750" defTabSz="1087438">
              <a:defRPr>
                <a:solidFill>
                  <a:schemeClr val="tx1"/>
                </a:solidFill>
                <a:latin typeface="Arial" panose="020B0604020202020204" pitchFamily="34" charset="0"/>
                <a:ea typeface="微软雅黑" panose="020B0503020204020204" pitchFamily="34" charset="-122"/>
              </a:defRPr>
            </a:lvl2pPr>
            <a:lvl3pPr marL="1143000" indent="-228600" defTabSz="1087438">
              <a:defRPr>
                <a:solidFill>
                  <a:schemeClr val="tx1"/>
                </a:solidFill>
                <a:latin typeface="Arial" panose="020B0604020202020204" pitchFamily="34" charset="0"/>
                <a:ea typeface="微软雅黑" panose="020B0503020204020204" pitchFamily="34" charset="-122"/>
              </a:defRPr>
            </a:lvl3pPr>
            <a:lvl4pPr marL="1600200" indent="-228600" defTabSz="1087438">
              <a:defRPr>
                <a:solidFill>
                  <a:schemeClr val="tx1"/>
                </a:solidFill>
                <a:latin typeface="Arial" panose="020B0604020202020204" pitchFamily="34" charset="0"/>
                <a:ea typeface="微软雅黑" panose="020B0503020204020204" pitchFamily="34" charset="-122"/>
              </a:defRPr>
            </a:lvl4pPr>
            <a:lvl5pPr marL="2057400" indent="-228600" defTabSz="1087438">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Open Sans"/>
                <a:cs typeface="Open Sans"/>
                <a:sym typeface="Arial" panose="020B0604020202020204" pitchFamily="34" charset="0"/>
              </a:rPr>
              <a:t>关键词</a:t>
            </a:r>
            <a:endParaRPr lang="en-US" altLang="zh-CN" sz="1600" b="1">
              <a:solidFill>
                <a:srgbClr val="FFFFFF"/>
              </a:solidFill>
              <a:ea typeface="Open Sans"/>
              <a:cs typeface="Open Sans"/>
              <a:sym typeface="Arial" panose="020B0604020202020204" pitchFamily="34" charset="0"/>
            </a:endParaRPr>
          </a:p>
        </p:txBody>
      </p:sp>
      <p:sp>
        <p:nvSpPr>
          <p:cNvPr id="11285" name="稻壳儿小白白(http://dwz.cn/Wu2UP)"/>
          <p:cNvSpPr txBox="1">
            <a:spLocks noChangeArrowheads="1"/>
          </p:cNvSpPr>
          <p:nvPr/>
        </p:nvSpPr>
        <p:spPr bwMode="auto">
          <a:xfrm>
            <a:off x="3090863" y="3121025"/>
            <a:ext cx="16986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Arial" panose="020B0604020202020204" pitchFamily="34" charset="0"/>
                <a:ea typeface="微软雅黑" panose="020B0503020204020204" pitchFamily="34" charset="-122"/>
              </a:defRPr>
            </a:lvl1pPr>
            <a:lvl2pPr marL="742950" indent="-285750" defTabSz="1087438">
              <a:defRPr>
                <a:solidFill>
                  <a:schemeClr val="tx1"/>
                </a:solidFill>
                <a:latin typeface="Arial" panose="020B0604020202020204" pitchFamily="34" charset="0"/>
                <a:ea typeface="微软雅黑" panose="020B0503020204020204" pitchFamily="34" charset="-122"/>
              </a:defRPr>
            </a:lvl2pPr>
            <a:lvl3pPr marL="1143000" indent="-228600" defTabSz="1087438">
              <a:defRPr>
                <a:solidFill>
                  <a:schemeClr val="tx1"/>
                </a:solidFill>
                <a:latin typeface="Arial" panose="020B0604020202020204" pitchFamily="34" charset="0"/>
                <a:ea typeface="微软雅黑" panose="020B0503020204020204" pitchFamily="34" charset="-122"/>
              </a:defRPr>
            </a:lvl3pPr>
            <a:lvl4pPr marL="1600200" indent="-228600" defTabSz="1087438">
              <a:defRPr>
                <a:solidFill>
                  <a:schemeClr val="tx1"/>
                </a:solidFill>
                <a:latin typeface="Arial" panose="020B0604020202020204" pitchFamily="34" charset="0"/>
                <a:ea typeface="微软雅黑" panose="020B0503020204020204" pitchFamily="34" charset="-122"/>
              </a:defRPr>
            </a:lvl4pPr>
            <a:lvl5pPr marL="2057400" indent="-228600" defTabSz="1087438">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Open Sans"/>
                <a:cs typeface="Open Sans"/>
                <a:sym typeface="Arial" panose="020B0604020202020204" pitchFamily="34" charset="0"/>
              </a:rPr>
              <a:t>关键词</a:t>
            </a:r>
            <a:endParaRPr lang="en-US" altLang="zh-CN" sz="1600" b="1">
              <a:solidFill>
                <a:srgbClr val="FFFFFF"/>
              </a:solidFill>
              <a:ea typeface="Open Sans"/>
              <a:cs typeface="Open Sans"/>
              <a:sym typeface="Arial" panose="020B0604020202020204" pitchFamily="34" charset="0"/>
            </a:endParaRPr>
          </a:p>
        </p:txBody>
      </p:sp>
      <p:sp>
        <p:nvSpPr>
          <p:cNvPr id="11286" name="稻壳儿小白白(http://dwz.cn/Wu2UP)"/>
          <p:cNvSpPr>
            <a:spLocks noEditPoints="1"/>
          </p:cNvSpPr>
          <p:nvPr/>
        </p:nvSpPr>
        <p:spPr bwMode="auto">
          <a:xfrm>
            <a:off x="8296275" y="1770063"/>
            <a:ext cx="234950" cy="322262"/>
          </a:xfrm>
          <a:custGeom>
            <a:avLst/>
            <a:gdLst>
              <a:gd name="T0" fmla="*/ 2147483647 w 109"/>
              <a:gd name="T1" fmla="*/ 0 h 150"/>
              <a:gd name="T2" fmla="*/ 2147483647 w 109"/>
              <a:gd name="T3" fmla="*/ 0 h 150"/>
              <a:gd name="T4" fmla="*/ 0 w 109"/>
              <a:gd name="T5" fmla="*/ 2147483647 h 150"/>
              <a:gd name="T6" fmla="*/ 0 w 109"/>
              <a:gd name="T7" fmla="*/ 2147483647 h 150"/>
              <a:gd name="T8" fmla="*/ 2147483647 w 109"/>
              <a:gd name="T9" fmla="*/ 2147483647 h 150"/>
              <a:gd name="T10" fmla="*/ 2147483647 w 109"/>
              <a:gd name="T11" fmla="*/ 2147483647 h 150"/>
              <a:gd name="T12" fmla="*/ 2147483647 w 109"/>
              <a:gd name="T13" fmla="*/ 2147483647 h 150"/>
              <a:gd name="T14" fmla="*/ 2147483647 w 109"/>
              <a:gd name="T15" fmla="*/ 2147483647 h 150"/>
              <a:gd name="T16" fmla="*/ 2147483647 w 109"/>
              <a:gd name="T17" fmla="*/ 0 h 150"/>
              <a:gd name="T18" fmla="*/ 2147483647 w 109"/>
              <a:gd name="T19" fmla="*/ 2147483647 h 150"/>
              <a:gd name="T20" fmla="*/ 2147483647 w 109"/>
              <a:gd name="T21" fmla="*/ 2147483647 h 150"/>
              <a:gd name="T22" fmla="*/ 2147483647 w 109"/>
              <a:gd name="T23" fmla="*/ 2147483647 h 150"/>
              <a:gd name="T24" fmla="*/ 2147483647 w 109"/>
              <a:gd name="T25" fmla="*/ 2147483647 h 150"/>
              <a:gd name="T26" fmla="*/ 2147483647 w 109"/>
              <a:gd name="T27" fmla="*/ 2147483647 h 150"/>
              <a:gd name="T28" fmla="*/ 2147483647 w 109"/>
              <a:gd name="T29" fmla="*/ 2147483647 h 150"/>
              <a:gd name="T30" fmla="*/ 2147483647 w 109"/>
              <a:gd name="T31" fmla="*/ 2147483647 h 150"/>
              <a:gd name="T32" fmla="*/ 2147483647 w 109"/>
              <a:gd name="T33" fmla="*/ 2147483647 h 150"/>
              <a:gd name="T34" fmla="*/ 2147483647 w 109"/>
              <a:gd name="T35" fmla="*/ 2147483647 h 150"/>
              <a:gd name="T36" fmla="*/ 2147483647 w 109"/>
              <a:gd name="T37" fmla="*/ 2147483647 h 1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150"/>
              <a:gd name="T59" fmla="*/ 109 w 109"/>
              <a:gd name="T60" fmla="*/ 150 h 1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150">
                <a:moveTo>
                  <a:pt x="99" y="0"/>
                </a:moveTo>
                <a:cubicBezTo>
                  <a:pt x="10" y="0"/>
                  <a:pt x="10" y="0"/>
                  <a:pt x="10" y="0"/>
                </a:cubicBezTo>
                <a:cubicBezTo>
                  <a:pt x="4" y="0"/>
                  <a:pt x="0" y="5"/>
                  <a:pt x="0" y="11"/>
                </a:cubicBezTo>
                <a:cubicBezTo>
                  <a:pt x="0" y="140"/>
                  <a:pt x="0" y="140"/>
                  <a:pt x="0" y="140"/>
                </a:cubicBezTo>
                <a:cubicBezTo>
                  <a:pt x="0" y="146"/>
                  <a:pt x="4" y="150"/>
                  <a:pt x="10" y="150"/>
                </a:cubicBezTo>
                <a:cubicBezTo>
                  <a:pt x="99" y="150"/>
                  <a:pt x="99" y="150"/>
                  <a:pt x="99" y="150"/>
                </a:cubicBezTo>
                <a:cubicBezTo>
                  <a:pt x="104" y="150"/>
                  <a:pt x="109" y="146"/>
                  <a:pt x="109" y="140"/>
                </a:cubicBezTo>
                <a:cubicBezTo>
                  <a:pt x="109" y="11"/>
                  <a:pt x="109" y="11"/>
                  <a:pt x="109" y="11"/>
                </a:cubicBezTo>
                <a:cubicBezTo>
                  <a:pt x="109" y="5"/>
                  <a:pt x="104" y="0"/>
                  <a:pt x="99" y="0"/>
                </a:cubicBezTo>
                <a:close/>
                <a:moveTo>
                  <a:pt x="54" y="146"/>
                </a:moveTo>
                <a:cubicBezTo>
                  <a:pt x="51" y="146"/>
                  <a:pt x="48" y="144"/>
                  <a:pt x="48" y="140"/>
                </a:cubicBezTo>
                <a:cubicBezTo>
                  <a:pt x="48" y="137"/>
                  <a:pt x="51" y="134"/>
                  <a:pt x="54" y="134"/>
                </a:cubicBezTo>
                <a:cubicBezTo>
                  <a:pt x="58" y="134"/>
                  <a:pt x="60" y="137"/>
                  <a:pt x="60" y="140"/>
                </a:cubicBezTo>
                <a:cubicBezTo>
                  <a:pt x="60" y="144"/>
                  <a:pt x="58" y="146"/>
                  <a:pt x="54" y="146"/>
                </a:cubicBezTo>
                <a:close/>
                <a:moveTo>
                  <a:pt x="99" y="129"/>
                </a:moveTo>
                <a:cubicBezTo>
                  <a:pt x="10" y="129"/>
                  <a:pt x="10" y="129"/>
                  <a:pt x="10" y="129"/>
                </a:cubicBezTo>
                <a:cubicBezTo>
                  <a:pt x="10" y="13"/>
                  <a:pt x="10" y="13"/>
                  <a:pt x="10" y="13"/>
                </a:cubicBezTo>
                <a:cubicBezTo>
                  <a:pt x="99" y="13"/>
                  <a:pt x="99" y="13"/>
                  <a:pt x="99" y="13"/>
                </a:cubicBezTo>
                <a:lnTo>
                  <a:pt x="99"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11287"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3968750"/>
            <a:ext cx="2857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8"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463" y="4919663"/>
            <a:ext cx="285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9"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2463" y="2889250"/>
            <a:ext cx="317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稻壳儿小白白(http://dwz.cn/Wu2UP)"/>
          <p:cNvSpPr>
            <a:spLocks/>
          </p:cNvSpPr>
          <p:nvPr/>
        </p:nvSpPr>
        <p:spPr bwMode="auto">
          <a:xfrm>
            <a:off x="3333750" y="2012950"/>
            <a:ext cx="1214438" cy="836613"/>
          </a:xfrm>
          <a:custGeom>
            <a:avLst/>
            <a:gdLst>
              <a:gd name="T0" fmla="*/ 0 w 1214902"/>
              <a:gd name="T1" fmla="*/ 839419 h 836053"/>
              <a:gd name="T2" fmla="*/ 598057 w 1214902"/>
              <a:gd name="T3" fmla="*/ 0 h 836053"/>
              <a:gd name="T4" fmla="*/ 1212121 w 1214902"/>
              <a:gd name="T5" fmla="*/ 839419 h 836053"/>
              <a:gd name="T6" fmla="*/ 0 w 1214902"/>
              <a:gd name="T7" fmla="*/ 839419 h 836053"/>
              <a:gd name="T8" fmla="*/ 0 60000 65536"/>
              <a:gd name="T9" fmla="*/ 0 60000 65536"/>
              <a:gd name="T10" fmla="*/ 0 60000 65536"/>
              <a:gd name="T11" fmla="*/ 0 60000 65536"/>
              <a:gd name="T12" fmla="*/ 0 w 1214902"/>
              <a:gd name="T13" fmla="*/ 0 h 836053"/>
              <a:gd name="T14" fmla="*/ 1214902 w 1214902"/>
              <a:gd name="T15" fmla="*/ 836053 h 836053"/>
            </a:gdLst>
            <a:ahLst/>
            <a:cxnLst>
              <a:cxn ang="T8">
                <a:pos x="T0" y="T1"/>
              </a:cxn>
              <a:cxn ang="T9">
                <a:pos x="T2" y="T3"/>
              </a:cxn>
              <a:cxn ang="T10">
                <a:pos x="T4" y="T5"/>
              </a:cxn>
              <a:cxn ang="T11">
                <a:pos x="T6" y="T7"/>
              </a:cxn>
            </a:cxnLst>
            <a:rect l="T12" t="T13" r="T14" b="T15"/>
            <a:pathLst>
              <a:path w="1214902" h="836053">
                <a:moveTo>
                  <a:pt x="0" y="836053"/>
                </a:moveTo>
                <a:lnTo>
                  <a:pt x="599430" y="0"/>
                </a:lnTo>
                <a:lnTo>
                  <a:pt x="1214902" y="836053"/>
                </a:lnTo>
                <a:lnTo>
                  <a:pt x="0" y="836053"/>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1291" name="稻壳儿小白白(http://dwz.cn/Wu2UP)"/>
          <p:cNvSpPr txBox="1">
            <a:spLocks noChangeArrowheads="1"/>
          </p:cNvSpPr>
          <p:nvPr/>
        </p:nvSpPr>
        <p:spPr bwMode="auto">
          <a:xfrm>
            <a:off x="8886825" y="1609725"/>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11292" name="稻壳儿小白白(http://dwz.cn/Wu2UP)"/>
          <p:cNvSpPr txBox="1">
            <a:spLocks noChangeArrowheads="1"/>
          </p:cNvSpPr>
          <p:nvPr/>
        </p:nvSpPr>
        <p:spPr bwMode="auto">
          <a:xfrm>
            <a:off x="8886825" y="1908175"/>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1293" name="稻壳儿小白白(http://dwz.cn/Wu2UP)"/>
          <p:cNvSpPr txBox="1">
            <a:spLocks noChangeArrowheads="1"/>
          </p:cNvSpPr>
          <p:nvPr/>
        </p:nvSpPr>
        <p:spPr bwMode="auto">
          <a:xfrm>
            <a:off x="8886825" y="2638425"/>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11294" name="稻壳儿小白白(http://dwz.cn/Wu2UP)"/>
          <p:cNvSpPr txBox="1">
            <a:spLocks noChangeArrowheads="1"/>
          </p:cNvSpPr>
          <p:nvPr/>
        </p:nvSpPr>
        <p:spPr bwMode="auto">
          <a:xfrm>
            <a:off x="8886825" y="2936875"/>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1295" name="稻壳儿小白白(http://dwz.cn/Wu2UP)"/>
          <p:cNvSpPr txBox="1">
            <a:spLocks noChangeArrowheads="1"/>
          </p:cNvSpPr>
          <p:nvPr/>
        </p:nvSpPr>
        <p:spPr bwMode="auto">
          <a:xfrm>
            <a:off x="8886825" y="377031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11296" name="稻壳儿小白白(http://dwz.cn/Wu2UP)"/>
          <p:cNvSpPr txBox="1">
            <a:spLocks noChangeArrowheads="1"/>
          </p:cNvSpPr>
          <p:nvPr/>
        </p:nvSpPr>
        <p:spPr bwMode="auto">
          <a:xfrm>
            <a:off x="8886825" y="4068763"/>
            <a:ext cx="203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1297" name="稻壳儿小白白(http://dwz.cn/Wu2UP)"/>
          <p:cNvSpPr txBox="1">
            <a:spLocks noChangeArrowheads="1"/>
          </p:cNvSpPr>
          <p:nvPr/>
        </p:nvSpPr>
        <p:spPr bwMode="auto">
          <a:xfrm>
            <a:off x="8886825" y="47688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11298" name="稻壳儿小白白(http://dwz.cn/Wu2UP)"/>
          <p:cNvSpPr txBox="1">
            <a:spLocks noChangeArrowheads="1"/>
          </p:cNvSpPr>
          <p:nvPr/>
        </p:nvSpPr>
        <p:spPr bwMode="auto">
          <a:xfrm>
            <a:off x="8886825" y="5067300"/>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11299" name="图片 54"/>
          <p:cNvPicPr>
            <a:picLocks noChangeAspect="1" noChangeArrowheads="1"/>
          </p:cNvPicPr>
          <p:nvPr/>
        </p:nvPicPr>
        <p:blipFill>
          <a:blip r:embed="rId6">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0" name="文本框 55"/>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年度工作概述</a:t>
            </a:r>
          </a:p>
        </p:txBody>
      </p:sp>
      <p:sp>
        <p:nvSpPr>
          <p:cNvPr id="11301" name="文本框 56"/>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759479636"/>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218" name="稻壳儿小白白(http://dwz.cn/Wu2UP)"/>
          <p:cNvSpPr>
            <a:spLocks noChangeShapeType="1"/>
          </p:cNvSpPr>
          <p:nvPr/>
        </p:nvSpPr>
        <p:spPr bwMode="auto">
          <a:xfrm flipV="1">
            <a:off x="1533525" y="3571875"/>
            <a:ext cx="9166225" cy="0"/>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9219" name="稻壳儿小白白(http://dwz.cn/Wu2UP)"/>
          <p:cNvSpPr>
            <a:spLocks noChangeShapeType="1"/>
          </p:cNvSpPr>
          <p:nvPr/>
        </p:nvSpPr>
        <p:spPr bwMode="auto">
          <a:xfrm flipV="1">
            <a:off x="5872163" y="1700213"/>
            <a:ext cx="0" cy="402113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9220" name="稻壳儿小白白(http://dwz.cn/Wu2UP)"/>
          <p:cNvSpPr>
            <a:spLocks noChangeArrowheads="1"/>
          </p:cNvSpPr>
          <p:nvPr/>
        </p:nvSpPr>
        <p:spPr bwMode="auto">
          <a:xfrm>
            <a:off x="1506538" y="2041525"/>
            <a:ext cx="914400" cy="914400"/>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9221" name="稻壳儿小白白(http://dwz.cn/Wu2UP)"/>
          <p:cNvSpPr>
            <a:spLocks noChangeArrowheads="1"/>
          </p:cNvSpPr>
          <p:nvPr/>
        </p:nvSpPr>
        <p:spPr bwMode="auto">
          <a:xfrm>
            <a:off x="6270625" y="2001838"/>
            <a:ext cx="914400" cy="914400"/>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9222" name="稻壳儿小白白(http://dwz.cn/Wu2UP)"/>
          <p:cNvSpPr>
            <a:spLocks noChangeArrowheads="1"/>
          </p:cNvSpPr>
          <p:nvPr/>
        </p:nvSpPr>
        <p:spPr bwMode="auto">
          <a:xfrm>
            <a:off x="1506538" y="4316413"/>
            <a:ext cx="914400" cy="914400"/>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9223" name="稻壳儿小白白(http://dwz.cn/Wu2UP)"/>
          <p:cNvSpPr>
            <a:spLocks noChangeArrowheads="1"/>
          </p:cNvSpPr>
          <p:nvPr/>
        </p:nvSpPr>
        <p:spPr bwMode="auto">
          <a:xfrm>
            <a:off x="6270625" y="4276725"/>
            <a:ext cx="914400" cy="914400"/>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9224" name="稻壳儿小白白(http://dwz.cn/Wu2UP)"/>
          <p:cNvSpPr>
            <a:spLocks/>
          </p:cNvSpPr>
          <p:nvPr/>
        </p:nvSpPr>
        <p:spPr bwMode="auto">
          <a:xfrm>
            <a:off x="1778000" y="4627563"/>
            <a:ext cx="347663" cy="349250"/>
          </a:xfrm>
          <a:custGeom>
            <a:avLst/>
            <a:gdLst>
              <a:gd name="T0" fmla="*/ 2147483647 w 288"/>
              <a:gd name="T1" fmla="*/ 0 h 288"/>
              <a:gd name="T2" fmla="*/ 2147483647 w 288"/>
              <a:gd name="T3" fmla="*/ 2147483647 h 288"/>
              <a:gd name="T4" fmla="*/ 2147483647 w 288"/>
              <a:gd name="T5" fmla="*/ 0 h 288"/>
              <a:gd name="T6" fmla="*/ 2147483647 w 288"/>
              <a:gd name="T7" fmla="*/ 2147483647 h 288"/>
              <a:gd name="T8" fmla="*/ 2147483647 w 288"/>
              <a:gd name="T9" fmla="*/ 2147483647 h 288"/>
              <a:gd name="T10" fmla="*/ 2147483647 w 288"/>
              <a:gd name="T11" fmla="*/ 2147483647 h 288"/>
              <a:gd name="T12" fmla="*/ 2147483647 w 288"/>
              <a:gd name="T13" fmla="*/ 2147483647 h 288"/>
              <a:gd name="T14" fmla="*/ 2147483647 w 288"/>
              <a:gd name="T15" fmla="*/ 2147483647 h 288"/>
              <a:gd name="T16" fmla="*/ 2147483647 w 288"/>
              <a:gd name="T17" fmla="*/ 2147483647 h 288"/>
              <a:gd name="T18" fmla="*/ 0 w 288"/>
              <a:gd name="T19" fmla="*/ 2147483647 h 288"/>
              <a:gd name="T20" fmla="*/ 0 w 288"/>
              <a:gd name="T21" fmla="*/ 2147483647 h 288"/>
              <a:gd name="T22" fmla="*/ 2147483647 w 28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8"/>
              <a:gd name="T37" fmla="*/ 0 h 288"/>
              <a:gd name="T38" fmla="*/ 288 w 288"/>
              <a:gd name="T39" fmla="*/ 288 h 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25" name="稻壳儿小白白(http://dwz.cn/Wu2UP)"/>
          <p:cNvSpPr>
            <a:spLocks noEditPoints="1"/>
          </p:cNvSpPr>
          <p:nvPr/>
        </p:nvSpPr>
        <p:spPr bwMode="auto">
          <a:xfrm>
            <a:off x="6545263" y="2286000"/>
            <a:ext cx="365125" cy="341313"/>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282"/>
              <a:gd name="T59" fmla="*/ 301 w 301"/>
              <a:gd name="T60" fmla="*/ 282 h 2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26" name="稻壳儿小白白(http://dwz.cn/Wu2UP)"/>
          <p:cNvSpPr>
            <a:spLocks noEditPoints="1"/>
          </p:cNvSpPr>
          <p:nvPr/>
        </p:nvSpPr>
        <p:spPr bwMode="auto">
          <a:xfrm>
            <a:off x="6596063" y="4541838"/>
            <a:ext cx="327025" cy="349250"/>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9"/>
              <a:gd name="T151" fmla="*/ 0 h 288"/>
              <a:gd name="T152" fmla="*/ 269 w 269"/>
              <a:gd name="T153" fmla="*/ 288 h 2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9227"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322513"/>
            <a:ext cx="3476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稻壳儿小白白(http://dwz.cn/Wu2UP)"/>
          <p:cNvSpPr>
            <a:spLocks noChangeArrowheads="1"/>
          </p:cNvSpPr>
          <p:nvPr/>
        </p:nvSpPr>
        <p:spPr bwMode="auto">
          <a:xfrm>
            <a:off x="2630488" y="2259013"/>
            <a:ext cx="28432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400">
              <a:solidFill>
                <a:srgbClr val="445469"/>
              </a:solidFill>
              <a:sym typeface="Arial" panose="020B0604020202020204" pitchFamily="34" charset="0"/>
            </a:endParaRPr>
          </a:p>
        </p:txBody>
      </p:sp>
      <p:sp>
        <p:nvSpPr>
          <p:cNvPr id="9229" name="稻壳儿小白白(http://dwz.cn/Wu2UP)"/>
          <p:cNvSpPr txBox="1">
            <a:spLocks noChangeArrowheads="1"/>
          </p:cNvSpPr>
          <p:nvPr/>
        </p:nvSpPr>
        <p:spPr bwMode="auto">
          <a:xfrm>
            <a:off x="2630488" y="1878013"/>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9230" name="稻壳儿小白白(http://dwz.cn/Wu2UP)"/>
          <p:cNvSpPr>
            <a:spLocks noChangeArrowheads="1"/>
          </p:cNvSpPr>
          <p:nvPr/>
        </p:nvSpPr>
        <p:spPr bwMode="auto">
          <a:xfrm>
            <a:off x="7421563" y="2259013"/>
            <a:ext cx="28432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400">
              <a:solidFill>
                <a:srgbClr val="445469"/>
              </a:solidFill>
              <a:sym typeface="Arial" panose="020B0604020202020204" pitchFamily="34" charset="0"/>
            </a:endParaRPr>
          </a:p>
        </p:txBody>
      </p:sp>
      <p:sp>
        <p:nvSpPr>
          <p:cNvPr id="9231" name="稻壳儿小白白(http://dwz.cn/Wu2UP)"/>
          <p:cNvSpPr txBox="1">
            <a:spLocks noChangeArrowheads="1"/>
          </p:cNvSpPr>
          <p:nvPr/>
        </p:nvSpPr>
        <p:spPr bwMode="auto">
          <a:xfrm>
            <a:off x="7421563" y="1878013"/>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9232" name="稻壳儿小白白(http://dwz.cn/Wu2UP)"/>
          <p:cNvSpPr>
            <a:spLocks noChangeArrowheads="1"/>
          </p:cNvSpPr>
          <p:nvPr/>
        </p:nvSpPr>
        <p:spPr bwMode="auto">
          <a:xfrm>
            <a:off x="2630488" y="4391025"/>
            <a:ext cx="28432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400">
              <a:solidFill>
                <a:srgbClr val="445469"/>
              </a:solidFill>
              <a:sym typeface="Arial" panose="020B0604020202020204" pitchFamily="34" charset="0"/>
            </a:endParaRPr>
          </a:p>
        </p:txBody>
      </p:sp>
      <p:sp>
        <p:nvSpPr>
          <p:cNvPr id="9233" name="稻壳儿小白白(http://dwz.cn/Wu2UP)"/>
          <p:cNvSpPr txBox="1">
            <a:spLocks noChangeArrowheads="1"/>
          </p:cNvSpPr>
          <p:nvPr/>
        </p:nvSpPr>
        <p:spPr bwMode="auto">
          <a:xfrm>
            <a:off x="2630488" y="401002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9234" name="稻壳儿小白白(http://dwz.cn/Wu2UP)"/>
          <p:cNvSpPr>
            <a:spLocks noChangeArrowheads="1"/>
          </p:cNvSpPr>
          <p:nvPr/>
        </p:nvSpPr>
        <p:spPr bwMode="auto">
          <a:xfrm>
            <a:off x="7421563" y="4391025"/>
            <a:ext cx="28432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400">
              <a:solidFill>
                <a:srgbClr val="445469"/>
              </a:solidFill>
              <a:sym typeface="Arial" panose="020B0604020202020204" pitchFamily="34" charset="0"/>
            </a:endParaRPr>
          </a:p>
        </p:txBody>
      </p:sp>
      <p:sp>
        <p:nvSpPr>
          <p:cNvPr id="9235" name="稻壳儿小白白(http://dwz.cn/Wu2UP)"/>
          <p:cNvSpPr txBox="1">
            <a:spLocks noChangeArrowheads="1"/>
          </p:cNvSpPr>
          <p:nvPr/>
        </p:nvSpPr>
        <p:spPr bwMode="auto">
          <a:xfrm>
            <a:off x="7421563" y="401002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pic>
        <p:nvPicPr>
          <p:cNvPr id="9236" name="图片 41"/>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7" name="文本框 42"/>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年度工作概述</a:t>
            </a:r>
          </a:p>
        </p:txBody>
      </p:sp>
      <p:sp>
        <p:nvSpPr>
          <p:cNvPr id="9238" name="文本框 43"/>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282542325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194" name="稻壳儿小白白(http://dwz.cn/Wu2UP)"/>
          <p:cNvSpPr>
            <a:spLocks noChangeArrowheads="1"/>
          </p:cNvSpPr>
          <p:nvPr/>
        </p:nvSpPr>
        <p:spPr bwMode="auto">
          <a:xfrm>
            <a:off x="1266825" y="1579563"/>
            <a:ext cx="862013" cy="862012"/>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8195" name="稻壳儿小白白(http://dwz.cn/Wu2UP)"/>
          <p:cNvSpPr>
            <a:spLocks noChangeArrowheads="1"/>
          </p:cNvSpPr>
          <p:nvPr/>
        </p:nvSpPr>
        <p:spPr bwMode="auto">
          <a:xfrm>
            <a:off x="4127500" y="1579563"/>
            <a:ext cx="862013" cy="862012"/>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8196" name="稻壳儿小白白(http://dwz.cn/Wu2UP)"/>
          <p:cNvSpPr>
            <a:spLocks noChangeArrowheads="1"/>
          </p:cNvSpPr>
          <p:nvPr/>
        </p:nvSpPr>
        <p:spPr bwMode="auto">
          <a:xfrm>
            <a:off x="6988175" y="1579563"/>
            <a:ext cx="862013" cy="862012"/>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8197" name="稻壳儿小白白(http://dwz.cn/Wu2UP)"/>
          <p:cNvSpPr>
            <a:spLocks noChangeArrowheads="1"/>
          </p:cNvSpPr>
          <p:nvPr/>
        </p:nvSpPr>
        <p:spPr bwMode="auto">
          <a:xfrm>
            <a:off x="9840913" y="1579563"/>
            <a:ext cx="860425" cy="862012"/>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8198" name="稻壳儿小白白(http://dwz.cn/Wu2UP)"/>
          <p:cNvSpPr>
            <a:spLocks noChangeArrowheads="1"/>
          </p:cNvSpPr>
          <p:nvPr/>
        </p:nvSpPr>
        <p:spPr bwMode="auto">
          <a:xfrm>
            <a:off x="1266825" y="3941763"/>
            <a:ext cx="862013" cy="862012"/>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8199" name="稻壳儿小白白(http://dwz.cn/Wu2UP)"/>
          <p:cNvSpPr>
            <a:spLocks noChangeArrowheads="1"/>
          </p:cNvSpPr>
          <p:nvPr/>
        </p:nvSpPr>
        <p:spPr bwMode="auto">
          <a:xfrm>
            <a:off x="4127500" y="3941763"/>
            <a:ext cx="862013" cy="862012"/>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800">
              <a:solidFill>
                <a:srgbClr val="FFFFFF"/>
              </a:solidFill>
              <a:sym typeface="Arial" panose="020B0604020202020204" pitchFamily="34" charset="0"/>
            </a:endParaRPr>
          </a:p>
        </p:txBody>
      </p:sp>
      <p:sp>
        <p:nvSpPr>
          <p:cNvPr id="8200" name="稻壳儿小白白(http://dwz.cn/Wu2UP)"/>
          <p:cNvSpPr>
            <a:spLocks noChangeArrowheads="1"/>
          </p:cNvSpPr>
          <p:nvPr/>
        </p:nvSpPr>
        <p:spPr bwMode="auto">
          <a:xfrm>
            <a:off x="6988175" y="3941763"/>
            <a:ext cx="862013" cy="862012"/>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8201" name="稻壳儿小白白(http://dwz.cn/Wu2UP)"/>
          <p:cNvSpPr>
            <a:spLocks noChangeArrowheads="1"/>
          </p:cNvSpPr>
          <p:nvPr/>
        </p:nvSpPr>
        <p:spPr bwMode="auto">
          <a:xfrm>
            <a:off x="9840913" y="3941763"/>
            <a:ext cx="860425" cy="862012"/>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8202" name="稻壳儿小白白(http://dwz.cn/Wu2UP)"/>
          <p:cNvSpPr>
            <a:spLocks/>
          </p:cNvSpPr>
          <p:nvPr/>
        </p:nvSpPr>
        <p:spPr bwMode="auto">
          <a:xfrm>
            <a:off x="1473200" y="4191000"/>
            <a:ext cx="384175" cy="355600"/>
          </a:xfrm>
          <a:custGeom>
            <a:avLst/>
            <a:gdLst>
              <a:gd name="T0" fmla="*/ 2147483647 w 462"/>
              <a:gd name="T1" fmla="*/ 0 h 427"/>
              <a:gd name="T2" fmla="*/ 2147483647 w 462"/>
              <a:gd name="T3" fmla="*/ 0 h 427"/>
              <a:gd name="T4" fmla="*/ 2147483647 w 462"/>
              <a:gd name="T5" fmla="*/ 0 h 427"/>
              <a:gd name="T6" fmla="*/ 2147483647 w 462"/>
              <a:gd name="T7" fmla="*/ 2147483647 h 427"/>
              <a:gd name="T8" fmla="*/ 2147483647 w 462"/>
              <a:gd name="T9" fmla="*/ 2147483647 h 427"/>
              <a:gd name="T10" fmla="*/ 0 w 462"/>
              <a:gd name="T11" fmla="*/ 2147483647 h 427"/>
              <a:gd name="T12" fmla="*/ 2147483647 w 462"/>
              <a:gd name="T13" fmla="*/ 2147483647 h 427"/>
              <a:gd name="T14" fmla="*/ 2147483647 w 462"/>
              <a:gd name="T15" fmla="*/ 2147483647 h 427"/>
              <a:gd name="T16" fmla="*/ 2147483647 w 462"/>
              <a:gd name="T17" fmla="*/ 2147483647 h 427"/>
              <a:gd name="T18" fmla="*/ 2147483647 w 462"/>
              <a:gd name="T19" fmla="*/ 2147483647 h 427"/>
              <a:gd name="T20" fmla="*/ 2147483647 w 462"/>
              <a:gd name="T21" fmla="*/ 2147483647 h 427"/>
              <a:gd name="T22" fmla="*/ 2147483647 w 462"/>
              <a:gd name="T23" fmla="*/ 2147483647 h 427"/>
              <a:gd name="T24" fmla="*/ 2147483647 w 462"/>
              <a:gd name="T25" fmla="*/ 2147483647 h 427"/>
              <a:gd name="T26" fmla="*/ 2147483647 w 462"/>
              <a:gd name="T27" fmla="*/ 2147483647 h 427"/>
              <a:gd name="T28" fmla="*/ 2147483647 w 462"/>
              <a:gd name="T29" fmla="*/ 2147483647 h 427"/>
              <a:gd name="T30" fmla="*/ 2147483647 w 462"/>
              <a:gd name="T31" fmla="*/ 2147483647 h 427"/>
              <a:gd name="T32" fmla="*/ 2147483647 w 462"/>
              <a:gd name="T33" fmla="*/ 2147483647 h 427"/>
              <a:gd name="T34" fmla="*/ 2147483647 w 462"/>
              <a:gd name="T35" fmla="*/ 2147483647 h 427"/>
              <a:gd name="T36" fmla="*/ 2147483647 w 462"/>
              <a:gd name="T37" fmla="*/ 0 h 427"/>
              <a:gd name="T38" fmla="*/ 2147483647 w 462"/>
              <a:gd name="T39" fmla="*/ 2147483647 h 427"/>
              <a:gd name="T40" fmla="*/ 2147483647 w 462"/>
              <a:gd name="T41" fmla="*/ 2147483647 h 427"/>
              <a:gd name="T42" fmla="*/ 2147483647 w 462"/>
              <a:gd name="T43" fmla="*/ 2147483647 h 427"/>
              <a:gd name="T44" fmla="*/ 2147483647 w 462"/>
              <a:gd name="T45" fmla="*/ 2147483647 h 427"/>
              <a:gd name="T46" fmla="*/ 2147483647 w 462"/>
              <a:gd name="T47" fmla="*/ 2147483647 h 427"/>
              <a:gd name="T48" fmla="*/ 2147483647 w 462"/>
              <a:gd name="T49" fmla="*/ 2147483647 h 427"/>
              <a:gd name="T50" fmla="*/ 2147483647 w 462"/>
              <a:gd name="T51" fmla="*/ 2147483647 h 427"/>
              <a:gd name="T52" fmla="*/ 2147483647 w 462"/>
              <a:gd name="T53" fmla="*/ 2147483647 h 427"/>
              <a:gd name="T54" fmla="*/ 2147483647 w 462"/>
              <a:gd name="T55" fmla="*/ 2147483647 h 427"/>
              <a:gd name="T56" fmla="*/ 2147483647 w 462"/>
              <a:gd name="T57" fmla="*/ 2147483647 h 427"/>
              <a:gd name="T58" fmla="*/ 2147483647 w 462"/>
              <a:gd name="T59" fmla="*/ 2147483647 h 4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2"/>
              <a:gd name="T91" fmla="*/ 0 h 427"/>
              <a:gd name="T92" fmla="*/ 462 w 462"/>
              <a:gd name="T93" fmla="*/ 427 h 42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2" h="427">
                <a:moveTo>
                  <a:pt x="266" y="0"/>
                </a:move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3" name="稻壳儿小白白(http://dwz.cn/Wu2UP)"/>
          <p:cNvSpPr>
            <a:spLocks/>
          </p:cNvSpPr>
          <p:nvPr/>
        </p:nvSpPr>
        <p:spPr bwMode="auto">
          <a:xfrm>
            <a:off x="1527175" y="1825625"/>
            <a:ext cx="341313" cy="361950"/>
          </a:xfrm>
          <a:custGeom>
            <a:avLst/>
            <a:gdLst>
              <a:gd name="T0" fmla="*/ 2147483647 w 409"/>
              <a:gd name="T1" fmla="*/ 2147483647 h 436"/>
              <a:gd name="T2" fmla="*/ 2147483647 w 409"/>
              <a:gd name="T3" fmla="*/ 2147483647 h 436"/>
              <a:gd name="T4" fmla="*/ 2147483647 w 409"/>
              <a:gd name="T5" fmla="*/ 2147483647 h 436"/>
              <a:gd name="T6" fmla="*/ 2147483647 w 409"/>
              <a:gd name="T7" fmla="*/ 2147483647 h 436"/>
              <a:gd name="T8" fmla="*/ 2147483647 w 409"/>
              <a:gd name="T9" fmla="*/ 2147483647 h 436"/>
              <a:gd name="T10" fmla="*/ 2147483647 w 409"/>
              <a:gd name="T11" fmla="*/ 2147483647 h 436"/>
              <a:gd name="T12" fmla="*/ 2147483647 w 409"/>
              <a:gd name="T13" fmla="*/ 2147483647 h 436"/>
              <a:gd name="T14" fmla="*/ 2147483647 w 409"/>
              <a:gd name="T15" fmla="*/ 2147483647 h 436"/>
              <a:gd name="T16" fmla="*/ 2147483647 w 409"/>
              <a:gd name="T17" fmla="*/ 2147483647 h 436"/>
              <a:gd name="T18" fmla="*/ 2147483647 w 409"/>
              <a:gd name="T19" fmla="*/ 2147483647 h 436"/>
              <a:gd name="T20" fmla="*/ 2147483647 w 409"/>
              <a:gd name="T21" fmla="*/ 2147483647 h 436"/>
              <a:gd name="T22" fmla="*/ 2147483647 w 409"/>
              <a:gd name="T23" fmla="*/ 2147483647 h 436"/>
              <a:gd name="T24" fmla="*/ 2147483647 w 409"/>
              <a:gd name="T25" fmla="*/ 2147483647 h 436"/>
              <a:gd name="T26" fmla="*/ 2147483647 w 409"/>
              <a:gd name="T27" fmla="*/ 2147483647 h 436"/>
              <a:gd name="T28" fmla="*/ 2147483647 w 409"/>
              <a:gd name="T29" fmla="*/ 2147483647 h 436"/>
              <a:gd name="T30" fmla="*/ 2147483647 w 409"/>
              <a:gd name="T31" fmla="*/ 2147483647 h 436"/>
              <a:gd name="T32" fmla="*/ 0 w 409"/>
              <a:gd name="T33" fmla="*/ 2147483647 h 436"/>
              <a:gd name="T34" fmla="*/ 0 w 409"/>
              <a:gd name="T35" fmla="*/ 2147483647 h 436"/>
              <a:gd name="T36" fmla="*/ 2147483647 w 409"/>
              <a:gd name="T37" fmla="*/ 2147483647 h 436"/>
              <a:gd name="T38" fmla="*/ 2147483647 w 409"/>
              <a:gd name="T39" fmla="*/ 2147483647 h 436"/>
              <a:gd name="T40" fmla="*/ 2147483647 w 409"/>
              <a:gd name="T41" fmla="*/ 2147483647 h 436"/>
              <a:gd name="T42" fmla="*/ 2147483647 w 409"/>
              <a:gd name="T43" fmla="*/ 2147483647 h 436"/>
              <a:gd name="T44" fmla="*/ 2147483647 w 409"/>
              <a:gd name="T45" fmla="*/ 2147483647 h 436"/>
              <a:gd name="T46" fmla="*/ 2147483647 w 409"/>
              <a:gd name="T47" fmla="*/ 2147483647 h 436"/>
              <a:gd name="T48" fmla="*/ 2147483647 w 409"/>
              <a:gd name="T49" fmla="*/ 2147483647 h 436"/>
              <a:gd name="T50" fmla="*/ 2147483647 w 409"/>
              <a:gd name="T51" fmla="*/ 2147483647 h 436"/>
              <a:gd name="T52" fmla="*/ 2147483647 w 409"/>
              <a:gd name="T53" fmla="*/ 2147483647 h 436"/>
              <a:gd name="T54" fmla="*/ 2147483647 w 409"/>
              <a:gd name="T55" fmla="*/ 2147483647 h 436"/>
              <a:gd name="T56" fmla="*/ 2147483647 w 409"/>
              <a:gd name="T57" fmla="*/ 2147483647 h 436"/>
              <a:gd name="T58" fmla="*/ 2147483647 w 409"/>
              <a:gd name="T59" fmla="*/ 0 h 436"/>
              <a:gd name="T60" fmla="*/ 0 w 409"/>
              <a:gd name="T61" fmla="*/ 2147483647 h 436"/>
              <a:gd name="T62" fmla="*/ 0 w 409"/>
              <a:gd name="T63" fmla="*/ 2147483647 h 4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9"/>
              <a:gd name="T97" fmla="*/ 0 h 436"/>
              <a:gd name="T98" fmla="*/ 409 w 409"/>
              <a:gd name="T99" fmla="*/ 436 h 4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4" name="稻壳儿小白白(http://dwz.cn/Wu2UP)"/>
          <p:cNvSpPr>
            <a:spLocks/>
          </p:cNvSpPr>
          <p:nvPr/>
        </p:nvSpPr>
        <p:spPr bwMode="auto">
          <a:xfrm>
            <a:off x="10064750" y="4175125"/>
            <a:ext cx="412750" cy="369888"/>
          </a:xfrm>
          <a:custGeom>
            <a:avLst/>
            <a:gdLst>
              <a:gd name="T0" fmla="*/ 2147483647 w 497"/>
              <a:gd name="T1" fmla="*/ 2147483647 h 444"/>
              <a:gd name="T2" fmla="*/ 2147483647 w 497"/>
              <a:gd name="T3" fmla="*/ 2147483647 h 444"/>
              <a:gd name="T4" fmla="*/ 2147483647 w 497"/>
              <a:gd name="T5" fmla="*/ 2147483647 h 444"/>
              <a:gd name="T6" fmla="*/ 2147483647 w 497"/>
              <a:gd name="T7" fmla="*/ 2147483647 h 444"/>
              <a:gd name="T8" fmla="*/ 2147483647 w 497"/>
              <a:gd name="T9" fmla="*/ 2147483647 h 444"/>
              <a:gd name="T10" fmla="*/ 2147483647 w 497"/>
              <a:gd name="T11" fmla="*/ 2147483647 h 444"/>
              <a:gd name="T12" fmla="*/ 2147483647 w 497"/>
              <a:gd name="T13" fmla="*/ 2147483647 h 444"/>
              <a:gd name="T14" fmla="*/ 2147483647 w 497"/>
              <a:gd name="T15" fmla="*/ 2147483647 h 444"/>
              <a:gd name="T16" fmla="*/ 0 w 497"/>
              <a:gd name="T17" fmla="*/ 2147483647 h 444"/>
              <a:gd name="T18" fmla="*/ 0 w 497"/>
              <a:gd name="T19" fmla="*/ 2147483647 h 444"/>
              <a:gd name="T20" fmla="*/ 0 w 497"/>
              <a:gd name="T21" fmla="*/ 2147483647 h 444"/>
              <a:gd name="T22" fmla="*/ 2147483647 w 497"/>
              <a:gd name="T23" fmla="*/ 2147483647 h 444"/>
              <a:gd name="T24" fmla="*/ 2147483647 w 497"/>
              <a:gd name="T25" fmla="*/ 2147483647 h 444"/>
              <a:gd name="T26" fmla="*/ 2147483647 w 497"/>
              <a:gd name="T27" fmla="*/ 2147483647 h 444"/>
              <a:gd name="T28" fmla="*/ 2147483647 w 497"/>
              <a:gd name="T29" fmla="*/ 2147483647 h 444"/>
              <a:gd name="T30" fmla="*/ 0 w 497"/>
              <a:gd name="T31" fmla="*/ 2147483647 h 444"/>
              <a:gd name="T32" fmla="*/ 2147483647 w 497"/>
              <a:gd name="T33" fmla="*/ 2147483647 h 444"/>
              <a:gd name="T34" fmla="*/ 2147483647 w 497"/>
              <a:gd name="T35" fmla="*/ 2147483647 h 444"/>
              <a:gd name="T36" fmla="*/ 2147483647 w 497"/>
              <a:gd name="T37" fmla="*/ 0 h 444"/>
              <a:gd name="T38" fmla="*/ 2147483647 w 497"/>
              <a:gd name="T39" fmla="*/ 2147483647 h 444"/>
              <a:gd name="T40" fmla="*/ 2147483647 w 497"/>
              <a:gd name="T41" fmla="*/ 2147483647 h 444"/>
              <a:gd name="T42" fmla="*/ 2147483647 w 497"/>
              <a:gd name="T43" fmla="*/ 2147483647 h 444"/>
              <a:gd name="T44" fmla="*/ 2147483647 w 497"/>
              <a:gd name="T45" fmla="*/ 2147483647 h 444"/>
              <a:gd name="T46" fmla="*/ 2147483647 w 497"/>
              <a:gd name="T47" fmla="*/ 2147483647 h 444"/>
              <a:gd name="T48" fmla="*/ 2147483647 w 497"/>
              <a:gd name="T49" fmla="*/ 2147483647 h 444"/>
              <a:gd name="T50" fmla="*/ 2147483647 w 497"/>
              <a:gd name="T51" fmla="*/ 2147483647 h 444"/>
              <a:gd name="T52" fmla="*/ 2147483647 w 497"/>
              <a:gd name="T53" fmla="*/ 2147483647 h 444"/>
              <a:gd name="T54" fmla="*/ 2147483647 w 497"/>
              <a:gd name="T55" fmla="*/ 2147483647 h 444"/>
              <a:gd name="T56" fmla="*/ 2147483647 w 497"/>
              <a:gd name="T57" fmla="*/ 2147483647 h 444"/>
              <a:gd name="T58" fmla="*/ 2147483647 w 497"/>
              <a:gd name="T59" fmla="*/ 2147483647 h 444"/>
              <a:gd name="T60" fmla="*/ 2147483647 w 497"/>
              <a:gd name="T61" fmla="*/ 2147483647 h 444"/>
              <a:gd name="T62" fmla="*/ 2147483647 w 497"/>
              <a:gd name="T63" fmla="*/ 2147483647 h 444"/>
              <a:gd name="T64" fmla="*/ 2147483647 w 497"/>
              <a:gd name="T65" fmla="*/ 2147483647 h 444"/>
              <a:gd name="T66" fmla="*/ 2147483647 w 497"/>
              <a:gd name="T67" fmla="*/ 2147483647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97"/>
              <a:gd name="T103" fmla="*/ 0 h 444"/>
              <a:gd name="T104" fmla="*/ 497 w 497"/>
              <a:gd name="T105" fmla="*/ 444 h 4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5" name="稻壳儿小白白(http://dwz.cn/Wu2UP)"/>
          <p:cNvSpPr>
            <a:spLocks/>
          </p:cNvSpPr>
          <p:nvPr/>
        </p:nvSpPr>
        <p:spPr bwMode="auto">
          <a:xfrm>
            <a:off x="4373563" y="4233863"/>
            <a:ext cx="369887" cy="311150"/>
          </a:xfrm>
          <a:custGeom>
            <a:avLst/>
            <a:gdLst>
              <a:gd name="T0" fmla="*/ 2147483647 w 444"/>
              <a:gd name="T1" fmla="*/ 2147483647 h 373"/>
              <a:gd name="T2" fmla="*/ 2147483647 w 444"/>
              <a:gd name="T3" fmla="*/ 2147483647 h 373"/>
              <a:gd name="T4" fmla="*/ 2147483647 w 444"/>
              <a:gd name="T5" fmla="*/ 2147483647 h 373"/>
              <a:gd name="T6" fmla="*/ 2147483647 w 444"/>
              <a:gd name="T7" fmla="*/ 0 h 373"/>
              <a:gd name="T8" fmla="*/ 2147483647 w 444"/>
              <a:gd name="T9" fmla="*/ 0 h 373"/>
              <a:gd name="T10" fmla="*/ 2147483647 w 444"/>
              <a:gd name="T11" fmla="*/ 2147483647 h 373"/>
              <a:gd name="T12" fmla="*/ 2147483647 w 444"/>
              <a:gd name="T13" fmla="*/ 2147483647 h 373"/>
              <a:gd name="T14" fmla="*/ 0 w 444"/>
              <a:gd name="T15" fmla="*/ 2147483647 h 373"/>
              <a:gd name="T16" fmla="*/ 2147483647 w 444"/>
              <a:gd name="T17" fmla="*/ 2147483647 h 373"/>
              <a:gd name="T18" fmla="*/ 2147483647 w 444"/>
              <a:gd name="T19" fmla="*/ 2147483647 h 373"/>
              <a:gd name="T20" fmla="*/ 2147483647 w 444"/>
              <a:gd name="T21" fmla="*/ 2147483647 h 373"/>
              <a:gd name="T22" fmla="*/ 2147483647 w 444"/>
              <a:gd name="T23" fmla="*/ 2147483647 h 373"/>
              <a:gd name="T24" fmla="*/ 2147483647 w 444"/>
              <a:gd name="T25" fmla="*/ 2147483647 h 373"/>
              <a:gd name="T26" fmla="*/ 2147483647 w 444"/>
              <a:gd name="T27" fmla="*/ 2147483647 h 373"/>
              <a:gd name="T28" fmla="*/ 2147483647 w 444"/>
              <a:gd name="T29" fmla="*/ 2147483647 h 373"/>
              <a:gd name="T30" fmla="*/ 2147483647 w 444"/>
              <a:gd name="T31" fmla="*/ 2147483647 h 373"/>
              <a:gd name="T32" fmla="*/ 2147483647 w 444"/>
              <a:gd name="T33" fmla="*/ 2147483647 h 373"/>
              <a:gd name="T34" fmla="*/ 2147483647 w 444"/>
              <a:gd name="T35" fmla="*/ 2147483647 h 373"/>
              <a:gd name="T36" fmla="*/ 2147483647 w 444"/>
              <a:gd name="T37" fmla="*/ 2147483647 h 373"/>
              <a:gd name="T38" fmla="*/ 2147483647 w 444"/>
              <a:gd name="T39" fmla="*/ 2147483647 h 373"/>
              <a:gd name="T40" fmla="*/ 2147483647 w 444"/>
              <a:gd name="T41" fmla="*/ 2147483647 h 373"/>
              <a:gd name="T42" fmla="*/ 2147483647 w 444"/>
              <a:gd name="T43" fmla="*/ 2147483647 h 373"/>
              <a:gd name="T44" fmla="*/ 2147483647 w 444"/>
              <a:gd name="T45" fmla="*/ 2147483647 h 373"/>
              <a:gd name="T46" fmla="*/ 2147483647 w 444"/>
              <a:gd name="T47" fmla="*/ 2147483647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4"/>
              <a:gd name="T73" fmla="*/ 0 h 373"/>
              <a:gd name="T74" fmla="*/ 444 w 444"/>
              <a:gd name="T75" fmla="*/ 373 h 3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6" name="稻壳儿小白白(http://dwz.cn/Wu2UP)"/>
          <p:cNvSpPr>
            <a:spLocks/>
          </p:cNvSpPr>
          <p:nvPr/>
        </p:nvSpPr>
        <p:spPr bwMode="auto">
          <a:xfrm>
            <a:off x="7205663" y="4214813"/>
            <a:ext cx="376237" cy="384175"/>
          </a:xfrm>
          <a:custGeom>
            <a:avLst/>
            <a:gdLst>
              <a:gd name="T0" fmla="*/ 2147483647 w 452"/>
              <a:gd name="T1" fmla="*/ 2147483647 h 462"/>
              <a:gd name="T2" fmla="*/ 2147483647 w 452"/>
              <a:gd name="T3" fmla="*/ 2147483647 h 462"/>
              <a:gd name="T4" fmla="*/ 2147483647 w 452"/>
              <a:gd name="T5" fmla="*/ 2147483647 h 462"/>
              <a:gd name="T6" fmla="*/ 2147483647 w 452"/>
              <a:gd name="T7" fmla="*/ 2147483647 h 462"/>
              <a:gd name="T8" fmla="*/ 2147483647 w 452"/>
              <a:gd name="T9" fmla="*/ 2147483647 h 462"/>
              <a:gd name="T10" fmla="*/ 2147483647 w 452"/>
              <a:gd name="T11" fmla="*/ 2147483647 h 462"/>
              <a:gd name="T12" fmla="*/ 2147483647 w 452"/>
              <a:gd name="T13" fmla="*/ 2147483647 h 462"/>
              <a:gd name="T14" fmla="*/ 2147483647 w 452"/>
              <a:gd name="T15" fmla="*/ 2147483647 h 462"/>
              <a:gd name="T16" fmla="*/ 2147483647 w 452"/>
              <a:gd name="T17" fmla="*/ 2147483647 h 462"/>
              <a:gd name="T18" fmla="*/ 2147483647 w 452"/>
              <a:gd name="T19" fmla="*/ 2147483647 h 462"/>
              <a:gd name="T20" fmla="*/ 2147483647 w 452"/>
              <a:gd name="T21" fmla="*/ 2147483647 h 462"/>
              <a:gd name="T22" fmla="*/ 2147483647 w 452"/>
              <a:gd name="T23" fmla="*/ 2147483647 h 462"/>
              <a:gd name="T24" fmla="*/ 2147483647 w 452"/>
              <a:gd name="T25" fmla="*/ 2147483647 h 462"/>
              <a:gd name="T26" fmla="*/ 2147483647 w 452"/>
              <a:gd name="T27" fmla="*/ 2147483647 h 462"/>
              <a:gd name="T28" fmla="*/ 2147483647 w 452"/>
              <a:gd name="T29" fmla="*/ 2147483647 h 462"/>
              <a:gd name="T30" fmla="*/ 2147483647 w 452"/>
              <a:gd name="T31" fmla="*/ 2147483647 h 462"/>
              <a:gd name="T32" fmla="*/ 2147483647 w 452"/>
              <a:gd name="T33" fmla="*/ 2147483647 h 462"/>
              <a:gd name="T34" fmla="*/ 2147483647 w 452"/>
              <a:gd name="T35" fmla="*/ 2147483647 h 462"/>
              <a:gd name="T36" fmla="*/ 2147483647 w 452"/>
              <a:gd name="T37" fmla="*/ 2147483647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2"/>
              <a:gd name="T58" fmla="*/ 0 h 462"/>
              <a:gd name="T59" fmla="*/ 452 w 452"/>
              <a:gd name="T60" fmla="*/ 462 h 4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7" name="稻壳儿小白白(http://dwz.cn/Wu2UP)"/>
          <p:cNvSpPr>
            <a:spLocks/>
          </p:cNvSpPr>
          <p:nvPr/>
        </p:nvSpPr>
        <p:spPr bwMode="auto">
          <a:xfrm>
            <a:off x="7205663" y="1798638"/>
            <a:ext cx="428625" cy="412750"/>
          </a:xfrm>
          <a:custGeom>
            <a:avLst/>
            <a:gdLst>
              <a:gd name="T0" fmla="*/ 2147483647 w 515"/>
              <a:gd name="T1" fmla="*/ 2147483647 h 498"/>
              <a:gd name="T2" fmla="*/ 2147483647 w 515"/>
              <a:gd name="T3" fmla="*/ 2147483647 h 498"/>
              <a:gd name="T4" fmla="*/ 2147483647 w 515"/>
              <a:gd name="T5" fmla="*/ 2147483647 h 498"/>
              <a:gd name="T6" fmla="*/ 2147483647 w 515"/>
              <a:gd name="T7" fmla="*/ 2147483647 h 498"/>
              <a:gd name="T8" fmla="*/ 2147483647 w 515"/>
              <a:gd name="T9" fmla="*/ 2147483647 h 498"/>
              <a:gd name="T10" fmla="*/ 2147483647 w 515"/>
              <a:gd name="T11" fmla="*/ 2147483647 h 498"/>
              <a:gd name="T12" fmla="*/ 2147483647 w 515"/>
              <a:gd name="T13" fmla="*/ 2147483647 h 498"/>
              <a:gd name="T14" fmla="*/ 2147483647 w 515"/>
              <a:gd name="T15" fmla="*/ 2147483647 h 498"/>
              <a:gd name="T16" fmla="*/ 2147483647 w 515"/>
              <a:gd name="T17" fmla="*/ 2147483647 h 498"/>
              <a:gd name="T18" fmla="*/ 2147483647 w 515"/>
              <a:gd name="T19" fmla="*/ 2147483647 h 498"/>
              <a:gd name="T20" fmla="*/ 2147483647 w 515"/>
              <a:gd name="T21" fmla="*/ 2147483647 h 498"/>
              <a:gd name="T22" fmla="*/ 2147483647 w 515"/>
              <a:gd name="T23" fmla="*/ 2147483647 h 498"/>
              <a:gd name="T24" fmla="*/ 2147483647 w 515"/>
              <a:gd name="T25" fmla="*/ 2147483647 h 498"/>
              <a:gd name="T26" fmla="*/ 2147483647 w 515"/>
              <a:gd name="T27" fmla="*/ 2147483647 h 498"/>
              <a:gd name="T28" fmla="*/ 2147483647 w 515"/>
              <a:gd name="T29" fmla="*/ 2147483647 h 498"/>
              <a:gd name="T30" fmla="*/ 2147483647 w 515"/>
              <a:gd name="T31" fmla="*/ 2147483647 h 4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5"/>
              <a:gd name="T49" fmla="*/ 0 h 498"/>
              <a:gd name="T50" fmla="*/ 515 w 515"/>
              <a:gd name="T51" fmla="*/ 498 h 4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8" name="稻壳儿小白白(http://dwz.cn/Wu2UP)"/>
          <p:cNvSpPr>
            <a:spLocks/>
          </p:cNvSpPr>
          <p:nvPr/>
        </p:nvSpPr>
        <p:spPr bwMode="auto">
          <a:xfrm>
            <a:off x="10064750" y="1835150"/>
            <a:ext cx="412750" cy="376238"/>
          </a:xfrm>
          <a:custGeom>
            <a:avLst/>
            <a:gdLst>
              <a:gd name="T0" fmla="*/ 2147483647 w 497"/>
              <a:gd name="T1" fmla="*/ 2147483647 h 452"/>
              <a:gd name="T2" fmla="*/ 2147483647 w 497"/>
              <a:gd name="T3" fmla="*/ 2147483647 h 452"/>
              <a:gd name="T4" fmla="*/ 2147483647 w 497"/>
              <a:gd name="T5" fmla="*/ 2147483647 h 452"/>
              <a:gd name="T6" fmla="*/ 2147483647 w 497"/>
              <a:gd name="T7" fmla="*/ 2147483647 h 452"/>
              <a:gd name="T8" fmla="*/ 2147483647 w 497"/>
              <a:gd name="T9" fmla="*/ 2147483647 h 452"/>
              <a:gd name="T10" fmla="*/ 2147483647 w 497"/>
              <a:gd name="T11" fmla="*/ 2147483647 h 452"/>
              <a:gd name="T12" fmla="*/ 2147483647 w 497"/>
              <a:gd name="T13" fmla="*/ 2147483647 h 452"/>
              <a:gd name="T14" fmla="*/ 2147483647 w 497"/>
              <a:gd name="T15" fmla="*/ 2147483647 h 452"/>
              <a:gd name="T16" fmla="*/ 2147483647 w 497"/>
              <a:gd name="T17" fmla="*/ 2147483647 h 452"/>
              <a:gd name="T18" fmla="*/ 2147483647 w 497"/>
              <a:gd name="T19" fmla="*/ 2147483647 h 452"/>
              <a:gd name="T20" fmla="*/ 2147483647 w 497"/>
              <a:gd name="T21" fmla="*/ 2147483647 h 452"/>
              <a:gd name="T22" fmla="*/ 2147483647 w 497"/>
              <a:gd name="T23" fmla="*/ 2147483647 h 452"/>
              <a:gd name="T24" fmla="*/ 2147483647 w 497"/>
              <a:gd name="T25" fmla="*/ 0 h 452"/>
              <a:gd name="T26" fmla="*/ 2147483647 w 497"/>
              <a:gd name="T27" fmla="*/ 2147483647 h 452"/>
              <a:gd name="T28" fmla="*/ 2147483647 w 497"/>
              <a:gd name="T29" fmla="*/ 2147483647 h 452"/>
              <a:gd name="T30" fmla="*/ 2147483647 w 497"/>
              <a:gd name="T31" fmla="*/ 2147483647 h 452"/>
              <a:gd name="T32" fmla="*/ 2147483647 w 497"/>
              <a:gd name="T33" fmla="*/ 2147483647 h 452"/>
              <a:gd name="T34" fmla="*/ 2147483647 w 497"/>
              <a:gd name="T35" fmla="*/ 2147483647 h 452"/>
              <a:gd name="T36" fmla="*/ 2147483647 w 497"/>
              <a:gd name="T37" fmla="*/ 2147483647 h 452"/>
              <a:gd name="T38" fmla="*/ 2147483647 w 497"/>
              <a:gd name="T39" fmla="*/ 2147483647 h 452"/>
              <a:gd name="T40" fmla="*/ 2147483647 w 497"/>
              <a:gd name="T41" fmla="*/ 2147483647 h 452"/>
              <a:gd name="T42" fmla="*/ 2147483647 w 497"/>
              <a:gd name="T43" fmla="*/ 2147483647 h 452"/>
              <a:gd name="T44" fmla="*/ 2147483647 w 497"/>
              <a:gd name="T45" fmla="*/ 2147483647 h 452"/>
              <a:gd name="T46" fmla="*/ 2147483647 w 497"/>
              <a:gd name="T47" fmla="*/ 2147483647 h 452"/>
              <a:gd name="T48" fmla="*/ 2147483647 w 497"/>
              <a:gd name="T49" fmla="*/ 2147483647 h 452"/>
              <a:gd name="T50" fmla="*/ 2147483647 w 497"/>
              <a:gd name="T51" fmla="*/ 2147483647 h 452"/>
              <a:gd name="T52" fmla="*/ 2147483647 w 497"/>
              <a:gd name="T53" fmla="*/ 2147483647 h 452"/>
              <a:gd name="T54" fmla="*/ 2147483647 w 497"/>
              <a:gd name="T55" fmla="*/ 2147483647 h 452"/>
              <a:gd name="T56" fmla="*/ 2147483647 w 497"/>
              <a:gd name="T57" fmla="*/ 2147483647 h 4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7"/>
              <a:gd name="T88" fmla="*/ 0 h 452"/>
              <a:gd name="T89" fmla="*/ 497 w 497"/>
              <a:gd name="T90" fmla="*/ 452 h 4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09" name="稻壳儿小白白(http://dwz.cn/Wu2UP)"/>
          <p:cNvSpPr>
            <a:spLocks/>
          </p:cNvSpPr>
          <p:nvPr/>
        </p:nvSpPr>
        <p:spPr bwMode="auto">
          <a:xfrm>
            <a:off x="4410075" y="1835150"/>
            <a:ext cx="277813" cy="339725"/>
          </a:xfrm>
          <a:custGeom>
            <a:avLst/>
            <a:gdLst>
              <a:gd name="T0" fmla="*/ 2147483647 w 337"/>
              <a:gd name="T1" fmla="*/ 0 h 409"/>
              <a:gd name="T2" fmla="*/ 2147483647 w 337"/>
              <a:gd name="T3" fmla="*/ 0 h 409"/>
              <a:gd name="T4" fmla="*/ 0 w 337"/>
              <a:gd name="T5" fmla="*/ 2147483647 h 409"/>
              <a:gd name="T6" fmla="*/ 2147483647 w 337"/>
              <a:gd name="T7" fmla="*/ 2147483647 h 409"/>
              <a:gd name="T8" fmla="*/ 2147483647 w 337"/>
              <a:gd name="T9" fmla="*/ 2147483647 h 409"/>
              <a:gd name="T10" fmla="*/ 2147483647 w 337"/>
              <a:gd name="T11" fmla="*/ 2147483647 h 409"/>
              <a:gd name="T12" fmla="*/ 2147483647 w 337"/>
              <a:gd name="T13" fmla="*/ 2147483647 h 409"/>
              <a:gd name="T14" fmla="*/ 2147483647 w 337"/>
              <a:gd name="T15" fmla="*/ 0 h 409"/>
              <a:gd name="T16" fmla="*/ 2147483647 w 337"/>
              <a:gd name="T17" fmla="*/ 2147483647 h 409"/>
              <a:gd name="T18" fmla="*/ 2147483647 w 337"/>
              <a:gd name="T19" fmla="*/ 2147483647 h 409"/>
              <a:gd name="T20" fmla="*/ 2147483647 w 337"/>
              <a:gd name="T21" fmla="*/ 2147483647 h 409"/>
              <a:gd name="T22" fmla="*/ 2147483647 w 337"/>
              <a:gd name="T23" fmla="*/ 2147483647 h 409"/>
              <a:gd name="T24" fmla="*/ 2147483647 w 337"/>
              <a:gd name="T25" fmla="*/ 2147483647 h 409"/>
              <a:gd name="T26" fmla="*/ 2147483647 w 337"/>
              <a:gd name="T27" fmla="*/ 2147483647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7"/>
              <a:gd name="T43" fmla="*/ 0 h 409"/>
              <a:gd name="T44" fmla="*/ 337 w 337"/>
              <a:gd name="T45" fmla="*/ 409 h 4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10" name="稻壳儿小白白(http://dwz.cn/Wu2UP)"/>
          <p:cNvSpPr txBox="1">
            <a:spLocks noChangeArrowheads="1"/>
          </p:cNvSpPr>
          <p:nvPr/>
        </p:nvSpPr>
        <p:spPr bwMode="auto">
          <a:xfrm>
            <a:off x="528638" y="2659063"/>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11" name="稻壳儿小白白(http://dwz.cn/Wu2UP)"/>
          <p:cNvSpPr txBox="1">
            <a:spLocks noChangeArrowheads="1"/>
          </p:cNvSpPr>
          <p:nvPr/>
        </p:nvSpPr>
        <p:spPr bwMode="auto">
          <a:xfrm>
            <a:off x="1079500" y="300990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12" name="稻壳儿小白白(http://dwz.cn/Wu2UP)"/>
          <p:cNvSpPr txBox="1">
            <a:spLocks noChangeArrowheads="1"/>
          </p:cNvSpPr>
          <p:nvPr/>
        </p:nvSpPr>
        <p:spPr bwMode="auto">
          <a:xfrm>
            <a:off x="3389313" y="2659063"/>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13" name="稻壳儿小白白(http://dwz.cn/Wu2UP)"/>
          <p:cNvSpPr txBox="1">
            <a:spLocks noChangeArrowheads="1"/>
          </p:cNvSpPr>
          <p:nvPr/>
        </p:nvSpPr>
        <p:spPr bwMode="auto">
          <a:xfrm>
            <a:off x="3940175" y="300990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14" name="稻壳儿小白白(http://dwz.cn/Wu2UP)"/>
          <p:cNvSpPr txBox="1">
            <a:spLocks noChangeArrowheads="1"/>
          </p:cNvSpPr>
          <p:nvPr/>
        </p:nvSpPr>
        <p:spPr bwMode="auto">
          <a:xfrm>
            <a:off x="6257925" y="2659063"/>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15" name="稻壳儿小白白(http://dwz.cn/Wu2UP)"/>
          <p:cNvSpPr txBox="1">
            <a:spLocks noChangeArrowheads="1"/>
          </p:cNvSpPr>
          <p:nvPr/>
        </p:nvSpPr>
        <p:spPr bwMode="auto">
          <a:xfrm>
            <a:off x="6808788" y="300990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16" name="稻壳儿小白白(http://dwz.cn/Wu2UP)"/>
          <p:cNvSpPr txBox="1">
            <a:spLocks noChangeArrowheads="1"/>
          </p:cNvSpPr>
          <p:nvPr/>
        </p:nvSpPr>
        <p:spPr bwMode="auto">
          <a:xfrm>
            <a:off x="9097963" y="2659063"/>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17" name="稻壳儿小白白(http://dwz.cn/Wu2UP)"/>
          <p:cNvSpPr txBox="1">
            <a:spLocks noChangeArrowheads="1"/>
          </p:cNvSpPr>
          <p:nvPr/>
        </p:nvSpPr>
        <p:spPr bwMode="auto">
          <a:xfrm>
            <a:off x="9647238" y="300990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18" name="稻壳儿小白白(http://dwz.cn/Wu2UP)"/>
          <p:cNvSpPr txBox="1">
            <a:spLocks noChangeArrowheads="1"/>
          </p:cNvSpPr>
          <p:nvPr/>
        </p:nvSpPr>
        <p:spPr bwMode="auto">
          <a:xfrm>
            <a:off x="528638" y="503713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19" name="稻壳儿小白白(http://dwz.cn/Wu2UP)"/>
          <p:cNvSpPr txBox="1">
            <a:spLocks noChangeArrowheads="1"/>
          </p:cNvSpPr>
          <p:nvPr/>
        </p:nvSpPr>
        <p:spPr bwMode="auto">
          <a:xfrm>
            <a:off x="1079500" y="5386388"/>
            <a:ext cx="1384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20" name="稻壳儿小白白(http://dwz.cn/Wu2UP)"/>
          <p:cNvSpPr txBox="1">
            <a:spLocks noChangeArrowheads="1"/>
          </p:cNvSpPr>
          <p:nvPr/>
        </p:nvSpPr>
        <p:spPr bwMode="auto">
          <a:xfrm>
            <a:off x="3389313" y="503713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21" name="稻壳儿小白白(http://dwz.cn/Wu2UP)"/>
          <p:cNvSpPr txBox="1">
            <a:spLocks noChangeArrowheads="1"/>
          </p:cNvSpPr>
          <p:nvPr/>
        </p:nvSpPr>
        <p:spPr bwMode="auto">
          <a:xfrm>
            <a:off x="3940175" y="5386388"/>
            <a:ext cx="1384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22" name="稻壳儿小白白(http://dwz.cn/Wu2UP)"/>
          <p:cNvSpPr txBox="1">
            <a:spLocks noChangeArrowheads="1"/>
          </p:cNvSpPr>
          <p:nvPr/>
        </p:nvSpPr>
        <p:spPr bwMode="auto">
          <a:xfrm>
            <a:off x="6257925" y="5037138"/>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23" name="稻壳儿小白白(http://dwz.cn/Wu2UP)"/>
          <p:cNvSpPr txBox="1">
            <a:spLocks noChangeArrowheads="1"/>
          </p:cNvSpPr>
          <p:nvPr/>
        </p:nvSpPr>
        <p:spPr bwMode="auto">
          <a:xfrm>
            <a:off x="6808788" y="5386388"/>
            <a:ext cx="1384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8224" name="稻壳儿小白白(http://dwz.cn/Wu2UP)"/>
          <p:cNvSpPr txBox="1">
            <a:spLocks noChangeArrowheads="1"/>
          </p:cNvSpPr>
          <p:nvPr/>
        </p:nvSpPr>
        <p:spPr bwMode="auto">
          <a:xfrm>
            <a:off x="9097963" y="503713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8225" name="稻壳儿小白白(http://dwz.cn/Wu2UP)"/>
          <p:cNvSpPr txBox="1">
            <a:spLocks noChangeArrowheads="1"/>
          </p:cNvSpPr>
          <p:nvPr/>
        </p:nvSpPr>
        <p:spPr bwMode="auto">
          <a:xfrm>
            <a:off x="9647238" y="5386388"/>
            <a:ext cx="1384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8226" name="图片 41"/>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7" name="文本框 44"/>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年度工作概述</a:t>
            </a:r>
          </a:p>
        </p:txBody>
      </p:sp>
      <p:sp>
        <p:nvSpPr>
          <p:cNvPr id="8228"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298215718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3" name="文本框 2">
            <a:extLst>
              <a:ext uri="{FF2B5EF4-FFF2-40B4-BE49-F238E27FC236}">
                <a16:creationId xmlns:a16="http://schemas.microsoft.com/office/drawing/2014/main" id="{E3B42888-695A-41F7-A21C-78E556AE1BEB}"/>
              </a:ext>
            </a:extLst>
          </p:cNvPr>
          <p:cNvSpPr txBox="1"/>
          <p:nvPr/>
        </p:nvSpPr>
        <p:spPr>
          <a:xfrm>
            <a:off x="368300" y="2966987"/>
            <a:ext cx="11455400" cy="1384995"/>
          </a:xfrm>
          <a:prstGeom prst="rect">
            <a:avLst/>
          </a:prstGeom>
          <a:noFill/>
        </p:spPr>
        <p:txBody>
          <a:bodyPr wrap="square" rtlCol="0">
            <a:spAutoFit/>
          </a:bodyPr>
          <a:lstStyle/>
          <a:p>
            <a:r>
              <a:rPr lang="zh-CN" altLang="en-US" sz="2800" dirty="0">
                <a:solidFill>
                  <a:schemeClr val="bg1"/>
                </a:solidFill>
              </a:rPr>
              <a:t>在</a:t>
            </a:r>
            <a:r>
              <a:rPr lang="en-US" altLang="zh-CN" sz="2800" dirty="0">
                <a:solidFill>
                  <a:schemeClr val="bg1"/>
                </a:solidFill>
              </a:rPr>
              <a:t>Internet</a:t>
            </a:r>
            <a:r>
              <a:rPr lang="zh-CN" altLang="en-US" sz="2800" dirty="0">
                <a:solidFill>
                  <a:schemeClr val="bg1"/>
                </a:solidFill>
              </a:rPr>
              <a:t>上每一个域名与</a:t>
            </a:r>
            <a:r>
              <a:rPr lang="en-US" altLang="zh-CN" sz="2800" dirty="0" err="1">
                <a:solidFill>
                  <a:schemeClr val="bg1"/>
                </a:solidFill>
              </a:rPr>
              <a:t>ip</a:t>
            </a:r>
            <a:r>
              <a:rPr lang="zh-CN" altLang="en-US" sz="2800" dirty="0">
                <a:solidFill>
                  <a:schemeClr val="bg1"/>
                </a:solidFill>
              </a:rPr>
              <a:t>地址之间是一一对应的。为了方便管理，域名与</a:t>
            </a:r>
            <a:r>
              <a:rPr lang="en-US" altLang="zh-CN" sz="2800" dirty="0" err="1">
                <a:solidFill>
                  <a:schemeClr val="bg1"/>
                </a:solidFill>
              </a:rPr>
              <a:t>ip</a:t>
            </a:r>
            <a:r>
              <a:rPr lang="zh-CN" altLang="en-US" sz="2800" dirty="0">
                <a:solidFill>
                  <a:schemeClr val="bg1"/>
                </a:solidFill>
              </a:rPr>
              <a:t>地址之间的解析和反向解析能迅速有效地进行，因特网采用了一种</a:t>
            </a:r>
            <a:r>
              <a:rPr lang="zh-CN" altLang="en-US" sz="2800" dirty="0">
                <a:solidFill>
                  <a:srgbClr val="FF0000"/>
                </a:solidFill>
              </a:rPr>
              <a:t>分布式</a:t>
            </a:r>
            <a:r>
              <a:rPr lang="zh-CN" altLang="en-US" sz="2800" dirty="0">
                <a:solidFill>
                  <a:schemeClr val="bg1"/>
                </a:solidFill>
              </a:rPr>
              <a:t>分层机制的域名系统（</a:t>
            </a:r>
            <a:r>
              <a:rPr lang="en-US" altLang="zh-CN" sz="2800" dirty="0">
                <a:solidFill>
                  <a:schemeClr val="bg1"/>
                </a:solidFill>
              </a:rPr>
              <a:t>Domain   Name  System</a:t>
            </a:r>
            <a:r>
              <a:rPr lang="zh-CN" altLang="en-US" sz="2800" dirty="0">
                <a:solidFill>
                  <a:schemeClr val="bg1"/>
                </a:solidFill>
              </a:rPr>
              <a:t>），简称</a:t>
            </a:r>
            <a:r>
              <a:rPr lang="en-US" altLang="zh-CN" sz="2800" dirty="0">
                <a:solidFill>
                  <a:srgbClr val="FF0000"/>
                </a:solidFill>
              </a:rPr>
              <a:t>DNS</a:t>
            </a:r>
            <a:endParaRPr lang="zh-CN" altLang="en-US" sz="2800" dirty="0">
              <a:solidFill>
                <a:srgbClr val="FF0000"/>
              </a:solidFill>
            </a:endParaRPr>
          </a:p>
        </p:txBody>
      </p:sp>
    </p:spTree>
    <p:extLst>
      <p:ext uri="{BB962C8B-B14F-4D97-AF65-F5344CB8AC3E}">
        <p14:creationId xmlns:p14="http://schemas.microsoft.com/office/powerpoint/2010/main" val="19667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1026" name="稻壳儿小白白(http://dwz.cn/Wu2UP)"/>
          <p:cNvGraphicFramePr>
            <a:graphicFrameLocks/>
          </p:cNvGraphicFramePr>
          <p:nvPr/>
        </p:nvGraphicFramePr>
        <p:xfrm>
          <a:off x="1616075" y="1114425"/>
          <a:ext cx="10336213" cy="4270375"/>
        </p:xfrm>
        <a:graphic>
          <a:graphicData uri="http://schemas.openxmlformats.org/presentationml/2006/ole">
            <mc:AlternateContent xmlns:mc="http://schemas.openxmlformats.org/markup-compatibility/2006">
              <mc:Choice xmlns:v="urn:schemas-microsoft-com:vml" Requires="v">
                <p:oleObj spid="_x0000_s1063" r:id="rId4" imgW="10339712" imgH="4279763" progId="Excel.Chart.8">
                  <p:embed/>
                </p:oleObj>
              </mc:Choice>
              <mc:Fallback>
                <p:oleObj r:id="rId4" imgW="10339712" imgH="4279763" progId="Excel.Chart.8">
                  <p:embed/>
                  <p:pic>
                    <p:nvPicPr>
                      <p:cNvPr id="1026"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075" y="1114425"/>
                        <a:ext cx="10336213"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稻壳儿小白白(http://dwz.cn/Wu2UP)"/>
          <p:cNvSpPr txBox="1">
            <a:spLocks noChangeArrowheads="1"/>
          </p:cNvSpPr>
          <p:nvPr/>
        </p:nvSpPr>
        <p:spPr bwMode="auto">
          <a:xfrm>
            <a:off x="1782763" y="5765800"/>
            <a:ext cx="83708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200">
              <a:solidFill>
                <a:srgbClr val="445469"/>
              </a:solidFill>
              <a:sym typeface="Arial" panose="020B0604020202020204" pitchFamily="34" charset="0"/>
            </a:endParaRPr>
          </a:p>
        </p:txBody>
      </p:sp>
      <p:sp>
        <p:nvSpPr>
          <p:cNvPr id="1028" name="稻壳儿小白白(http://dwz.cn/Wu2UP)"/>
          <p:cNvSpPr txBox="1">
            <a:spLocks noChangeArrowheads="1"/>
          </p:cNvSpPr>
          <p:nvPr/>
        </p:nvSpPr>
        <p:spPr bwMode="auto">
          <a:xfrm>
            <a:off x="1782763" y="5438775"/>
            <a:ext cx="21526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b="1">
                <a:solidFill>
                  <a:srgbClr val="445469"/>
                </a:solidFill>
                <a:sym typeface="Arial" panose="020B0604020202020204" pitchFamily="34" charset="0"/>
              </a:rPr>
              <a:t>单击此处编辑标题</a:t>
            </a:r>
            <a:endParaRPr lang="en-US" altLang="zh-CN" sz="1400" b="1">
              <a:solidFill>
                <a:srgbClr val="445469"/>
              </a:solidFill>
              <a:sym typeface="Arial" panose="020B0604020202020204" pitchFamily="34" charset="0"/>
            </a:endParaRPr>
          </a:p>
        </p:txBody>
      </p:sp>
      <p:pic>
        <p:nvPicPr>
          <p:cNvPr id="1029" name="图片 18"/>
          <p:cNvPicPr>
            <a:picLocks noChangeAspect="1" noChangeArrowheads="1"/>
          </p:cNvPicPr>
          <p:nvPr/>
        </p:nvPicPr>
        <p:blipFill>
          <a:blip r:embed="rId6">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文本框 19"/>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工作完成情况</a:t>
            </a:r>
          </a:p>
        </p:txBody>
      </p:sp>
      <p:sp>
        <p:nvSpPr>
          <p:cNvPr id="1031" name="文本框 20"/>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2</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063112259"/>
      </p:ext>
    </p:extLst>
  </p:cSld>
  <p:clrMapOvr>
    <a:masterClrMapping/>
  </p:clrMapOvr>
  <p:transition spd="slow" advClick="0"/>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314" name="稻壳儿小白白(http://dwz.cn/Wu2UP)"/>
          <p:cNvSpPr>
            <a:spLocks noChangeArrowheads="1"/>
          </p:cNvSpPr>
          <p:nvPr/>
        </p:nvSpPr>
        <p:spPr bwMode="auto">
          <a:xfrm>
            <a:off x="1006475"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15" name="稻壳儿小白白(http://dwz.cn/Wu2UP)"/>
          <p:cNvSpPr>
            <a:spLocks noChangeArrowheads="1"/>
          </p:cNvSpPr>
          <p:nvPr/>
        </p:nvSpPr>
        <p:spPr bwMode="auto">
          <a:xfrm>
            <a:off x="1890713"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16" name="稻壳儿小白白(http://dwz.cn/Wu2UP)"/>
          <p:cNvSpPr>
            <a:spLocks noChangeArrowheads="1"/>
          </p:cNvSpPr>
          <p:nvPr/>
        </p:nvSpPr>
        <p:spPr bwMode="auto">
          <a:xfrm>
            <a:off x="2776538"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17" name="稻壳儿小白白(http://dwz.cn/Wu2UP)"/>
          <p:cNvSpPr>
            <a:spLocks noChangeArrowheads="1"/>
          </p:cNvSpPr>
          <p:nvPr/>
        </p:nvSpPr>
        <p:spPr bwMode="auto">
          <a:xfrm>
            <a:off x="3660775"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18" name="稻壳儿小白白(http://dwz.cn/Wu2UP)"/>
          <p:cNvSpPr>
            <a:spLocks noChangeArrowheads="1"/>
          </p:cNvSpPr>
          <p:nvPr/>
        </p:nvSpPr>
        <p:spPr bwMode="auto">
          <a:xfrm>
            <a:off x="4546600"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19" name="稻壳儿小白白(http://dwz.cn/Wu2UP)"/>
          <p:cNvSpPr>
            <a:spLocks noChangeArrowheads="1"/>
          </p:cNvSpPr>
          <p:nvPr/>
        </p:nvSpPr>
        <p:spPr bwMode="auto">
          <a:xfrm>
            <a:off x="5430838"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0" name="稻壳儿小白白(http://dwz.cn/Wu2UP)"/>
          <p:cNvSpPr>
            <a:spLocks noChangeArrowheads="1"/>
          </p:cNvSpPr>
          <p:nvPr/>
        </p:nvSpPr>
        <p:spPr bwMode="auto">
          <a:xfrm>
            <a:off x="6316663"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1" name="稻壳儿小白白(http://dwz.cn/Wu2UP)"/>
          <p:cNvSpPr>
            <a:spLocks noChangeArrowheads="1"/>
          </p:cNvSpPr>
          <p:nvPr/>
        </p:nvSpPr>
        <p:spPr bwMode="auto">
          <a:xfrm>
            <a:off x="7202488"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2" name="稻壳儿小白白(http://dwz.cn/Wu2UP)"/>
          <p:cNvSpPr>
            <a:spLocks noChangeArrowheads="1"/>
          </p:cNvSpPr>
          <p:nvPr/>
        </p:nvSpPr>
        <p:spPr bwMode="auto">
          <a:xfrm>
            <a:off x="8086725"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3" name="稻壳儿小白白(http://dwz.cn/Wu2UP)"/>
          <p:cNvSpPr>
            <a:spLocks noChangeArrowheads="1"/>
          </p:cNvSpPr>
          <p:nvPr/>
        </p:nvSpPr>
        <p:spPr bwMode="auto">
          <a:xfrm>
            <a:off x="8972550"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4" name="稻壳儿小白白(http://dwz.cn/Wu2UP)"/>
          <p:cNvSpPr>
            <a:spLocks noChangeArrowheads="1"/>
          </p:cNvSpPr>
          <p:nvPr/>
        </p:nvSpPr>
        <p:spPr bwMode="auto">
          <a:xfrm>
            <a:off x="9856788"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5" name="稻壳儿小白白(http://dwz.cn/Wu2UP)"/>
          <p:cNvSpPr>
            <a:spLocks noChangeArrowheads="1"/>
          </p:cNvSpPr>
          <p:nvPr/>
        </p:nvSpPr>
        <p:spPr bwMode="auto">
          <a:xfrm>
            <a:off x="10742613" y="1524000"/>
            <a:ext cx="476250" cy="3016250"/>
          </a:xfrm>
          <a:prstGeom prst="rect">
            <a:avLst/>
          </a:prstGeom>
          <a:solidFill>
            <a:srgbClr val="E3E5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445469"/>
              </a:solidFill>
              <a:sym typeface="Arial" panose="020B0604020202020204" pitchFamily="34" charset="0"/>
            </a:endParaRPr>
          </a:p>
        </p:txBody>
      </p:sp>
      <p:sp>
        <p:nvSpPr>
          <p:cNvPr id="13326" name="稻壳儿小白白(http://dwz.cn/Wu2UP)"/>
          <p:cNvSpPr>
            <a:spLocks noChangeArrowheads="1"/>
          </p:cNvSpPr>
          <p:nvPr/>
        </p:nvSpPr>
        <p:spPr bwMode="auto">
          <a:xfrm>
            <a:off x="1006475" y="4641850"/>
            <a:ext cx="476250" cy="47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27" name="稻壳儿小白白(http://dwz.cn/Wu2UP)"/>
          <p:cNvSpPr>
            <a:spLocks noChangeArrowheads="1"/>
          </p:cNvSpPr>
          <p:nvPr/>
        </p:nvSpPr>
        <p:spPr bwMode="auto">
          <a:xfrm>
            <a:off x="1890713" y="4641850"/>
            <a:ext cx="476250" cy="4762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28" name="稻壳儿小白白(http://dwz.cn/Wu2UP)"/>
          <p:cNvSpPr>
            <a:spLocks noChangeArrowheads="1"/>
          </p:cNvSpPr>
          <p:nvPr/>
        </p:nvSpPr>
        <p:spPr bwMode="auto">
          <a:xfrm>
            <a:off x="2776538" y="4641850"/>
            <a:ext cx="476250" cy="47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29" name="稻壳儿小白白(http://dwz.cn/Wu2UP)"/>
          <p:cNvSpPr>
            <a:spLocks noChangeArrowheads="1"/>
          </p:cNvSpPr>
          <p:nvPr/>
        </p:nvSpPr>
        <p:spPr bwMode="auto">
          <a:xfrm>
            <a:off x="3660775" y="4641850"/>
            <a:ext cx="476250" cy="4762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0" name="稻壳儿小白白(http://dwz.cn/Wu2UP)"/>
          <p:cNvSpPr>
            <a:spLocks noChangeArrowheads="1"/>
          </p:cNvSpPr>
          <p:nvPr/>
        </p:nvSpPr>
        <p:spPr bwMode="auto">
          <a:xfrm>
            <a:off x="4546600" y="4641850"/>
            <a:ext cx="476250" cy="47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1" name="稻壳儿小白白(http://dwz.cn/Wu2UP)"/>
          <p:cNvSpPr>
            <a:spLocks noChangeArrowheads="1"/>
          </p:cNvSpPr>
          <p:nvPr/>
        </p:nvSpPr>
        <p:spPr bwMode="auto">
          <a:xfrm>
            <a:off x="5430838" y="4641850"/>
            <a:ext cx="476250" cy="4762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2" name="稻壳儿小白白(http://dwz.cn/Wu2UP)"/>
          <p:cNvSpPr>
            <a:spLocks noChangeArrowheads="1"/>
          </p:cNvSpPr>
          <p:nvPr/>
        </p:nvSpPr>
        <p:spPr bwMode="auto">
          <a:xfrm>
            <a:off x="6316663" y="4641850"/>
            <a:ext cx="476250" cy="47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3" name="稻壳儿小白白(http://dwz.cn/Wu2UP)"/>
          <p:cNvSpPr>
            <a:spLocks noChangeArrowheads="1"/>
          </p:cNvSpPr>
          <p:nvPr/>
        </p:nvSpPr>
        <p:spPr bwMode="auto">
          <a:xfrm>
            <a:off x="7202488" y="4641850"/>
            <a:ext cx="476250" cy="4762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4" name="稻壳儿小白白(http://dwz.cn/Wu2UP)"/>
          <p:cNvSpPr>
            <a:spLocks noChangeArrowheads="1"/>
          </p:cNvSpPr>
          <p:nvPr/>
        </p:nvSpPr>
        <p:spPr bwMode="auto">
          <a:xfrm>
            <a:off x="8086725" y="4641850"/>
            <a:ext cx="476250" cy="47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5" name="稻壳儿小白白(http://dwz.cn/Wu2UP)"/>
          <p:cNvSpPr>
            <a:spLocks noChangeArrowheads="1"/>
          </p:cNvSpPr>
          <p:nvPr/>
        </p:nvSpPr>
        <p:spPr bwMode="auto">
          <a:xfrm>
            <a:off x="8972550" y="4641850"/>
            <a:ext cx="476250" cy="4762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6" name="稻壳儿小白白(http://dwz.cn/Wu2UP)"/>
          <p:cNvSpPr>
            <a:spLocks noChangeArrowheads="1"/>
          </p:cNvSpPr>
          <p:nvPr/>
        </p:nvSpPr>
        <p:spPr bwMode="auto">
          <a:xfrm>
            <a:off x="9856788" y="4641850"/>
            <a:ext cx="476250" cy="47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7" name="稻壳儿小白白(http://dwz.cn/Wu2UP)"/>
          <p:cNvSpPr>
            <a:spLocks noChangeArrowheads="1"/>
          </p:cNvSpPr>
          <p:nvPr/>
        </p:nvSpPr>
        <p:spPr bwMode="auto">
          <a:xfrm>
            <a:off x="10742613" y="4641850"/>
            <a:ext cx="476250" cy="4762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38" name="稻壳儿小白白(http://dwz.cn/Wu2UP)"/>
          <p:cNvSpPr txBox="1">
            <a:spLocks noChangeArrowheads="1"/>
          </p:cNvSpPr>
          <p:nvPr/>
        </p:nvSpPr>
        <p:spPr bwMode="auto">
          <a:xfrm>
            <a:off x="995363" y="4725988"/>
            <a:ext cx="47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b="1">
                <a:solidFill>
                  <a:srgbClr val="FFFFFF"/>
                </a:solidFill>
                <a:sym typeface="Arial" panose="020B0604020202020204" pitchFamily="34" charset="0"/>
              </a:rPr>
              <a:t>1</a:t>
            </a:r>
            <a:r>
              <a:rPr lang="zh-CN" altLang="en-US" sz="1400" b="1">
                <a:solidFill>
                  <a:srgbClr val="FFFFFF"/>
                </a:solidFill>
                <a:sym typeface="Arial" panose="020B0604020202020204" pitchFamily="34" charset="0"/>
              </a:rPr>
              <a:t>月</a:t>
            </a:r>
          </a:p>
        </p:txBody>
      </p:sp>
      <p:sp>
        <p:nvSpPr>
          <p:cNvPr id="13339" name="稻壳儿小白白(http://dwz.cn/Wu2UP)"/>
          <p:cNvSpPr txBox="1">
            <a:spLocks noChangeArrowheads="1"/>
          </p:cNvSpPr>
          <p:nvPr/>
        </p:nvSpPr>
        <p:spPr bwMode="auto">
          <a:xfrm>
            <a:off x="1830388"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2</a:t>
            </a:r>
            <a:r>
              <a:rPr lang="zh-CN" altLang="en-US" sz="1400" b="1">
                <a:solidFill>
                  <a:srgbClr val="FFFFFF"/>
                </a:solidFill>
                <a:sym typeface="Arial" panose="020B0604020202020204" pitchFamily="34" charset="0"/>
              </a:rPr>
              <a:t>月</a:t>
            </a:r>
          </a:p>
        </p:txBody>
      </p:sp>
      <p:sp>
        <p:nvSpPr>
          <p:cNvPr id="13340" name="稻壳儿小白白(http://dwz.cn/Wu2UP)"/>
          <p:cNvSpPr txBox="1">
            <a:spLocks noChangeArrowheads="1"/>
          </p:cNvSpPr>
          <p:nvPr/>
        </p:nvSpPr>
        <p:spPr bwMode="auto">
          <a:xfrm>
            <a:off x="2725738"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3</a:t>
            </a:r>
            <a:r>
              <a:rPr lang="zh-CN" altLang="en-US" sz="1400" b="1">
                <a:solidFill>
                  <a:srgbClr val="FFFFFF"/>
                </a:solidFill>
                <a:sym typeface="Arial" panose="020B0604020202020204" pitchFamily="34" charset="0"/>
              </a:rPr>
              <a:t>月</a:t>
            </a:r>
          </a:p>
        </p:txBody>
      </p:sp>
      <p:sp>
        <p:nvSpPr>
          <p:cNvPr id="13341" name="稻壳儿小白白(http://dwz.cn/Wu2UP)"/>
          <p:cNvSpPr txBox="1">
            <a:spLocks noChangeArrowheads="1"/>
          </p:cNvSpPr>
          <p:nvPr/>
        </p:nvSpPr>
        <p:spPr bwMode="auto">
          <a:xfrm>
            <a:off x="3598863"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4</a:t>
            </a:r>
            <a:r>
              <a:rPr lang="zh-CN" altLang="en-US" sz="1400" b="1">
                <a:solidFill>
                  <a:srgbClr val="FFFFFF"/>
                </a:solidFill>
                <a:sym typeface="Arial" panose="020B0604020202020204" pitchFamily="34" charset="0"/>
              </a:rPr>
              <a:t>月</a:t>
            </a:r>
          </a:p>
        </p:txBody>
      </p:sp>
      <p:sp>
        <p:nvSpPr>
          <p:cNvPr id="13342" name="稻壳儿小白白(http://dwz.cn/Wu2UP)"/>
          <p:cNvSpPr txBox="1">
            <a:spLocks noChangeArrowheads="1"/>
          </p:cNvSpPr>
          <p:nvPr/>
        </p:nvSpPr>
        <p:spPr bwMode="auto">
          <a:xfrm>
            <a:off x="4478338"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5</a:t>
            </a:r>
            <a:r>
              <a:rPr lang="zh-CN" altLang="en-US" sz="1400" b="1">
                <a:solidFill>
                  <a:srgbClr val="FFFFFF"/>
                </a:solidFill>
                <a:sym typeface="Arial" panose="020B0604020202020204" pitchFamily="34" charset="0"/>
              </a:rPr>
              <a:t>月</a:t>
            </a:r>
          </a:p>
        </p:txBody>
      </p:sp>
      <p:sp>
        <p:nvSpPr>
          <p:cNvPr id="13343" name="稻壳儿小白白(http://dwz.cn/Wu2UP)"/>
          <p:cNvSpPr txBox="1">
            <a:spLocks noChangeArrowheads="1"/>
          </p:cNvSpPr>
          <p:nvPr/>
        </p:nvSpPr>
        <p:spPr bwMode="auto">
          <a:xfrm>
            <a:off x="5351463"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6</a:t>
            </a:r>
            <a:r>
              <a:rPr lang="zh-CN" altLang="en-US" sz="1400" b="1">
                <a:solidFill>
                  <a:srgbClr val="FFFFFF"/>
                </a:solidFill>
                <a:sym typeface="Arial" panose="020B0604020202020204" pitchFamily="34" charset="0"/>
              </a:rPr>
              <a:t>月</a:t>
            </a:r>
          </a:p>
        </p:txBody>
      </p:sp>
      <p:sp>
        <p:nvSpPr>
          <p:cNvPr id="13344" name="稻壳儿小白白(http://dwz.cn/Wu2UP)"/>
          <p:cNvSpPr txBox="1">
            <a:spLocks noChangeArrowheads="1"/>
          </p:cNvSpPr>
          <p:nvPr/>
        </p:nvSpPr>
        <p:spPr bwMode="auto">
          <a:xfrm>
            <a:off x="6246813"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7</a:t>
            </a:r>
            <a:r>
              <a:rPr lang="zh-CN" altLang="en-US" sz="1400" b="1">
                <a:solidFill>
                  <a:srgbClr val="FFFFFF"/>
                </a:solidFill>
                <a:sym typeface="Arial" panose="020B0604020202020204" pitchFamily="34" charset="0"/>
              </a:rPr>
              <a:t>月</a:t>
            </a:r>
          </a:p>
        </p:txBody>
      </p:sp>
      <p:sp>
        <p:nvSpPr>
          <p:cNvPr id="13345" name="稻壳儿小白白(http://dwz.cn/Wu2UP)"/>
          <p:cNvSpPr txBox="1">
            <a:spLocks noChangeArrowheads="1"/>
          </p:cNvSpPr>
          <p:nvPr/>
        </p:nvSpPr>
        <p:spPr bwMode="auto">
          <a:xfrm>
            <a:off x="7132638"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8</a:t>
            </a:r>
            <a:r>
              <a:rPr lang="zh-CN" altLang="en-US" sz="1400" b="1">
                <a:solidFill>
                  <a:srgbClr val="FFFFFF"/>
                </a:solidFill>
                <a:sym typeface="Arial" panose="020B0604020202020204" pitchFamily="34" charset="0"/>
              </a:rPr>
              <a:t>月</a:t>
            </a:r>
          </a:p>
        </p:txBody>
      </p:sp>
      <p:sp>
        <p:nvSpPr>
          <p:cNvPr id="13346" name="稻壳儿小白白(http://dwz.cn/Wu2UP)"/>
          <p:cNvSpPr txBox="1">
            <a:spLocks noChangeArrowheads="1"/>
          </p:cNvSpPr>
          <p:nvPr/>
        </p:nvSpPr>
        <p:spPr bwMode="auto">
          <a:xfrm>
            <a:off x="8031163"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solidFill>
                  <a:srgbClr val="FFFFFF"/>
                </a:solidFill>
                <a:sym typeface="Arial" panose="020B0604020202020204" pitchFamily="34" charset="0"/>
              </a:rPr>
              <a:t>9</a:t>
            </a:r>
            <a:r>
              <a:rPr lang="zh-CN" altLang="en-US" sz="1400" b="1">
                <a:solidFill>
                  <a:srgbClr val="FFFFFF"/>
                </a:solidFill>
                <a:sym typeface="Arial" panose="020B0604020202020204" pitchFamily="34" charset="0"/>
              </a:rPr>
              <a:t>月</a:t>
            </a:r>
          </a:p>
        </p:txBody>
      </p:sp>
      <p:sp>
        <p:nvSpPr>
          <p:cNvPr id="13347" name="稻壳儿小白白(http://dwz.cn/Wu2UP)"/>
          <p:cNvSpPr txBox="1">
            <a:spLocks noChangeArrowheads="1"/>
          </p:cNvSpPr>
          <p:nvPr/>
        </p:nvSpPr>
        <p:spPr bwMode="auto">
          <a:xfrm>
            <a:off x="8936038"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b="1">
                <a:solidFill>
                  <a:srgbClr val="FFFFFF"/>
                </a:solidFill>
                <a:sym typeface="Arial" panose="020B0604020202020204" pitchFamily="34" charset="0"/>
              </a:rPr>
              <a:t>10</a:t>
            </a:r>
            <a:r>
              <a:rPr lang="zh-CN" altLang="en-US" sz="1400" b="1">
                <a:solidFill>
                  <a:srgbClr val="FFFFFF"/>
                </a:solidFill>
                <a:sym typeface="Arial" panose="020B0604020202020204" pitchFamily="34" charset="0"/>
              </a:rPr>
              <a:t>月</a:t>
            </a:r>
          </a:p>
        </p:txBody>
      </p:sp>
      <p:sp>
        <p:nvSpPr>
          <p:cNvPr id="13348" name="稻壳儿小白白(http://dwz.cn/Wu2UP)"/>
          <p:cNvSpPr txBox="1">
            <a:spLocks noChangeArrowheads="1"/>
          </p:cNvSpPr>
          <p:nvPr/>
        </p:nvSpPr>
        <p:spPr bwMode="auto">
          <a:xfrm>
            <a:off x="9786938"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b="1">
                <a:solidFill>
                  <a:srgbClr val="FFFFFF"/>
                </a:solidFill>
                <a:sym typeface="Arial" panose="020B0604020202020204" pitchFamily="34" charset="0"/>
              </a:rPr>
              <a:t>11</a:t>
            </a:r>
            <a:r>
              <a:rPr lang="zh-CN" altLang="en-US" sz="1400" b="1">
                <a:solidFill>
                  <a:srgbClr val="FFFFFF"/>
                </a:solidFill>
                <a:sym typeface="Arial" panose="020B0604020202020204" pitchFamily="34" charset="0"/>
              </a:rPr>
              <a:t>月</a:t>
            </a:r>
          </a:p>
        </p:txBody>
      </p:sp>
      <p:sp>
        <p:nvSpPr>
          <p:cNvPr id="13349" name="稻壳儿小白白(http://dwz.cn/Wu2UP)"/>
          <p:cNvSpPr txBox="1">
            <a:spLocks noChangeArrowheads="1"/>
          </p:cNvSpPr>
          <p:nvPr/>
        </p:nvSpPr>
        <p:spPr bwMode="auto">
          <a:xfrm>
            <a:off x="10709275" y="4721225"/>
            <a:ext cx="615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b="1">
                <a:solidFill>
                  <a:srgbClr val="FFFFFF"/>
                </a:solidFill>
                <a:sym typeface="Arial" panose="020B0604020202020204" pitchFamily="34" charset="0"/>
              </a:rPr>
              <a:t>12</a:t>
            </a:r>
            <a:r>
              <a:rPr lang="zh-CN" altLang="en-US" sz="1400" b="1">
                <a:solidFill>
                  <a:srgbClr val="FFFFFF"/>
                </a:solidFill>
                <a:sym typeface="Arial" panose="020B0604020202020204" pitchFamily="34" charset="0"/>
              </a:rPr>
              <a:t>月</a:t>
            </a:r>
          </a:p>
        </p:txBody>
      </p:sp>
      <p:sp>
        <p:nvSpPr>
          <p:cNvPr id="13350" name="稻壳儿小白白(http://dwz.cn/Wu2UP)"/>
          <p:cNvSpPr>
            <a:spLocks noChangeArrowheads="1"/>
          </p:cNvSpPr>
          <p:nvPr/>
        </p:nvSpPr>
        <p:spPr bwMode="auto">
          <a:xfrm>
            <a:off x="1006475" y="3540125"/>
            <a:ext cx="476250" cy="1017588"/>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1" name="稻壳儿小白白(http://dwz.cn/Wu2UP)"/>
          <p:cNvSpPr>
            <a:spLocks noChangeArrowheads="1"/>
          </p:cNvSpPr>
          <p:nvPr/>
        </p:nvSpPr>
        <p:spPr bwMode="auto">
          <a:xfrm>
            <a:off x="1890713" y="2614613"/>
            <a:ext cx="476250" cy="19431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2" name="稻壳儿小白白(http://dwz.cn/Wu2UP)"/>
          <p:cNvSpPr>
            <a:spLocks noChangeArrowheads="1"/>
          </p:cNvSpPr>
          <p:nvPr/>
        </p:nvSpPr>
        <p:spPr bwMode="auto">
          <a:xfrm>
            <a:off x="2776538" y="3540125"/>
            <a:ext cx="476250" cy="1017588"/>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3" name="稻壳儿小白白(http://dwz.cn/Wu2UP)"/>
          <p:cNvSpPr>
            <a:spLocks noChangeArrowheads="1"/>
          </p:cNvSpPr>
          <p:nvPr/>
        </p:nvSpPr>
        <p:spPr bwMode="auto">
          <a:xfrm>
            <a:off x="3660775" y="2614613"/>
            <a:ext cx="476250" cy="19431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4" name="稻壳儿小白白(http://dwz.cn/Wu2UP)"/>
          <p:cNvSpPr>
            <a:spLocks noChangeArrowheads="1"/>
          </p:cNvSpPr>
          <p:nvPr/>
        </p:nvSpPr>
        <p:spPr bwMode="auto">
          <a:xfrm>
            <a:off x="4546600" y="3540125"/>
            <a:ext cx="476250" cy="1017588"/>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5" name="稻壳儿小白白(http://dwz.cn/Wu2UP)"/>
          <p:cNvSpPr>
            <a:spLocks noChangeArrowheads="1"/>
          </p:cNvSpPr>
          <p:nvPr/>
        </p:nvSpPr>
        <p:spPr bwMode="auto">
          <a:xfrm>
            <a:off x="5430838" y="2614613"/>
            <a:ext cx="476250" cy="19431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6" name="稻壳儿小白白(http://dwz.cn/Wu2UP)"/>
          <p:cNvSpPr>
            <a:spLocks noChangeArrowheads="1"/>
          </p:cNvSpPr>
          <p:nvPr/>
        </p:nvSpPr>
        <p:spPr bwMode="auto">
          <a:xfrm>
            <a:off x="6316663" y="2811463"/>
            <a:ext cx="476250" cy="17462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7" name="稻壳儿小白白(http://dwz.cn/Wu2UP)"/>
          <p:cNvSpPr>
            <a:spLocks noChangeArrowheads="1"/>
          </p:cNvSpPr>
          <p:nvPr/>
        </p:nvSpPr>
        <p:spPr bwMode="auto">
          <a:xfrm>
            <a:off x="7202488" y="2044700"/>
            <a:ext cx="476250" cy="25130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8" name="稻壳儿小白白(http://dwz.cn/Wu2UP)"/>
          <p:cNvSpPr>
            <a:spLocks noChangeArrowheads="1"/>
          </p:cNvSpPr>
          <p:nvPr/>
        </p:nvSpPr>
        <p:spPr bwMode="auto">
          <a:xfrm>
            <a:off x="8086725" y="2614613"/>
            <a:ext cx="476250" cy="194310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59" name="稻壳儿小白白(http://dwz.cn/Wu2UP)"/>
          <p:cNvSpPr>
            <a:spLocks noChangeArrowheads="1"/>
          </p:cNvSpPr>
          <p:nvPr/>
        </p:nvSpPr>
        <p:spPr bwMode="auto">
          <a:xfrm>
            <a:off x="8972550" y="3540125"/>
            <a:ext cx="476250" cy="101758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60" name="稻壳儿小白白(http://dwz.cn/Wu2UP)"/>
          <p:cNvSpPr>
            <a:spLocks noChangeArrowheads="1"/>
          </p:cNvSpPr>
          <p:nvPr/>
        </p:nvSpPr>
        <p:spPr bwMode="auto">
          <a:xfrm>
            <a:off x="9856788" y="2614613"/>
            <a:ext cx="476250" cy="194310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61" name="稻壳儿小白白(http://dwz.cn/Wu2UP)"/>
          <p:cNvSpPr>
            <a:spLocks noChangeArrowheads="1"/>
          </p:cNvSpPr>
          <p:nvPr/>
        </p:nvSpPr>
        <p:spPr bwMode="auto">
          <a:xfrm>
            <a:off x="10742613" y="3540125"/>
            <a:ext cx="476250" cy="101758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zh-CN" sz="1600">
              <a:solidFill>
                <a:srgbClr val="FFA349"/>
              </a:solidFill>
              <a:sym typeface="Arial" panose="020B0604020202020204" pitchFamily="34" charset="0"/>
            </a:endParaRPr>
          </a:p>
        </p:txBody>
      </p:sp>
      <p:sp>
        <p:nvSpPr>
          <p:cNvPr id="13362" name="稻壳儿小白白(http://dwz.cn/Wu2UP)"/>
          <p:cNvSpPr txBox="1">
            <a:spLocks noChangeArrowheads="1"/>
          </p:cNvSpPr>
          <p:nvPr/>
        </p:nvSpPr>
        <p:spPr bwMode="auto">
          <a:xfrm>
            <a:off x="836613" y="5634038"/>
            <a:ext cx="990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200">
              <a:solidFill>
                <a:srgbClr val="445469"/>
              </a:solidFill>
              <a:sym typeface="Arial" panose="020B0604020202020204" pitchFamily="34" charset="0"/>
            </a:endParaRPr>
          </a:p>
        </p:txBody>
      </p:sp>
      <p:sp>
        <p:nvSpPr>
          <p:cNvPr id="13363" name="稻壳儿小白白(http://dwz.cn/Wu2UP)"/>
          <p:cNvSpPr txBox="1">
            <a:spLocks noChangeArrowheads="1"/>
          </p:cNvSpPr>
          <p:nvPr/>
        </p:nvSpPr>
        <p:spPr bwMode="auto">
          <a:xfrm>
            <a:off x="836613" y="5299075"/>
            <a:ext cx="21510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b="1">
                <a:solidFill>
                  <a:srgbClr val="445469"/>
                </a:solidFill>
                <a:sym typeface="Arial" panose="020B0604020202020204" pitchFamily="34" charset="0"/>
              </a:rPr>
              <a:t>单击此处编辑标题</a:t>
            </a:r>
            <a:endParaRPr lang="en-US" altLang="zh-CN" sz="1600" b="1">
              <a:solidFill>
                <a:srgbClr val="445469"/>
              </a:solidFill>
              <a:sym typeface="Arial" panose="020B0604020202020204" pitchFamily="34" charset="0"/>
            </a:endParaRPr>
          </a:p>
        </p:txBody>
      </p:sp>
      <p:pic>
        <p:nvPicPr>
          <p:cNvPr id="13364" name="图片 63"/>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5" name="文本框 64"/>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工作完成情况</a:t>
            </a:r>
          </a:p>
        </p:txBody>
      </p:sp>
      <p:sp>
        <p:nvSpPr>
          <p:cNvPr id="13366" name="文本框 65"/>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2</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3760695481"/>
      </p:ext>
    </p:extLst>
  </p:cSld>
  <p:clrMapOvr>
    <a:masterClrMapping/>
  </p:clrMapOvr>
  <p:transition spd="med" advClick="0"/>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338" name="稻壳儿小白白(http://dwz.cn/Wu2UP)"/>
          <p:cNvSpPr>
            <a:spLocks/>
          </p:cNvSpPr>
          <p:nvPr/>
        </p:nvSpPr>
        <p:spPr bwMode="auto">
          <a:xfrm>
            <a:off x="792163" y="3370263"/>
            <a:ext cx="3484562" cy="1525587"/>
          </a:xfrm>
          <a:custGeom>
            <a:avLst/>
            <a:gdLst>
              <a:gd name="T0" fmla="*/ 0 w 1523036"/>
              <a:gd name="T1" fmla="*/ 945549 h 1678756"/>
              <a:gd name="T2" fmla="*/ 110361885 w 1523036"/>
              <a:gd name="T3" fmla="*/ 19 h 1678756"/>
              <a:gd name="T4" fmla="*/ 218443041 w 1523036"/>
              <a:gd name="T5" fmla="*/ 945549 h 1678756"/>
              <a:gd name="T6" fmla="*/ 0 w 1523036"/>
              <a:gd name="T7" fmla="*/ 945549 h 1678756"/>
              <a:gd name="T8" fmla="*/ 0 60000 65536"/>
              <a:gd name="T9" fmla="*/ 0 60000 65536"/>
              <a:gd name="T10" fmla="*/ 0 60000 65536"/>
              <a:gd name="T11" fmla="*/ 0 60000 65536"/>
              <a:gd name="T12" fmla="*/ 0 w 1523036"/>
              <a:gd name="T13" fmla="*/ 0 h 1678756"/>
              <a:gd name="T14" fmla="*/ 1523036 w 1523036"/>
              <a:gd name="T15" fmla="*/ 1678756 h 1678756"/>
            </a:gdLst>
            <a:ahLst/>
            <a:cxnLst>
              <a:cxn ang="T8">
                <a:pos x="T0" y="T1"/>
              </a:cxn>
              <a:cxn ang="T9">
                <a:pos x="T2" y="T3"/>
              </a:cxn>
              <a:cxn ang="T10">
                <a:pos x="T4" y="T5"/>
              </a:cxn>
              <a:cxn ang="T11">
                <a:pos x="T6" y="T7"/>
              </a:cxn>
            </a:cxnLst>
            <a:rect l="T12" t="T13" r="T14" b="T15"/>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117A68">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339" name="稻壳儿小白白(http://dwz.cn/Wu2UP)"/>
          <p:cNvSpPr>
            <a:spLocks/>
          </p:cNvSpPr>
          <p:nvPr/>
        </p:nvSpPr>
        <p:spPr bwMode="auto">
          <a:xfrm>
            <a:off x="2208213" y="2465388"/>
            <a:ext cx="3484562" cy="2430462"/>
          </a:xfrm>
          <a:custGeom>
            <a:avLst/>
            <a:gdLst>
              <a:gd name="T0" fmla="*/ 0 w 1523036"/>
              <a:gd name="T1" fmla="*/ 15459488 h 1678756"/>
              <a:gd name="T2" fmla="*/ 110361885 w 1523036"/>
              <a:gd name="T3" fmla="*/ 313 h 1678756"/>
              <a:gd name="T4" fmla="*/ 218443041 w 1523036"/>
              <a:gd name="T5" fmla="*/ 15459488 h 1678756"/>
              <a:gd name="T6" fmla="*/ 0 w 1523036"/>
              <a:gd name="T7" fmla="*/ 15459488 h 1678756"/>
              <a:gd name="T8" fmla="*/ 0 60000 65536"/>
              <a:gd name="T9" fmla="*/ 0 60000 65536"/>
              <a:gd name="T10" fmla="*/ 0 60000 65536"/>
              <a:gd name="T11" fmla="*/ 0 60000 65536"/>
              <a:gd name="T12" fmla="*/ 0 w 1523036"/>
              <a:gd name="T13" fmla="*/ 0 h 1678756"/>
              <a:gd name="T14" fmla="*/ 1523036 w 1523036"/>
              <a:gd name="T15" fmla="*/ 1678756 h 1678756"/>
            </a:gdLst>
            <a:ahLst/>
            <a:cxnLst>
              <a:cxn ang="T8">
                <a:pos x="T0" y="T1"/>
              </a:cxn>
              <a:cxn ang="T9">
                <a:pos x="T2" y="T3"/>
              </a:cxn>
              <a:cxn ang="T10">
                <a:pos x="T4" y="T5"/>
              </a:cxn>
              <a:cxn ang="T11">
                <a:pos x="T6" y="T7"/>
              </a:cxn>
            </a:cxnLst>
            <a:rect l="T12" t="T13" r="T14" b="T15"/>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32BB99">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340" name="稻壳儿小白白(http://dwz.cn/Wu2UP)"/>
          <p:cNvSpPr>
            <a:spLocks/>
          </p:cNvSpPr>
          <p:nvPr/>
        </p:nvSpPr>
        <p:spPr bwMode="auto">
          <a:xfrm>
            <a:off x="3624263" y="2874963"/>
            <a:ext cx="3484562" cy="2020887"/>
          </a:xfrm>
          <a:custGeom>
            <a:avLst/>
            <a:gdLst>
              <a:gd name="T0" fmla="*/ 0 w 1523036"/>
              <a:gd name="T1" fmla="*/ 5108746 h 1678756"/>
              <a:gd name="T2" fmla="*/ 110361885 w 1523036"/>
              <a:gd name="T3" fmla="*/ 102 h 1678756"/>
              <a:gd name="T4" fmla="*/ 218443041 w 1523036"/>
              <a:gd name="T5" fmla="*/ 5108746 h 1678756"/>
              <a:gd name="T6" fmla="*/ 0 w 1523036"/>
              <a:gd name="T7" fmla="*/ 5108746 h 1678756"/>
              <a:gd name="T8" fmla="*/ 0 60000 65536"/>
              <a:gd name="T9" fmla="*/ 0 60000 65536"/>
              <a:gd name="T10" fmla="*/ 0 60000 65536"/>
              <a:gd name="T11" fmla="*/ 0 60000 65536"/>
              <a:gd name="T12" fmla="*/ 0 w 1523036"/>
              <a:gd name="T13" fmla="*/ 0 h 1678756"/>
              <a:gd name="T14" fmla="*/ 1523036 w 1523036"/>
              <a:gd name="T15" fmla="*/ 1678756 h 1678756"/>
            </a:gdLst>
            <a:ahLst/>
            <a:cxnLst>
              <a:cxn ang="T8">
                <a:pos x="T0" y="T1"/>
              </a:cxn>
              <a:cxn ang="T9">
                <a:pos x="T2" y="T3"/>
              </a:cxn>
              <a:cxn ang="T10">
                <a:pos x="T4" y="T5"/>
              </a:cxn>
              <a:cxn ang="T11">
                <a:pos x="T6" y="T7"/>
              </a:cxn>
            </a:cxnLst>
            <a:rect l="T12" t="T13" r="T14" b="T15"/>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117A68">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341" name="稻壳儿小白白(http://dwz.cn/Wu2UP)"/>
          <p:cNvSpPr>
            <a:spLocks/>
          </p:cNvSpPr>
          <p:nvPr/>
        </p:nvSpPr>
        <p:spPr bwMode="auto">
          <a:xfrm>
            <a:off x="5040313" y="3370263"/>
            <a:ext cx="3484562" cy="1525587"/>
          </a:xfrm>
          <a:custGeom>
            <a:avLst/>
            <a:gdLst>
              <a:gd name="T0" fmla="*/ 0 w 1523036"/>
              <a:gd name="T1" fmla="*/ 945549 h 1678756"/>
              <a:gd name="T2" fmla="*/ 110361885 w 1523036"/>
              <a:gd name="T3" fmla="*/ 19 h 1678756"/>
              <a:gd name="T4" fmla="*/ 218443041 w 1523036"/>
              <a:gd name="T5" fmla="*/ 945549 h 1678756"/>
              <a:gd name="T6" fmla="*/ 0 w 1523036"/>
              <a:gd name="T7" fmla="*/ 945549 h 1678756"/>
              <a:gd name="T8" fmla="*/ 0 60000 65536"/>
              <a:gd name="T9" fmla="*/ 0 60000 65536"/>
              <a:gd name="T10" fmla="*/ 0 60000 65536"/>
              <a:gd name="T11" fmla="*/ 0 60000 65536"/>
              <a:gd name="T12" fmla="*/ 0 w 1523036"/>
              <a:gd name="T13" fmla="*/ 0 h 1678756"/>
              <a:gd name="T14" fmla="*/ 1523036 w 1523036"/>
              <a:gd name="T15" fmla="*/ 1678756 h 1678756"/>
            </a:gdLst>
            <a:ahLst/>
            <a:cxnLst>
              <a:cxn ang="T8">
                <a:pos x="T0" y="T1"/>
              </a:cxn>
              <a:cxn ang="T9">
                <a:pos x="T2" y="T3"/>
              </a:cxn>
              <a:cxn ang="T10">
                <a:pos x="T4" y="T5"/>
              </a:cxn>
              <a:cxn ang="T11">
                <a:pos x="T6" y="T7"/>
              </a:cxn>
            </a:cxnLst>
            <a:rect l="T12" t="T13" r="T14" b="T15"/>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32BB99">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342" name="稻壳儿小白白(http://dwz.cn/Wu2UP)"/>
          <p:cNvSpPr>
            <a:spLocks/>
          </p:cNvSpPr>
          <p:nvPr/>
        </p:nvSpPr>
        <p:spPr bwMode="auto">
          <a:xfrm>
            <a:off x="6456363" y="3068638"/>
            <a:ext cx="3484562" cy="1812925"/>
          </a:xfrm>
          <a:custGeom>
            <a:avLst/>
            <a:gdLst>
              <a:gd name="T0" fmla="*/ 0 w 1523036"/>
              <a:gd name="T1" fmla="*/ 2662817 h 1678756"/>
              <a:gd name="T2" fmla="*/ 110361885 w 1523036"/>
              <a:gd name="T3" fmla="*/ 54 h 1678756"/>
              <a:gd name="T4" fmla="*/ 218443041 w 1523036"/>
              <a:gd name="T5" fmla="*/ 2662817 h 1678756"/>
              <a:gd name="T6" fmla="*/ 0 w 1523036"/>
              <a:gd name="T7" fmla="*/ 2662817 h 1678756"/>
              <a:gd name="T8" fmla="*/ 0 60000 65536"/>
              <a:gd name="T9" fmla="*/ 0 60000 65536"/>
              <a:gd name="T10" fmla="*/ 0 60000 65536"/>
              <a:gd name="T11" fmla="*/ 0 60000 65536"/>
              <a:gd name="T12" fmla="*/ 0 w 1523036"/>
              <a:gd name="T13" fmla="*/ 0 h 1678756"/>
              <a:gd name="T14" fmla="*/ 1523036 w 1523036"/>
              <a:gd name="T15" fmla="*/ 1678756 h 1678756"/>
            </a:gdLst>
            <a:ahLst/>
            <a:cxnLst>
              <a:cxn ang="T8">
                <a:pos x="T0" y="T1"/>
              </a:cxn>
              <a:cxn ang="T9">
                <a:pos x="T2" y="T3"/>
              </a:cxn>
              <a:cxn ang="T10">
                <a:pos x="T4" y="T5"/>
              </a:cxn>
              <a:cxn ang="T11">
                <a:pos x="T6" y="T7"/>
              </a:cxn>
            </a:cxnLst>
            <a:rect l="T12" t="T13" r="T14" b="T15"/>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117A68">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343" name="稻壳儿小白白(http://dwz.cn/Wu2UP)"/>
          <p:cNvSpPr>
            <a:spLocks/>
          </p:cNvSpPr>
          <p:nvPr/>
        </p:nvSpPr>
        <p:spPr bwMode="auto">
          <a:xfrm>
            <a:off x="7870825" y="3225800"/>
            <a:ext cx="3486150" cy="1662113"/>
          </a:xfrm>
          <a:custGeom>
            <a:avLst/>
            <a:gdLst>
              <a:gd name="T0" fmla="*/ 0 w 1523036"/>
              <a:gd name="T1" fmla="*/ 1581340 h 1678756"/>
              <a:gd name="T2" fmla="*/ 110664001 w 1523036"/>
              <a:gd name="T3" fmla="*/ 34 h 1678756"/>
              <a:gd name="T4" fmla="*/ 219040959 w 1523036"/>
              <a:gd name="T5" fmla="*/ 1581340 h 1678756"/>
              <a:gd name="T6" fmla="*/ 0 w 1523036"/>
              <a:gd name="T7" fmla="*/ 1581340 h 1678756"/>
              <a:gd name="T8" fmla="*/ 0 60000 65536"/>
              <a:gd name="T9" fmla="*/ 0 60000 65536"/>
              <a:gd name="T10" fmla="*/ 0 60000 65536"/>
              <a:gd name="T11" fmla="*/ 0 60000 65536"/>
              <a:gd name="T12" fmla="*/ 0 w 1523036"/>
              <a:gd name="T13" fmla="*/ 0 h 1678756"/>
              <a:gd name="T14" fmla="*/ 1523036 w 1523036"/>
              <a:gd name="T15" fmla="*/ 1678756 h 1678756"/>
            </a:gdLst>
            <a:ahLst/>
            <a:cxnLst>
              <a:cxn ang="T8">
                <a:pos x="T0" y="T1"/>
              </a:cxn>
              <a:cxn ang="T9">
                <a:pos x="T2" y="T3"/>
              </a:cxn>
              <a:cxn ang="T10">
                <a:pos x="T4" y="T5"/>
              </a:cxn>
              <a:cxn ang="T11">
                <a:pos x="T6" y="T7"/>
              </a:cxn>
            </a:cxnLst>
            <a:rect l="T12" t="T13" r="T14" b="T15"/>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32BB99">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4344" name="稻壳儿小白白(http://dwz.cn/Wu2UP)"/>
          <p:cNvSpPr txBox="1">
            <a:spLocks noChangeArrowheads="1"/>
          </p:cNvSpPr>
          <p:nvPr/>
        </p:nvSpPr>
        <p:spPr bwMode="auto">
          <a:xfrm>
            <a:off x="2095500" y="2465388"/>
            <a:ext cx="8239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a:sym typeface="Arial" panose="020B0604020202020204" pitchFamily="34" charset="0"/>
              </a:rPr>
              <a:t>1</a:t>
            </a:r>
            <a:r>
              <a:rPr lang="zh-CN" altLang="en-US" sz="3200">
                <a:sym typeface="Arial" panose="020B0604020202020204" pitchFamily="34" charset="0"/>
              </a:rPr>
              <a:t>月</a:t>
            </a:r>
          </a:p>
        </p:txBody>
      </p:sp>
      <p:sp>
        <p:nvSpPr>
          <p:cNvPr id="14345" name="稻壳儿小白白(http://dwz.cn/Wu2UP)"/>
          <p:cNvSpPr txBox="1">
            <a:spLocks noChangeArrowheads="1"/>
          </p:cNvSpPr>
          <p:nvPr/>
        </p:nvSpPr>
        <p:spPr bwMode="auto">
          <a:xfrm>
            <a:off x="1697038" y="3016250"/>
            <a:ext cx="16208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ym typeface="Arial" panose="020B0604020202020204" pitchFamily="34" charset="0"/>
              </a:rPr>
              <a:t>点击此处添加标题</a:t>
            </a:r>
          </a:p>
        </p:txBody>
      </p:sp>
      <p:sp>
        <p:nvSpPr>
          <p:cNvPr id="14346" name="稻壳儿小白白(http://dwz.cn/Wu2UP)"/>
          <p:cNvSpPr txBox="1">
            <a:spLocks noChangeArrowheads="1"/>
          </p:cNvSpPr>
          <p:nvPr/>
        </p:nvSpPr>
        <p:spPr bwMode="auto">
          <a:xfrm>
            <a:off x="681038" y="5632450"/>
            <a:ext cx="9902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单击此处编辑您要的内容，建议您在展示时采用微软雅黑字体，本模版所有图形线条及其相应素材均可自由编辑、改色、替换。</a:t>
            </a:r>
            <a:endParaRPr lang="en-US" altLang="zh-CN" sz="1200">
              <a:solidFill>
                <a:srgbClr val="445469"/>
              </a:solidFill>
              <a:sym typeface="Arial" panose="020B0604020202020204" pitchFamily="34" charset="0"/>
            </a:endParaRPr>
          </a:p>
        </p:txBody>
      </p:sp>
      <p:sp>
        <p:nvSpPr>
          <p:cNvPr id="14347" name="稻壳儿小白白(http://dwz.cn/Wu2UP)"/>
          <p:cNvSpPr txBox="1">
            <a:spLocks noChangeArrowheads="1"/>
          </p:cNvSpPr>
          <p:nvPr/>
        </p:nvSpPr>
        <p:spPr bwMode="auto">
          <a:xfrm>
            <a:off x="681038" y="5305425"/>
            <a:ext cx="21510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b="1">
                <a:solidFill>
                  <a:srgbClr val="445469"/>
                </a:solidFill>
                <a:sym typeface="Arial" panose="020B0604020202020204" pitchFamily="34" charset="0"/>
              </a:rPr>
              <a:t>单击此处编辑标题</a:t>
            </a:r>
            <a:endParaRPr lang="en-US" altLang="zh-CN" sz="1600" b="1">
              <a:solidFill>
                <a:srgbClr val="445469"/>
              </a:solidFill>
              <a:sym typeface="Arial" panose="020B0604020202020204" pitchFamily="34" charset="0"/>
            </a:endParaRPr>
          </a:p>
        </p:txBody>
      </p:sp>
      <p:sp>
        <p:nvSpPr>
          <p:cNvPr id="14348" name="稻壳儿小白白(http://dwz.cn/Wu2UP)"/>
          <p:cNvSpPr txBox="1">
            <a:spLocks noChangeArrowheads="1"/>
          </p:cNvSpPr>
          <p:nvPr/>
        </p:nvSpPr>
        <p:spPr bwMode="auto">
          <a:xfrm>
            <a:off x="3590925" y="1519238"/>
            <a:ext cx="822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a:sym typeface="Arial" panose="020B0604020202020204" pitchFamily="34" charset="0"/>
              </a:rPr>
              <a:t>2</a:t>
            </a:r>
            <a:r>
              <a:rPr lang="zh-CN" altLang="en-US" sz="3200">
                <a:sym typeface="Arial" panose="020B0604020202020204" pitchFamily="34" charset="0"/>
              </a:rPr>
              <a:t>月</a:t>
            </a:r>
          </a:p>
        </p:txBody>
      </p:sp>
      <p:sp>
        <p:nvSpPr>
          <p:cNvPr id="14349" name="稻壳儿小白白(http://dwz.cn/Wu2UP)"/>
          <p:cNvSpPr txBox="1">
            <a:spLocks noChangeArrowheads="1"/>
          </p:cNvSpPr>
          <p:nvPr/>
        </p:nvSpPr>
        <p:spPr bwMode="auto">
          <a:xfrm>
            <a:off x="3192463" y="2070100"/>
            <a:ext cx="1619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ym typeface="Arial" panose="020B0604020202020204" pitchFamily="34" charset="0"/>
              </a:rPr>
              <a:t>点击此处添加标题</a:t>
            </a:r>
          </a:p>
        </p:txBody>
      </p:sp>
      <p:sp>
        <p:nvSpPr>
          <p:cNvPr id="14350" name="稻壳儿小白白(http://dwz.cn/Wu2UP)"/>
          <p:cNvSpPr txBox="1">
            <a:spLocks noChangeArrowheads="1"/>
          </p:cNvSpPr>
          <p:nvPr/>
        </p:nvSpPr>
        <p:spPr bwMode="auto">
          <a:xfrm>
            <a:off x="4989513" y="1984375"/>
            <a:ext cx="822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a:sym typeface="Arial" panose="020B0604020202020204" pitchFamily="34" charset="0"/>
              </a:rPr>
              <a:t>3</a:t>
            </a:r>
            <a:r>
              <a:rPr lang="zh-CN" altLang="en-US" sz="3200">
                <a:sym typeface="Arial" panose="020B0604020202020204" pitchFamily="34" charset="0"/>
              </a:rPr>
              <a:t>月</a:t>
            </a:r>
          </a:p>
        </p:txBody>
      </p:sp>
      <p:sp>
        <p:nvSpPr>
          <p:cNvPr id="14351" name="稻壳儿小白白(http://dwz.cn/Wu2UP)"/>
          <p:cNvSpPr txBox="1">
            <a:spLocks noChangeArrowheads="1"/>
          </p:cNvSpPr>
          <p:nvPr/>
        </p:nvSpPr>
        <p:spPr bwMode="auto">
          <a:xfrm>
            <a:off x="4619625" y="2487613"/>
            <a:ext cx="161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ym typeface="Arial" panose="020B0604020202020204" pitchFamily="34" charset="0"/>
              </a:rPr>
              <a:t>点击此处添加标题</a:t>
            </a:r>
          </a:p>
        </p:txBody>
      </p:sp>
      <p:sp>
        <p:nvSpPr>
          <p:cNvPr id="14352" name="稻壳儿小白白(http://dwz.cn/Wu2UP)"/>
          <p:cNvSpPr txBox="1">
            <a:spLocks noChangeArrowheads="1"/>
          </p:cNvSpPr>
          <p:nvPr/>
        </p:nvSpPr>
        <p:spPr bwMode="auto">
          <a:xfrm>
            <a:off x="6219825" y="2492375"/>
            <a:ext cx="1073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a:sym typeface="Arial" panose="020B0604020202020204" pitchFamily="34" charset="0"/>
              </a:rPr>
              <a:t>4</a:t>
            </a:r>
            <a:r>
              <a:rPr lang="zh-CN" altLang="en-US" sz="3200">
                <a:sym typeface="Arial" panose="020B0604020202020204" pitchFamily="34" charset="0"/>
              </a:rPr>
              <a:t>月</a:t>
            </a:r>
          </a:p>
        </p:txBody>
      </p:sp>
      <p:sp>
        <p:nvSpPr>
          <p:cNvPr id="14353" name="稻壳儿小白白(http://dwz.cn/Wu2UP)"/>
          <p:cNvSpPr txBox="1">
            <a:spLocks noChangeArrowheads="1"/>
          </p:cNvSpPr>
          <p:nvPr/>
        </p:nvSpPr>
        <p:spPr bwMode="auto">
          <a:xfrm>
            <a:off x="5978525" y="2995613"/>
            <a:ext cx="155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ym typeface="Arial" panose="020B0604020202020204" pitchFamily="34" charset="0"/>
              </a:rPr>
              <a:t>点击此处添加标题</a:t>
            </a:r>
          </a:p>
        </p:txBody>
      </p:sp>
      <p:sp>
        <p:nvSpPr>
          <p:cNvPr id="14354" name="稻壳儿小白白(http://dwz.cn/Wu2UP)"/>
          <p:cNvSpPr txBox="1">
            <a:spLocks noChangeArrowheads="1"/>
          </p:cNvSpPr>
          <p:nvPr/>
        </p:nvSpPr>
        <p:spPr bwMode="auto">
          <a:xfrm>
            <a:off x="7842250" y="2190750"/>
            <a:ext cx="822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a:sym typeface="Arial" panose="020B0604020202020204" pitchFamily="34" charset="0"/>
              </a:rPr>
              <a:t>5</a:t>
            </a:r>
            <a:r>
              <a:rPr lang="zh-CN" altLang="en-US" sz="3200">
                <a:sym typeface="Arial" panose="020B0604020202020204" pitchFamily="34" charset="0"/>
              </a:rPr>
              <a:t>月</a:t>
            </a:r>
          </a:p>
        </p:txBody>
      </p:sp>
      <p:sp>
        <p:nvSpPr>
          <p:cNvPr id="14355" name="稻壳儿小白白(http://dwz.cn/Wu2UP)"/>
          <p:cNvSpPr txBox="1">
            <a:spLocks noChangeArrowheads="1"/>
          </p:cNvSpPr>
          <p:nvPr/>
        </p:nvSpPr>
        <p:spPr bwMode="auto">
          <a:xfrm>
            <a:off x="7443788" y="2697163"/>
            <a:ext cx="1619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ym typeface="Arial" panose="020B0604020202020204" pitchFamily="34" charset="0"/>
              </a:rPr>
              <a:t>点击此处添加标题</a:t>
            </a:r>
          </a:p>
        </p:txBody>
      </p:sp>
      <p:sp>
        <p:nvSpPr>
          <p:cNvPr id="14356" name="稻壳儿小白白(http://dwz.cn/Wu2UP)"/>
          <p:cNvSpPr txBox="1">
            <a:spLocks noChangeArrowheads="1"/>
          </p:cNvSpPr>
          <p:nvPr/>
        </p:nvSpPr>
        <p:spPr bwMode="auto">
          <a:xfrm>
            <a:off x="9267825" y="2312988"/>
            <a:ext cx="8223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a:sym typeface="Arial" panose="020B0604020202020204" pitchFamily="34" charset="0"/>
              </a:rPr>
              <a:t>6</a:t>
            </a:r>
            <a:r>
              <a:rPr lang="zh-CN" altLang="en-US" sz="3200">
                <a:sym typeface="Arial" panose="020B0604020202020204" pitchFamily="34" charset="0"/>
              </a:rPr>
              <a:t>月</a:t>
            </a:r>
          </a:p>
        </p:txBody>
      </p:sp>
      <p:sp>
        <p:nvSpPr>
          <p:cNvPr id="14357" name="稻壳儿小白白(http://dwz.cn/Wu2UP)"/>
          <p:cNvSpPr txBox="1">
            <a:spLocks noChangeArrowheads="1"/>
          </p:cNvSpPr>
          <p:nvPr/>
        </p:nvSpPr>
        <p:spPr bwMode="auto">
          <a:xfrm>
            <a:off x="8867775" y="2819400"/>
            <a:ext cx="16208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ym typeface="Arial" panose="020B0604020202020204" pitchFamily="34" charset="0"/>
              </a:rPr>
              <a:t>点击此处添加标题</a:t>
            </a:r>
          </a:p>
        </p:txBody>
      </p:sp>
      <p:pic>
        <p:nvPicPr>
          <p:cNvPr id="14358" name="图片 30"/>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9" name="文本框 39"/>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工作完成情况</a:t>
            </a:r>
          </a:p>
        </p:txBody>
      </p:sp>
      <p:sp>
        <p:nvSpPr>
          <p:cNvPr id="14360" name="文本框 46"/>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2</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4264670350"/>
      </p:ext>
    </p:extLst>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362" name="稻壳儿小白白(http://dwz.cn/Wu2UP)"/>
          <p:cNvSpPr>
            <a:spLocks/>
          </p:cNvSpPr>
          <p:nvPr/>
        </p:nvSpPr>
        <p:spPr bwMode="auto">
          <a:xfrm>
            <a:off x="6994525" y="4281488"/>
            <a:ext cx="525463" cy="701675"/>
          </a:xfrm>
          <a:custGeom>
            <a:avLst/>
            <a:gdLst>
              <a:gd name="T0" fmla="*/ 2147483647 w 1831"/>
              <a:gd name="T1" fmla="*/ 2147483647 h 2473"/>
              <a:gd name="T2" fmla="*/ 2147483647 w 1831"/>
              <a:gd name="T3" fmla="*/ 2147483647 h 2473"/>
              <a:gd name="T4" fmla="*/ 2147483647 w 1831"/>
              <a:gd name="T5" fmla="*/ 2147483647 h 2473"/>
              <a:gd name="T6" fmla="*/ 2147483647 w 1831"/>
              <a:gd name="T7" fmla="*/ 2147483647 h 2473"/>
              <a:gd name="T8" fmla="*/ 2147483647 w 1831"/>
              <a:gd name="T9" fmla="*/ 2147483647 h 2473"/>
              <a:gd name="T10" fmla="*/ 2147483647 w 1831"/>
              <a:gd name="T11" fmla="*/ 2147483647 h 2473"/>
              <a:gd name="T12" fmla="*/ 2147483647 w 1831"/>
              <a:gd name="T13" fmla="*/ 2147483647 h 2473"/>
              <a:gd name="T14" fmla="*/ 2147483647 w 1831"/>
              <a:gd name="T15" fmla="*/ 2147483647 h 2473"/>
              <a:gd name="T16" fmla="*/ 2147483647 w 1831"/>
              <a:gd name="T17" fmla="*/ 2147483647 h 2473"/>
              <a:gd name="T18" fmla="*/ 2147483647 w 1831"/>
              <a:gd name="T19" fmla="*/ 2147483647 h 2473"/>
              <a:gd name="T20" fmla="*/ 2147483647 w 1831"/>
              <a:gd name="T21" fmla="*/ 2147483647 h 2473"/>
              <a:gd name="T22" fmla="*/ 2147483647 w 1831"/>
              <a:gd name="T23" fmla="*/ 2147483647 h 2473"/>
              <a:gd name="T24" fmla="*/ 2147483647 w 1831"/>
              <a:gd name="T25" fmla="*/ 2147483647 h 2473"/>
              <a:gd name="T26" fmla="*/ 2147483647 w 1831"/>
              <a:gd name="T27" fmla="*/ 2147483647 h 2473"/>
              <a:gd name="T28" fmla="*/ 2147483647 w 1831"/>
              <a:gd name="T29" fmla="*/ 2147483647 h 2473"/>
              <a:gd name="T30" fmla="*/ 2147483647 w 1831"/>
              <a:gd name="T31" fmla="*/ 2147483647 h 2473"/>
              <a:gd name="T32" fmla="*/ 2147483647 w 1831"/>
              <a:gd name="T33" fmla="*/ 2147483647 h 2473"/>
              <a:gd name="T34" fmla="*/ 2147483647 w 1831"/>
              <a:gd name="T35" fmla="*/ 2147483647 h 2473"/>
              <a:gd name="T36" fmla="*/ 2147483647 w 1831"/>
              <a:gd name="T37" fmla="*/ 2147483647 h 2473"/>
              <a:gd name="T38" fmla="*/ 2147483647 w 1831"/>
              <a:gd name="T39" fmla="*/ 2147483647 h 2473"/>
              <a:gd name="T40" fmla="*/ 2147483647 w 1831"/>
              <a:gd name="T41" fmla="*/ 2147483647 h 2473"/>
              <a:gd name="T42" fmla="*/ 2147483647 w 1831"/>
              <a:gd name="T43" fmla="*/ 2147483647 h 2473"/>
              <a:gd name="T44" fmla="*/ 2147483647 w 1831"/>
              <a:gd name="T45" fmla="*/ 2147483647 h 2473"/>
              <a:gd name="T46" fmla="*/ 2147483647 w 1831"/>
              <a:gd name="T47" fmla="*/ 2147483647 h 2473"/>
              <a:gd name="T48" fmla="*/ 2147483647 w 1831"/>
              <a:gd name="T49" fmla="*/ 2147483647 h 2473"/>
              <a:gd name="T50" fmla="*/ 2147483647 w 1831"/>
              <a:gd name="T51" fmla="*/ 2147483647 h 2473"/>
              <a:gd name="T52" fmla="*/ 2147483647 w 1831"/>
              <a:gd name="T53" fmla="*/ 2147483647 h 2473"/>
              <a:gd name="T54" fmla="*/ 2147483647 w 1831"/>
              <a:gd name="T55" fmla="*/ 2147483647 h 2473"/>
              <a:gd name="T56" fmla="*/ 2147483647 w 1831"/>
              <a:gd name="T57" fmla="*/ 2147483647 h 2473"/>
              <a:gd name="T58" fmla="*/ 2147483647 w 1831"/>
              <a:gd name="T59" fmla="*/ 2147483647 h 2473"/>
              <a:gd name="T60" fmla="*/ 2147483647 w 1831"/>
              <a:gd name="T61" fmla="*/ 2147483647 h 2473"/>
              <a:gd name="T62" fmla="*/ 2147483647 w 1831"/>
              <a:gd name="T63" fmla="*/ 2147483647 h 2473"/>
              <a:gd name="T64" fmla="*/ 2147483647 w 1831"/>
              <a:gd name="T65" fmla="*/ 2147483647 h 2473"/>
              <a:gd name="T66" fmla="*/ 2147483647 w 1831"/>
              <a:gd name="T67" fmla="*/ 2147483647 h 2473"/>
              <a:gd name="T68" fmla="*/ 2147483647 w 1831"/>
              <a:gd name="T69" fmla="*/ 2147483647 h 2473"/>
              <a:gd name="T70" fmla="*/ 2147483647 w 1831"/>
              <a:gd name="T71" fmla="*/ 2147483647 h 2473"/>
              <a:gd name="T72" fmla="*/ 2147483647 w 1831"/>
              <a:gd name="T73" fmla="*/ 2147483647 h 2473"/>
              <a:gd name="T74" fmla="*/ 2147483647 w 1831"/>
              <a:gd name="T75" fmla="*/ 2147483647 h 2473"/>
              <a:gd name="T76" fmla="*/ 2147483647 w 1831"/>
              <a:gd name="T77" fmla="*/ 2147483647 h 2473"/>
              <a:gd name="T78" fmla="*/ 2147483647 w 1831"/>
              <a:gd name="T79" fmla="*/ 2147483647 h 2473"/>
              <a:gd name="T80" fmla="*/ 2147483647 w 1831"/>
              <a:gd name="T81" fmla="*/ 2147483647 h 2473"/>
              <a:gd name="T82" fmla="*/ 2147483647 w 1831"/>
              <a:gd name="T83" fmla="*/ 2147483647 h 2473"/>
              <a:gd name="T84" fmla="*/ 2147483647 w 1831"/>
              <a:gd name="T85" fmla="*/ 2147483647 h 2473"/>
              <a:gd name="T86" fmla="*/ 2147483647 w 1831"/>
              <a:gd name="T87" fmla="*/ 2147483647 h 2473"/>
              <a:gd name="T88" fmla="*/ 2147483647 w 1831"/>
              <a:gd name="T89" fmla="*/ 2147483647 h 2473"/>
              <a:gd name="T90" fmla="*/ 2147483647 w 1831"/>
              <a:gd name="T91" fmla="*/ 2147483647 h 2473"/>
              <a:gd name="T92" fmla="*/ 2147483647 w 1831"/>
              <a:gd name="T93" fmla="*/ 2147483647 h 2473"/>
              <a:gd name="T94" fmla="*/ 2147483647 w 1831"/>
              <a:gd name="T95" fmla="*/ 2147483647 h 2473"/>
              <a:gd name="T96" fmla="*/ 2147483647 w 1831"/>
              <a:gd name="T97" fmla="*/ 2147483647 h 2473"/>
              <a:gd name="T98" fmla="*/ 2147483647 w 1831"/>
              <a:gd name="T99" fmla="*/ 2147483647 h 2473"/>
              <a:gd name="T100" fmla="*/ 2147483647 w 1831"/>
              <a:gd name="T101" fmla="*/ 2147483647 h 2473"/>
              <a:gd name="T102" fmla="*/ 2147483647 w 1831"/>
              <a:gd name="T103" fmla="*/ 2147483647 h 2473"/>
              <a:gd name="T104" fmla="*/ 2147483647 w 1831"/>
              <a:gd name="T105" fmla="*/ 2147483647 h 2473"/>
              <a:gd name="T106" fmla="*/ 2147483647 w 1831"/>
              <a:gd name="T107" fmla="*/ 2147483647 h 2473"/>
              <a:gd name="T108" fmla="*/ 2147483647 w 1831"/>
              <a:gd name="T109" fmla="*/ 2147483647 h 2473"/>
              <a:gd name="T110" fmla="*/ 2147483647 w 1831"/>
              <a:gd name="T111" fmla="*/ 2147483647 h 2473"/>
              <a:gd name="T112" fmla="*/ 2147483647 w 1831"/>
              <a:gd name="T113" fmla="*/ 2147483647 h 2473"/>
              <a:gd name="T114" fmla="*/ 2147483647 w 1831"/>
              <a:gd name="T115" fmla="*/ 2147483647 h 2473"/>
              <a:gd name="T116" fmla="*/ 2147483647 w 1831"/>
              <a:gd name="T117" fmla="*/ 2147483647 h 2473"/>
              <a:gd name="T118" fmla="*/ 2147483647 w 1831"/>
              <a:gd name="T119" fmla="*/ 2147483647 h 2473"/>
              <a:gd name="T120" fmla="*/ 2147483647 w 1831"/>
              <a:gd name="T121" fmla="*/ 2147483647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31"/>
              <a:gd name="T184" fmla="*/ 0 h 2473"/>
              <a:gd name="T185" fmla="*/ 1831 w 1831"/>
              <a:gd name="T186" fmla="*/ 2473 h 24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3" name="稻壳儿小白白(http://dwz.cn/Wu2UP)"/>
          <p:cNvSpPr>
            <a:spLocks noEditPoints="1"/>
          </p:cNvSpPr>
          <p:nvPr/>
        </p:nvSpPr>
        <p:spPr bwMode="auto">
          <a:xfrm>
            <a:off x="7050088" y="5229225"/>
            <a:ext cx="68262" cy="55563"/>
          </a:xfrm>
          <a:custGeom>
            <a:avLst/>
            <a:gdLst>
              <a:gd name="T0" fmla="*/ 2147483647 w 213"/>
              <a:gd name="T1" fmla="*/ 2147483647 h 153"/>
              <a:gd name="T2" fmla="*/ 2147483647 w 213"/>
              <a:gd name="T3" fmla="*/ 2147483647 h 153"/>
              <a:gd name="T4" fmla="*/ 2147483647 w 213"/>
              <a:gd name="T5" fmla="*/ 2147483647 h 153"/>
              <a:gd name="T6" fmla="*/ 2147483647 w 213"/>
              <a:gd name="T7" fmla="*/ 2147483647 h 153"/>
              <a:gd name="T8" fmla="*/ 2147483647 w 213"/>
              <a:gd name="T9" fmla="*/ 2147483647 h 153"/>
              <a:gd name="T10" fmla="*/ 2147483647 w 213"/>
              <a:gd name="T11" fmla="*/ 2147483647 h 153"/>
              <a:gd name="T12" fmla="*/ 2147483647 w 213"/>
              <a:gd name="T13" fmla="*/ 2147483647 h 153"/>
              <a:gd name="T14" fmla="*/ 2147483647 w 213"/>
              <a:gd name="T15" fmla="*/ 2147483647 h 153"/>
              <a:gd name="T16" fmla="*/ 2147483647 w 213"/>
              <a:gd name="T17" fmla="*/ 2147483647 h 153"/>
              <a:gd name="T18" fmla="*/ 2147483647 w 213"/>
              <a:gd name="T19" fmla="*/ 2147483647 h 153"/>
              <a:gd name="T20" fmla="*/ 2147483647 w 213"/>
              <a:gd name="T21" fmla="*/ 2147483647 h 153"/>
              <a:gd name="T22" fmla="*/ 2147483647 w 213"/>
              <a:gd name="T23" fmla="*/ 2147483647 h 153"/>
              <a:gd name="T24" fmla="*/ 2147483647 w 213"/>
              <a:gd name="T25" fmla="*/ 2147483647 h 153"/>
              <a:gd name="T26" fmla="*/ 2147483647 w 213"/>
              <a:gd name="T27" fmla="*/ 2147483647 h 153"/>
              <a:gd name="T28" fmla="*/ 2147483647 w 213"/>
              <a:gd name="T29" fmla="*/ 2147483647 h 153"/>
              <a:gd name="T30" fmla="*/ 2147483647 w 213"/>
              <a:gd name="T31" fmla="*/ 2147483647 h 153"/>
              <a:gd name="T32" fmla="*/ 2147483647 w 213"/>
              <a:gd name="T33" fmla="*/ 2147483647 h 153"/>
              <a:gd name="T34" fmla="*/ 2147483647 w 213"/>
              <a:gd name="T35" fmla="*/ 2147483647 h 153"/>
              <a:gd name="T36" fmla="*/ 2147483647 w 213"/>
              <a:gd name="T37" fmla="*/ 2147483647 h 153"/>
              <a:gd name="T38" fmla="*/ 2147483647 w 213"/>
              <a:gd name="T39" fmla="*/ 2147483647 h 153"/>
              <a:gd name="T40" fmla="*/ 2147483647 w 213"/>
              <a:gd name="T41" fmla="*/ 2147483647 h 153"/>
              <a:gd name="T42" fmla="*/ 2147483647 w 213"/>
              <a:gd name="T43" fmla="*/ 2147483647 h 153"/>
              <a:gd name="T44" fmla="*/ 2147483647 w 213"/>
              <a:gd name="T45" fmla="*/ 2147483647 h 153"/>
              <a:gd name="T46" fmla="*/ 2147483647 w 213"/>
              <a:gd name="T47" fmla="*/ 2147483647 h 153"/>
              <a:gd name="T48" fmla="*/ 2147483647 w 213"/>
              <a:gd name="T49" fmla="*/ 2147483647 h 153"/>
              <a:gd name="T50" fmla="*/ 2147483647 w 213"/>
              <a:gd name="T51" fmla="*/ 2147483647 h 153"/>
              <a:gd name="T52" fmla="*/ 2147483647 w 213"/>
              <a:gd name="T53" fmla="*/ 2147483647 h 153"/>
              <a:gd name="T54" fmla="*/ 2147483647 w 213"/>
              <a:gd name="T55" fmla="*/ 2147483647 h 153"/>
              <a:gd name="T56" fmla="*/ 2147483647 w 213"/>
              <a:gd name="T57" fmla="*/ 2147483647 h 153"/>
              <a:gd name="T58" fmla="*/ 2147483647 w 213"/>
              <a:gd name="T59" fmla="*/ 2147483647 h 153"/>
              <a:gd name="T60" fmla="*/ 2147483647 w 213"/>
              <a:gd name="T61" fmla="*/ 2147483647 h 153"/>
              <a:gd name="T62" fmla="*/ 2147483647 w 213"/>
              <a:gd name="T63" fmla="*/ 2147483647 h 153"/>
              <a:gd name="T64" fmla="*/ 2147483647 w 213"/>
              <a:gd name="T65" fmla="*/ 2147483647 h 153"/>
              <a:gd name="T66" fmla="*/ 2147483647 w 213"/>
              <a:gd name="T67" fmla="*/ 2147483647 h 153"/>
              <a:gd name="T68" fmla="*/ 2147483647 w 213"/>
              <a:gd name="T69" fmla="*/ 2147483647 h 153"/>
              <a:gd name="T70" fmla="*/ 2147483647 w 213"/>
              <a:gd name="T71" fmla="*/ 2147483647 h 153"/>
              <a:gd name="T72" fmla="*/ 2147483647 w 213"/>
              <a:gd name="T73" fmla="*/ 2147483647 h 153"/>
              <a:gd name="T74" fmla="*/ 2147483647 w 213"/>
              <a:gd name="T75" fmla="*/ 2147483647 h 153"/>
              <a:gd name="T76" fmla="*/ 2147483647 w 213"/>
              <a:gd name="T77" fmla="*/ 2147483647 h 153"/>
              <a:gd name="T78" fmla="*/ 2147483647 w 213"/>
              <a:gd name="T79" fmla="*/ 2147483647 h 153"/>
              <a:gd name="T80" fmla="*/ 2147483647 w 213"/>
              <a:gd name="T81" fmla="*/ 2147483647 h 153"/>
              <a:gd name="T82" fmla="*/ 2147483647 w 213"/>
              <a:gd name="T83" fmla="*/ 2147483647 h 153"/>
              <a:gd name="T84" fmla="*/ 2147483647 w 213"/>
              <a:gd name="T85" fmla="*/ 2147483647 h 153"/>
              <a:gd name="T86" fmla="*/ 2147483647 w 213"/>
              <a:gd name="T87" fmla="*/ 2147483647 h 153"/>
              <a:gd name="T88" fmla="*/ 2147483647 w 213"/>
              <a:gd name="T89" fmla="*/ 2147483647 h 153"/>
              <a:gd name="T90" fmla="*/ 2147483647 w 213"/>
              <a:gd name="T91" fmla="*/ 2147483647 h 153"/>
              <a:gd name="T92" fmla="*/ 2147483647 w 213"/>
              <a:gd name="T93" fmla="*/ 2147483647 h 153"/>
              <a:gd name="T94" fmla="*/ 2147483647 w 213"/>
              <a:gd name="T95" fmla="*/ 2147483647 h 153"/>
              <a:gd name="T96" fmla="*/ 2147483647 w 213"/>
              <a:gd name="T97" fmla="*/ 2147483647 h 153"/>
              <a:gd name="T98" fmla="*/ 2147483647 w 213"/>
              <a:gd name="T99" fmla="*/ 2147483647 h 153"/>
              <a:gd name="T100" fmla="*/ 2147483647 w 213"/>
              <a:gd name="T101" fmla="*/ 2147483647 h 153"/>
              <a:gd name="T102" fmla="*/ 2147483647 w 213"/>
              <a:gd name="T103" fmla="*/ 2147483647 h 153"/>
              <a:gd name="T104" fmla="*/ 2147483647 w 213"/>
              <a:gd name="T105" fmla="*/ 2147483647 h 153"/>
              <a:gd name="T106" fmla="*/ 2147483647 w 213"/>
              <a:gd name="T107" fmla="*/ 2147483647 h 153"/>
              <a:gd name="T108" fmla="*/ 2147483647 w 213"/>
              <a:gd name="T109" fmla="*/ 2147483647 h 153"/>
              <a:gd name="T110" fmla="*/ 2147483647 w 213"/>
              <a:gd name="T111" fmla="*/ 2147483647 h 153"/>
              <a:gd name="T112" fmla="*/ 2147483647 w 213"/>
              <a:gd name="T113" fmla="*/ 2147483647 h 153"/>
              <a:gd name="T114" fmla="*/ 2147483647 w 213"/>
              <a:gd name="T115" fmla="*/ 2147483647 h 153"/>
              <a:gd name="T116" fmla="*/ 2147483647 w 213"/>
              <a:gd name="T117" fmla="*/ 2147483647 h 153"/>
              <a:gd name="T118" fmla="*/ 0 w 213"/>
              <a:gd name="T119" fmla="*/ 21474836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3"/>
              <a:gd name="T181" fmla="*/ 0 h 153"/>
              <a:gd name="T182" fmla="*/ 213 w 213"/>
              <a:gd name="T183" fmla="*/ 153 h 1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rgbClr val="BBE0E3"/>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4" name="稻壳儿小白白(http://dwz.cn/Wu2UP)"/>
          <p:cNvSpPr>
            <a:spLocks noEditPoints="1"/>
          </p:cNvSpPr>
          <p:nvPr/>
        </p:nvSpPr>
        <p:spPr bwMode="auto">
          <a:xfrm>
            <a:off x="7745413" y="4022725"/>
            <a:ext cx="111125" cy="136525"/>
          </a:xfrm>
          <a:custGeom>
            <a:avLst/>
            <a:gdLst>
              <a:gd name="T0" fmla="*/ 2147483647 w 357"/>
              <a:gd name="T1" fmla="*/ 2147483647 h 494"/>
              <a:gd name="T2" fmla="*/ 2147483647 w 357"/>
              <a:gd name="T3" fmla="*/ 2147483647 h 494"/>
              <a:gd name="T4" fmla="*/ 2147483647 w 357"/>
              <a:gd name="T5" fmla="*/ 2147483647 h 494"/>
              <a:gd name="T6" fmla="*/ 2147483647 w 357"/>
              <a:gd name="T7" fmla="*/ 2147483647 h 494"/>
              <a:gd name="T8" fmla="*/ 2147483647 w 357"/>
              <a:gd name="T9" fmla="*/ 2147483647 h 494"/>
              <a:gd name="T10" fmla="*/ 2147483647 w 357"/>
              <a:gd name="T11" fmla="*/ 2147483647 h 494"/>
              <a:gd name="T12" fmla="*/ 2147483647 w 357"/>
              <a:gd name="T13" fmla="*/ 2147483647 h 494"/>
              <a:gd name="T14" fmla="*/ 0 w 357"/>
              <a:gd name="T15" fmla="*/ 2147483647 h 494"/>
              <a:gd name="T16" fmla="*/ 2147483647 w 357"/>
              <a:gd name="T17" fmla="*/ 2147483647 h 494"/>
              <a:gd name="T18" fmla="*/ 2147483647 w 357"/>
              <a:gd name="T19" fmla="*/ 2147483647 h 494"/>
              <a:gd name="T20" fmla="*/ 2147483647 w 357"/>
              <a:gd name="T21" fmla="*/ 2147483647 h 494"/>
              <a:gd name="T22" fmla="*/ 2147483647 w 357"/>
              <a:gd name="T23" fmla="*/ 2147483647 h 494"/>
              <a:gd name="T24" fmla="*/ 2147483647 w 357"/>
              <a:gd name="T25" fmla="*/ 2147483647 h 494"/>
              <a:gd name="T26" fmla="*/ 2147483647 w 357"/>
              <a:gd name="T27" fmla="*/ 2147483647 h 494"/>
              <a:gd name="T28" fmla="*/ 2147483647 w 357"/>
              <a:gd name="T29" fmla="*/ 2147483647 h 494"/>
              <a:gd name="T30" fmla="*/ 2147483647 w 357"/>
              <a:gd name="T31" fmla="*/ 2147483647 h 494"/>
              <a:gd name="T32" fmla="*/ 2147483647 w 357"/>
              <a:gd name="T33" fmla="*/ 2147483647 h 494"/>
              <a:gd name="T34" fmla="*/ 2147483647 w 357"/>
              <a:gd name="T35" fmla="*/ 2147483647 h 494"/>
              <a:gd name="T36" fmla="*/ 2147483647 w 357"/>
              <a:gd name="T37" fmla="*/ 2147483647 h 494"/>
              <a:gd name="T38" fmla="*/ 2147483647 w 357"/>
              <a:gd name="T39" fmla="*/ 2147483647 h 494"/>
              <a:gd name="T40" fmla="*/ 2147483647 w 357"/>
              <a:gd name="T41" fmla="*/ 2147483647 h 494"/>
              <a:gd name="T42" fmla="*/ 2147483647 w 357"/>
              <a:gd name="T43" fmla="*/ 2147483647 h 494"/>
              <a:gd name="T44" fmla="*/ 2147483647 w 357"/>
              <a:gd name="T45" fmla="*/ 2147483647 h 494"/>
              <a:gd name="T46" fmla="*/ 2147483647 w 357"/>
              <a:gd name="T47" fmla="*/ 2147483647 h 494"/>
              <a:gd name="T48" fmla="*/ 2147483647 w 357"/>
              <a:gd name="T49" fmla="*/ 2147483647 h 494"/>
              <a:gd name="T50" fmla="*/ 2147483647 w 357"/>
              <a:gd name="T51" fmla="*/ 2147483647 h 494"/>
              <a:gd name="T52" fmla="*/ 2147483647 w 357"/>
              <a:gd name="T53" fmla="*/ 2147483647 h 494"/>
              <a:gd name="T54" fmla="*/ 2147483647 w 357"/>
              <a:gd name="T55" fmla="*/ 2147483647 h 494"/>
              <a:gd name="T56" fmla="*/ 2147483647 w 357"/>
              <a:gd name="T57" fmla="*/ 0 h 494"/>
              <a:gd name="T58" fmla="*/ 2147483647 w 357"/>
              <a:gd name="T59" fmla="*/ 2147483647 h 494"/>
              <a:gd name="T60" fmla="*/ 2147483647 w 357"/>
              <a:gd name="T61" fmla="*/ 2147483647 h 494"/>
              <a:gd name="T62" fmla="*/ 2147483647 w 357"/>
              <a:gd name="T63" fmla="*/ 2147483647 h 494"/>
              <a:gd name="T64" fmla="*/ 2147483647 w 357"/>
              <a:gd name="T65" fmla="*/ 2147483647 h 494"/>
              <a:gd name="T66" fmla="*/ 2147483647 w 357"/>
              <a:gd name="T67" fmla="*/ 2147483647 h 494"/>
              <a:gd name="T68" fmla="*/ 2147483647 w 357"/>
              <a:gd name="T69" fmla="*/ 2147483647 h 494"/>
              <a:gd name="T70" fmla="*/ 2147483647 w 357"/>
              <a:gd name="T71" fmla="*/ 2147483647 h 494"/>
              <a:gd name="T72" fmla="*/ 2147483647 w 357"/>
              <a:gd name="T73" fmla="*/ 2147483647 h 494"/>
              <a:gd name="T74" fmla="*/ 2147483647 w 357"/>
              <a:gd name="T75" fmla="*/ 2147483647 h 494"/>
              <a:gd name="T76" fmla="*/ 2147483647 w 357"/>
              <a:gd name="T77" fmla="*/ 2147483647 h 494"/>
              <a:gd name="T78" fmla="*/ 2147483647 w 357"/>
              <a:gd name="T79" fmla="*/ 2147483647 h 494"/>
              <a:gd name="T80" fmla="*/ 2147483647 w 357"/>
              <a:gd name="T81" fmla="*/ 2147483647 h 494"/>
              <a:gd name="T82" fmla="*/ 2147483647 w 357"/>
              <a:gd name="T83" fmla="*/ 2147483647 h 494"/>
              <a:gd name="T84" fmla="*/ 2147483647 w 357"/>
              <a:gd name="T85" fmla="*/ 2147483647 h 494"/>
              <a:gd name="T86" fmla="*/ 2147483647 w 357"/>
              <a:gd name="T87" fmla="*/ 2147483647 h 494"/>
              <a:gd name="T88" fmla="*/ 2147483647 w 357"/>
              <a:gd name="T89" fmla="*/ 2147483647 h 494"/>
              <a:gd name="T90" fmla="*/ 2147483647 w 357"/>
              <a:gd name="T91" fmla="*/ 2147483647 h 494"/>
              <a:gd name="T92" fmla="*/ 2147483647 w 357"/>
              <a:gd name="T93" fmla="*/ 2147483647 h 494"/>
              <a:gd name="T94" fmla="*/ 2147483647 w 357"/>
              <a:gd name="T95" fmla="*/ 2147483647 h 494"/>
              <a:gd name="T96" fmla="*/ 2147483647 w 357"/>
              <a:gd name="T97" fmla="*/ 2147483647 h 494"/>
              <a:gd name="T98" fmla="*/ 2147483647 w 357"/>
              <a:gd name="T99" fmla="*/ 2147483647 h 494"/>
              <a:gd name="T100" fmla="*/ 2147483647 w 357"/>
              <a:gd name="T101" fmla="*/ 2147483647 h 494"/>
              <a:gd name="T102" fmla="*/ 2147483647 w 357"/>
              <a:gd name="T103" fmla="*/ 2147483647 h 494"/>
              <a:gd name="T104" fmla="*/ 2147483647 w 357"/>
              <a:gd name="T105" fmla="*/ 2147483647 h 494"/>
              <a:gd name="T106" fmla="*/ 2147483647 w 357"/>
              <a:gd name="T107" fmla="*/ 2147483647 h 494"/>
              <a:gd name="T108" fmla="*/ 2147483647 w 357"/>
              <a:gd name="T109" fmla="*/ 2147483647 h 494"/>
              <a:gd name="T110" fmla="*/ 2147483647 w 357"/>
              <a:gd name="T111" fmla="*/ 2147483647 h 494"/>
              <a:gd name="T112" fmla="*/ 2147483647 w 357"/>
              <a:gd name="T113" fmla="*/ 2147483647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57"/>
              <a:gd name="T172" fmla="*/ 0 h 494"/>
              <a:gd name="T173" fmla="*/ 357 w 357"/>
              <a:gd name="T174" fmla="*/ 494 h 4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rgbClr val="27204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5" name="稻壳儿小白白(http://dwz.cn/Wu2UP)"/>
          <p:cNvSpPr>
            <a:spLocks/>
          </p:cNvSpPr>
          <p:nvPr/>
        </p:nvSpPr>
        <p:spPr bwMode="auto">
          <a:xfrm>
            <a:off x="7470775" y="1309688"/>
            <a:ext cx="1198563" cy="1139825"/>
          </a:xfrm>
          <a:custGeom>
            <a:avLst/>
            <a:gdLst>
              <a:gd name="T0" fmla="*/ 2147483647 w 4137"/>
              <a:gd name="T1" fmla="*/ 2147483647 h 3992"/>
              <a:gd name="T2" fmla="*/ 2147483647 w 4137"/>
              <a:gd name="T3" fmla="*/ 2147483647 h 3992"/>
              <a:gd name="T4" fmla="*/ 2147483647 w 4137"/>
              <a:gd name="T5" fmla="*/ 2147483647 h 3992"/>
              <a:gd name="T6" fmla="*/ 2147483647 w 4137"/>
              <a:gd name="T7" fmla="*/ 2147483647 h 3992"/>
              <a:gd name="T8" fmla="*/ 2147483647 w 4137"/>
              <a:gd name="T9" fmla="*/ 2147483647 h 3992"/>
              <a:gd name="T10" fmla="*/ 2147483647 w 4137"/>
              <a:gd name="T11" fmla="*/ 2147483647 h 3992"/>
              <a:gd name="T12" fmla="*/ 2147483647 w 4137"/>
              <a:gd name="T13" fmla="*/ 2147483647 h 3992"/>
              <a:gd name="T14" fmla="*/ 2147483647 w 4137"/>
              <a:gd name="T15" fmla="*/ 2147483647 h 3992"/>
              <a:gd name="T16" fmla="*/ 2147483647 w 4137"/>
              <a:gd name="T17" fmla="*/ 2147483647 h 3992"/>
              <a:gd name="T18" fmla="*/ 2147483647 w 4137"/>
              <a:gd name="T19" fmla="*/ 2147483647 h 3992"/>
              <a:gd name="T20" fmla="*/ 2147483647 w 4137"/>
              <a:gd name="T21" fmla="*/ 2147483647 h 3992"/>
              <a:gd name="T22" fmla="*/ 2147483647 w 4137"/>
              <a:gd name="T23" fmla="*/ 2147483647 h 3992"/>
              <a:gd name="T24" fmla="*/ 2147483647 w 4137"/>
              <a:gd name="T25" fmla="*/ 2147483647 h 3992"/>
              <a:gd name="T26" fmla="*/ 2147483647 w 4137"/>
              <a:gd name="T27" fmla="*/ 2147483647 h 3992"/>
              <a:gd name="T28" fmla="*/ 2147483647 w 4137"/>
              <a:gd name="T29" fmla="*/ 2147483647 h 3992"/>
              <a:gd name="T30" fmla="*/ 2147483647 w 4137"/>
              <a:gd name="T31" fmla="*/ 2147483647 h 3992"/>
              <a:gd name="T32" fmla="*/ 2147483647 w 4137"/>
              <a:gd name="T33" fmla="*/ 2147483647 h 3992"/>
              <a:gd name="T34" fmla="*/ 2147483647 w 4137"/>
              <a:gd name="T35" fmla="*/ 2147483647 h 3992"/>
              <a:gd name="T36" fmla="*/ 2147483647 w 4137"/>
              <a:gd name="T37" fmla="*/ 2147483647 h 3992"/>
              <a:gd name="T38" fmla="*/ 2147483647 w 4137"/>
              <a:gd name="T39" fmla="*/ 2147483647 h 3992"/>
              <a:gd name="T40" fmla="*/ 2147483647 w 4137"/>
              <a:gd name="T41" fmla="*/ 2147483647 h 3992"/>
              <a:gd name="T42" fmla="*/ 2147483647 w 4137"/>
              <a:gd name="T43" fmla="*/ 2147483647 h 3992"/>
              <a:gd name="T44" fmla="*/ 2147483647 w 4137"/>
              <a:gd name="T45" fmla="*/ 2147483647 h 3992"/>
              <a:gd name="T46" fmla="*/ 2147483647 w 4137"/>
              <a:gd name="T47" fmla="*/ 2147483647 h 3992"/>
              <a:gd name="T48" fmla="*/ 2147483647 w 4137"/>
              <a:gd name="T49" fmla="*/ 2147483647 h 3992"/>
              <a:gd name="T50" fmla="*/ 2147483647 w 4137"/>
              <a:gd name="T51" fmla="*/ 2147483647 h 3992"/>
              <a:gd name="T52" fmla="*/ 2147483647 w 4137"/>
              <a:gd name="T53" fmla="*/ 2147483647 h 3992"/>
              <a:gd name="T54" fmla="*/ 2147483647 w 4137"/>
              <a:gd name="T55" fmla="*/ 2147483647 h 3992"/>
              <a:gd name="T56" fmla="*/ 2147483647 w 4137"/>
              <a:gd name="T57" fmla="*/ 2147483647 h 3992"/>
              <a:gd name="T58" fmla="*/ 2147483647 w 4137"/>
              <a:gd name="T59" fmla="*/ 2147483647 h 3992"/>
              <a:gd name="T60" fmla="*/ 2147483647 w 4137"/>
              <a:gd name="T61" fmla="*/ 2147483647 h 3992"/>
              <a:gd name="T62" fmla="*/ 2147483647 w 4137"/>
              <a:gd name="T63" fmla="*/ 2147483647 h 3992"/>
              <a:gd name="T64" fmla="*/ 2147483647 w 4137"/>
              <a:gd name="T65" fmla="*/ 2147483647 h 3992"/>
              <a:gd name="T66" fmla="*/ 2147483647 w 4137"/>
              <a:gd name="T67" fmla="*/ 2147483647 h 3992"/>
              <a:gd name="T68" fmla="*/ 2147483647 w 4137"/>
              <a:gd name="T69" fmla="*/ 2147483647 h 3992"/>
              <a:gd name="T70" fmla="*/ 2147483647 w 4137"/>
              <a:gd name="T71" fmla="*/ 2147483647 h 3992"/>
              <a:gd name="T72" fmla="*/ 2147483647 w 4137"/>
              <a:gd name="T73" fmla="*/ 2147483647 h 3992"/>
              <a:gd name="T74" fmla="*/ 2147483647 w 4137"/>
              <a:gd name="T75" fmla="*/ 2147483647 h 3992"/>
              <a:gd name="T76" fmla="*/ 2147483647 w 4137"/>
              <a:gd name="T77" fmla="*/ 2147483647 h 3992"/>
              <a:gd name="T78" fmla="*/ 2147483647 w 4137"/>
              <a:gd name="T79" fmla="*/ 2147483647 h 3992"/>
              <a:gd name="T80" fmla="*/ 2147483647 w 4137"/>
              <a:gd name="T81" fmla="*/ 2147483647 h 3992"/>
              <a:gd name="T82" fmla="*/ 2147483647 w 4137"/>
              <a:gd name="T83" fmla="*/ 2147483647 h 3992"/>
              <a:gd name="T84" fmla="*/ 2147483647 w 4137"/>
              <a:gd name="T85" fmla="*/ 2147483647 h 3992"/>
              <a:gd name="T86" fmla="*/ 2147483647 w 4137"/>
              <a:gd name="T87" fmla="*/ 2147483647 h 3992"/>
              <a:gd name="T88" fmla="*/ 2147483647 w 4137"/>
              <a:gd name="T89" fmla="*/ 2147483647 h 3992"/>
              <a:gd name="T90" fmla="*/ 2147483647 w 4137"/>
              <a:gd name="T91" fmla="*/ 2147483647 h 3992"/>
              <a:gd name="T92" fmla="*/ 2147483647 w 4137"/>
              <a:gd name="T93" fmla="*/ 2147483647 h 3992"/>
              <a:gd name="T94" fmla="*/ 2147483647 w 4137"/>
              <a:gd name="T95" fmla="*/ 2147483647 h 3992"/>
              <a:gd name="T96" fmla="*/ 2147483647 w 4137"/>
              <a:gd name="T97" fmla="*/ 2147483647 h 3992"/>
              <a:gd name="T98" fmla="*/ 2147483647 w 4137"/>
              <a:gd name="T99" fmla="*/ 2147483647 h 3992"/>
              <a:gd name="T100" fmla="*/ 2147483647 w 4137"/>
              <a:gd name="T101" fmla="*/ 2147483647 h 3992"/>
              <a:gd name="T102" fmla="*/ 2147483647 w 4137"/>
              <a:gd name="T103" fmla="*/ 2147483647 h 3992"/>
              <a:gd name="T104" fmla="*/ 2147483647 w 4137"/>
              <a:gd name="T105" fmla="*/ 2147483647 h 3992"/>
              <a:gd name="T106" fmla="*/ 2147483647 w 4137"/>
              <a:gd name="T107" fmla="*/ 2147483647 h 3992"/>
              <a:gd name="T108" fmla="*/ 2147483647 w 4137"/>
              <a:gd name="T109" fmla="*/ 2147483647 h 3992"/>
              <a:gd name="T110" fmla="*/ 2147483647 w 4137"/>
              <a:gd name="T111" fmla="*/ 2147483647 h 3992"/>
              <a:gd name="T112" fmla="*/ 2147483647 w 4137"/>
              <a:gd name="T113" fmla="*/ 2147483647 h 3992"/>
              <a:gd name="T114" fmla="*/ 2147483647 w 4137"/>
              <a:gd name="T115" fmla="*/ 2147483647 h 3992"/>
              <a:gd name="T116" fmla="*/ 2147483647 w 4137"/>
              <a:gd name="T117" fmla="*/ 2147483647 h 3992"/>
              <a:gd name="T118" fmla="*/ 2147483647 w 4137"/>
              <a:gd name="T119" fmla="*/ 2147483647 h 3992"/>
              <a:gd name="T120" fmla="*/ 2147483647 w 4137"/>
              <a:gd name="T121" fmla="*/ 2147483647 h 3992"/>
              <a:gd name="T122" fmla="*/ 0 w 4137"/>
              <a:gd name="T123" fmla="*/ 2147483647 h 3992"/>
              <a:gd name="T124" fmla="*/ 2147483647 w 4137"/>
              <a:gd name="T125" fmla="*/ 2147483647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137"/>
              <a:gd name="T190" fmla="*/ 0 h 3992"/>
              <a:gd name="T191" fmla="*/ 4137 w 4137"/>
              <a:gd name="T192" fmla="*/ 3992 h 39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6" name="稻壳儿小白白(http://dwz.cn/Wu2UP)"/>
          <p:cNvSpPr>
            <a:spLocks/>
          </p:cNvSpPr>
          <p:nvPr/>
        </p:nvSpPr>
        <p:spPr bwMode="auto">
          <a:xfrm>
            <a:off x="6408738" y="3911600"/>
            <a:ext cx="835025" cy="522288"/>
          </a:xfrm>
          <a:custGeom>
            <a:avLst/>
            <a:gdLst>
              <a:gd name="T0" fmla="*/ 2147483647 w 2869"/>
              <a:gd name="T1" fmla="*/ 2147483647 h 1815"/>
              <a:gd name="T2" fmla="*/ 2147483647 w 2869"/>
              <a:gd name="T3" fmla="*/ 2147483647 h 1815"/>
              <a:gd name="T4" fmla="*/ 2147483647 w 2869"/>
              <a:gd name="T5" fmla="*/ 2147483647 h 1815"/>
              <a:gd name="T6" fmla="*/ 2147483647 w 2869"/>
              <a:gd name="T7" fmla="*/ 2147483647 h 1815"/>
              <a:gd name="T8" fmla="*/ 2147483647 w 2869"/>
              <a:gd name="T9" fmla="*/ 2147483647 h 1815"/>
              <a:gd name="T10" fmla="*/ 2147483647 w 2869"/>
              <a:gd name="T11" fmla="*/ 2147483647 h 1815"/>
              <a:gd name="T12" fmla="*/ 2147483647 w 2869"/>
              <a:gd name="T13" fmla="*/ 2147483647 h 1815"/>
              <a:gd name="T14" fmla="*/ 2147483647 w 2869"/>
              <a:gd name="T15" fmla="*/ 2147483647 h 1815"/>
              <a:gd name="T16" fmla="*/ 2147483647 w 2869"/>
              <a:gd name="T17" fmla="*/ 2147483647 h 1815"/>
              <a:gd name="T18" fmla="*/ 2147483647 w 2869"/>
              <a:gd name="T19" fmla="*/ 2147483647 h 1815"/>
              <a:gd name="T20" fmla="*/ 2147483647 w 2869"/>
              <a:gd name="T21" fmla="*/ 2147483647 h 1815"/>
              <a:gd name="T22" fmla="*/ 2147483647 w 2869"/>
              <a:gd name="T23" fmla="*/ 2147483647 h 1815"/>
              <a:gd name="T24" fmla="*/ 2147483647 w 2869"/>
              <a:gd name="T25" fmla="*/ 2147483647 h 1815"/>
              <a:gd name="T26" fmla="*/ 2147483647 w 2869"/>
              <a:gd name="T27" fmla="*/ 2147483647 h 1815"/>
              <a:gd name="T28" fmla="*/ 2147483647 w 2869"/>
              <a:gd name="T29" fmla="*/ 2147483647 h 1815"/>
              <a:gd name="T30" fmla="*/ 2147483647 w 2869"/>
              <a:gd name="T31" fmla="*/ 2147483647 h 1815"/>
              <a:gd name="T32" fmla="*/ 2147483647 w 2869"/>
              <a:gd name="T33" fmla="*/ 2147483647 h 1815"/>
              <a:gd name="T34" fmla="*/ 2147483647 w 2869"/>
              <a:gd name="T35" fmla="*/ 2147483647 h 1815"/>
              <a:gd name="T36" fmla="*/ 2147483647 w 2869"/>
              <a:gd name="T37" fmla="*/ 2147483647 h 1815"/>
              <a:gd name="T38" fmla="*/ 2147483647 w 2869"/>
              <a:gd name="T39" fmla="*/ 2147483647 h 1815"/>
              <a:gd name="T40" fmla="*/ 2147483647 w 2869"/>
              <a:gd name="T41" fmla="*/ 2147483647 h 1815"/>
              <a:gd name="T42" fmla="*/ 2147483647 w 2869"/>
              <a:gd name="T43" fmla="*/ 2147483647 h 1815"/>
              <a:gd name="T44" fmla="*/ 2147483647 w 2869"/>
              <a:gd name="T45" fmla="*/ 2147483647 h 1815"/>
              <a:gd name="T46" fmla="*/ 2147483647 w 2869"/>
              <a:gd name="T47" fmla="*/ 2147483647 h 1815"/>
              <a:gd name="T48" fmla="*/ 2147483647 w 2869"/>
              <a:gd name="T49" fmla="*/ 2147483647 h 1815"/>
              <a:gd name="T50" fmla="*/ 2147483647 w 2869"/>
              <a:gd name="T51" fmla="*/ 2147483647 h 1815"/>
              <a:gd name="T52" fmla="*/ 2147483647 w 2869"/>
              <a:gd name="T53" fmla="*/ 2147483647 h 1815"/>
              <a:gd name="T54" fmla="*/ 2147483647 w 2869"/>
              <a:gd name="T55" fmla="*/ 2147483647 h 1815"/>
              <a:gd name="T56" fmla="*/ 2147483647 w 2869"/>
              <a:gd name="T57" fmla="*/ 2147483647 h 1815"/>
              <a:gd name="T58" fmla="*/ 2147483647 w 2869"/>
              <a:gd name="T59" fmla="*/ 2147483647 h 1815"/>
              <a:gd name="T60" fmla="*/ 2147483647 w 2869"/>
              <a:gd name="T61" fmla="*/ 2147483647 h 1815"/>
              <a:gd name="T62" fmla="*/ 2147483647 w 2869"/>
              <a:gd name="T63" fmla="*/ 2147483647 h 1815"/>
              <a:gd name="T64" fmla="*/ 2147483647 w 2869"/>
              <a:gd name="T65" fmla="*/ 2147483647 h 1815"/>
              <a:gd name="T66" fmla="*/ 2147483647 w 2869"/>
              <a:gd name="T67" fmla="*/ 2147483647 h 1815"/>
              <a:gd name="T68" fmla="*/ 2147483647 w 2869"/>
              <a:gd name="T69" fmla="*/ 2147483647 h 1815"/>
              <a:gd name="T70" fmla="*/ 2147483647 w 2869"/>
              <a:gd name="T71" fmla="*/ 2147483647 h 1815"/>
              <a:gd name="T72" fmla="*/ 2147483647 w 2869"/>
              <a:gd name="T73" fmla="*/ 2147483647 h 1815"/>
              <a:gd name="T74" fmla="*/ 2147483647 w 2869"/>
              <a:gd name="T75" fmla="*/ 2147483647 h 1815"/>
              <a:gd name="T76" fmla="*/ 2147483647 w 2869"/>
              <a:gd name="T77" fmla="*/ 2147483647 h 1815"/>
              <a:gd name="T78" fmla="*/ 2147483647 w 2869"/>
              <a:gd name="T79" fmla="*/ 2147483647 h 1815"/>
              <a:gd name="T80" fmla="*/ 2147483647 w 2869"/>
              <a:gd name="T81" fmla="*/ 2147483647 h 1815"/>
              <a:gd name="T82" fmla="*/ 2147483647 w 2869"/>
              <a:gd name="T83" fmla="*/ 2147483647 h 1815"/>
              <a:gd name="T84" fmla="*/ 2147483647 w 2869"/>
              <a:gd name="T85" fmla="*/ 2147483647 h 1815"/>
              <a:gd name="T86" fmla="*/ 2147483647 w 2869"/>
              <a:gd name="T87" fmla="*/ 2147483647 h 1815"/>
              <a:gd name="T88" fmla="*/ 2147483647 w 2869"/>
              <a:gd name="T89" fmla="*/ 2147483647 h 1815"/>
              <a:gd name="T90" fmla="*/ 2147483647 w 2869"/>
              <a:gd name="T91" fmla="*/ 2147483647 h 1815"/>
              <a:gd name="T92" fmla="*/ 2147483647 w 2869"/>
              <a:gd name="T93" fmla="*/ 2147483647 h 1815"/>
              <a:gd name="T94" fmla="*/ 2147483647 w 2869"/>
              <a:gd name="T95" fmla="*/ 2147483647 h 1815"/>
              <a:gd name="T96" fmla="*/ 2147483647 w 2869"/>
              <a:gd name="T97" fmla="*/ 2147483647 h 1815"/>
              <a:gd name="T98" fmla="*/ 2147483647 w 2869"/>
              <a:gd name="T99" fmla="*/ 2147483647 h 1815"/>
              <a:gd name="T100" fmla="*/ 2147483647 w 2869"/>
              <a:gd name="T101" fmla="*/ 2147483647 h 1815"/>
              <a:gd name="T102" fmla="*/ 2147483647 w 2869"/>
              <a:gd name="T103" fmla="*/ 2147483647 h 1815"/>
              <a:gd name="T104" fmla="*/ 2147483647 w 2869"/>
              <a:gd name="T105" fmla="*/ 2147483647 h 1815"/>
              <a:gd name="T106" fmla="*/ 2147483647 w 2869"/>
              <a:gd name="T107" fmla="*/ 2147483647 h 1815"/>
              <a:gd name="T108" fmla="*/ 2147483647 w 2869"/>
              <a:gd name="T109" fmla="*/ 2147483647 h 1815"/>
              <a:gd name="T110" fmla="*/ 2147483647 w 2869"/>
              <a:gd name="T111" fmla="*/ 2147483647 h 1815"/>
              <a:gd name="T112" fmla="*/ 2147483647 w 2869"/>
              <a:gd name="T113" fmla="*/ 2147483647 h 1815"/>
              <a:gd name="T114" fmla="*/ 2147483647 w 2869"/>
              <a:gd name="T115" fmla="*/ 2147483647 h 1815"/>
              <a:gd name="T116" fmla="*/ 2147483647 w 2869"/>
              <a:gd name="T117" fmla="*/ 2147483647 h 1815"/>
              <a:gd name="T118" fmla="*/ 2147483647 w 2869"/>
              <a:gd name="T119" fmla="*/ 2147483647 h 1815"/>
              <a:gd name="T120" fmla="*/ 2147483647 w 2869"/>
              <a:gd name="T121" fmla="*/ 2147483647 h 1815"/>
              <a:gd name="T122" fmla="*/ 2147483647 w 2869"/>
              <a:gd name="T123" fmla="*/ 2147483647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69"/>
              <a:gd name="T187" fmla="*/ 0 h 1815"/>
              <a:gd name="T188" fmla="*/ 2869 w 2869"/>
              <a:gd name="T189" fmla="*/ 1815 h 18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7" name="稻壳儿小白白(http://dwz.cn/Wu2UP)"/>
          <p:cNvSpPr>
            <a:spLocks/>
          </p:cNvSpPr>
          <p:nvPr/>
        </p:nvSpPr>
        <p:spPr bwMode="auto">
          <a:xfrm>
            <a:off x="7069138" y="3249613"/>
            <a:ext cx="752475" cy="481012"/>
          </a:xfrm>
          <a:custGeom>
            <a:avLst/>
            <a:gdLst>
              <a:gd name="T0" fmla="*/ 2147483647 w 2606"/>
              <a:gd name="T1" fmla="*/ 2147483647 h 1671"/>
              <a:gd name="T2" fmla="*/ 2147483647 w 2606"/>
              <a:gd name="T3" fmla="*/ 2147483647 h 1671"/>
              <a:gd name="T4" fmla="*/ 2147483647 w 2606"/>
              <a:gd name="T5" fmla="*/ 2147483647 h 1671"/>
              <a:gd name="T6" fmla="*/ 2147483647 w 2606"/>
              <a:gd name="T7" fmla="*/ 2147483647 h 1671"/>
              <a:gd name="T8" fmla="*/ 2147483647 w 2606"/>
              <a:gd name="T9" fmla="*/ 2147483647 h 1671"/>
              <a:gd name="T10" fmla="*/ 2147483647 w 2606"/>
              <a:gd name="T11" fmla="*/ 2147483647 h 1671"/>
              <a:gd name="T12" fmla="*/ 2147483647 w 2606"/>
              <a:gd name="T13" fmla="*/ 2147483647 h 1671"/>
              <a:gd name="T14" fmla="*/ 2147483647 w 2606"/>
              <a:gd name="T15" fmla="*/ 2147483647 h 1671"/>
              <a:gd name="T16" fmla="*/ 2147483647 w 2606"/>
              <a:gd name="T17" fmla="*/ 2147483647 h 1671"/>
              <a:gd name="T18" fmla="*/ 2147483647 w 2606"/>
              <a:gd name="T19" fmla="*/ 2147483647 h 1671"/>
              <a:gd name="T20" fmla="*/ 2147483647 w 2606"/>
              <a:gd name="T21" fmla="*/ 2147483647 h 1671"/>
              <a:gd name="T22" fmla="*/ 2147483647 w 2606"/>
              <a:gd name="T23" fmla="*/ 2147483647 h 1671"/>
              <a:gd name="T24" fmla="*/ 2147483647 w 2606"/>
              <a:gd name="T25" fmla="*/ 2147483647 h 1671"/>
              <a:gd name="T26" fmla="*/ 2147483647 w 2606"/>
              <a:gd name="T27" fmla="*/ 2147483647 h 1671"/>
              <a:gd name="T28" fmla="*/ 2147483647 w 2606"/>
              <a:gd name="T29" fmla="*/ 2147483647 h 1671"/>
              <a:gd name="T30" fmla="*/ 2147483647 w 2606"/>
              <a:gd name="T31" fmla="*/ 2147483647 h 1671"/>
              <a:gd name="T32" fmla="*/ 2147483647 w 2606"/>
              <a:gd name="T33" fmla="*/ 2147483647 h 1671"/>
              <a:gd name="T34" fmla="*/ 2147483647 w 2606"/>
              <a:gd name="T35" fmla="*/ 2147483647 h 1671"/>
              <a:gd name="T36" fmla="*/ 2147483647 w 2606"/>
              <a:gd name="T37" fmla="*/ 2147483647 h 1671"/>
              <a:gd name="T38" fmla="*/ 2147483647 w 2606"/>
              <a:gd name="T39" fmla="*/ 2147483647 h 1671"/>
              <a:gd name="T40" fmla="*/ 2147483647 w 2606"/>
              <a:gd name="T41" fmla="*/ 2147483647 h 1671"/>
              <a:gd name="T42" fmla="*/ 2147483647 w 2606"/>
              <a:gd name="T43" fmla="*/ 2147483647 h 1671"/>
              <a:gd name="T44" fmla="*/ 2147483647 w 2606"/>
              <a:gd name="T45" fmla="*/ 2147483647 h 1671"/>
              <a:gd name="T46" fmla="*/ 2147483647 w 2606"/>
              <a:gd name="T47" fmla="*/ 2147483647 h 1671"/>
              <a:gd name="T48" fmla="*/ 2147483647 w 2606"/>
              <a:gd name="T49" fmla="*/ 2147483647 h 1671"/>
              <a:gd name="T50" fmla="*/ 2147483647 w 2606"/>
              <a:gd name="T51" fmla="*/ 2147483647 h 1671"/>
              <a:gd name="T52" fmla="*/ 2147483647 w 2606"/>
              <a:gd name="T53" fmla="*/ 2147483647 h 1671"/>
              <a:gd name="T54" fmla="*/ 2147483647 w 2606"/>
              <a:gd name="T55" fmla="*/ 2147483647 h 1671"/>
              <a:gd name="T56" fmla="*/ 2147483647 w 2606"/>
              <a:gd name="T57" fmla="*/ 2147483647 h 1671"/>
              <a:gd name="T58" fmla="*/ 2147483647 w 2606"/>
              <a:gd name="T59" fmla="*/ 2147483647 h 1671"/>
              <a:gd name="T60" fmla="*/ 2147483647 w 2606"/>
              <a:gd name="T61" fmla="*/ 2147483647 h 1671"/>
              <a:gd name="T62" fmla="*/ 2147483647 w 2606"/>
              <a:gd name="T63" fmla="*/ 2147483647 h 1671"/>
              <a:gd name="T64" fmla="*/ 2147483647 w 2606"/>
              <a:gd name="T65" fmla="*/ 2147483647 h 1671"/>
              <a:gd name="T66" fmla="*/ 2147483647 w 2606"/>
              <a:gd name="T67" fmla="*/ 2147483647 h 1671"/>
              <a:gd name="T68" fmla="*/ 2147483647 w 2606"/>
              <a:gd name="T69" fmla="*/ 2147483647 h 1671"/>
              <a:gd name="T70" fmla="*/ 2147483647 w 2606"/>
              <a:gd name="T71" fmla="*/ 2147483647 h 1671"/>
              <a:gd name="T72" fmla="*/ 2147483647 w 2606"/>
              <a:gd name="T73" fmla="*/ 2147483647 h 1671"/>
              <a:gd name="T74" fmla="*/ 2147483647 w 2606"/>
              <a:gd name="T75" fmla="*/ 2147483647 h 1671"/>
              <a:gd name="T76" fmla="*/ 2147483647 w 2606"/>
              <a:gd name="T77" fmla="*/ 2147483647 h 1671"/>
              <a:gd name="T78" fmla="*/ 2147483647 w 2606"/>
              <a:gd name="T79" fmla="*/ 2147483647 h 1671"/>
              <a:gd name="T80" fmla="*/ 2147483647 w 2606"/>
              <a:gd name="T81" fmla="*/ 2147483647 h 1671"/>
              <a:gd name="T82" fmla="*/ 2147483647 w 2606"/>
              <a:gd name="T83" fmla="*/ 2147483647 h 1671"/>
              <a:gd name="T84" fmla="*/ 2147483647 w 2606"/>
              <a:gd name="T85" fmla="*/ 2147483647 h 1671"/>
              <a:gd name="T86" fmla="*/ 2147483647 w 2606"/>
              <a:gd name="T87" fmla="*/ 2147483647 h 1671"/>
              <a:gd name="T88" fmla="*/ 2147483647 w 2606"/>
              <a:gd name="T89" fmla="*/ 2147483647 h 1671"/>
              <a:gd name="T90" fmla="*/ 2147483647 w 2606"/>
              <a:gd name="T91" fmla="*/ 2147483647 h 1671"/>
              <a:gd name="T92" fmla="*/ 2147483647 w 2606"/>
              <a:gd name="T93" fmla="*/ 2147483647 h 1671"/>
              <a:gd name="T94" fmla="*/ 2147483647 w 2606"/>
              <a:gd name="T95" fmla="*/ 2147483647 h 1671"/>
              <a:gd name="T96" fmla="*/ 2147483647 w 2606"/>
              <a:gd name="T97" fmla="*/ 2147483647 h 1671"/>
              <a:gd name="T98" fmla="*/ 2147483647 w 2606"/>
              <a:gd name="T99" fmla="*/ 2147483647 h 1671"/>
              <a:gd name="T100" fmla="*/ 2147483647 w 2606"/>
              <a:gd name="T101" fmla="*/ 2147483647 h 1671"/>
              <a:gd name="T102" fmla="*/ 2147483647 w 2606"/>
              <a:gd name="T103" fmla="*/ 2147483647 h 1671"/>
              <a:gd name="T104" fmla="*/ 2147483647 w 2606"/>
              <a:gd name="T105" fmla="*/ 2147483647 h 1671"/>
              <a:gd name="T106" fmla="*/ 2147483647 w 2606"/>
              <a:gd name="T107" fmla="*/ 2147483647 h 1671"/>
              <a:gd name="T108" fmla="*/ 2147483647 w 2606"/>
              <a:gd name="T109" fmla="*/ 2147483647 h 1671"/>
              <a:gd name="T110" fmla="*/ 2147483647 w 2606"/>
              <a:gd name="T111" fmla="*/ 2147483647 h 1671"/>
              <a:gd name="T112" fmla="*/ 2147483647 w 2606"/>
              <a:gd name="T113" fmla="*/ 2147483647 h 1671"/>
              <a:gd name="T114" fmla="*/ 2147483647 w 2606"/>
              <a:gd name="T115" fmla="*/ 2147483647 h 1671"/>
              <a:gd name="T116" fmla="*/ 2147483647 w 2606"/>
              <a:gd name="T117" fmla="*/ 2147483647 h 1671"/>
              <a:gd name="T118" fmla="*/ 2147483647 w 2606"/>
              <a:gd name="T119" fmla="*/ 2147483647 h 1671"/>
              <a:gd name="T120" fmla="*/ 2147483647 w 2606"/>
              <a:gd name="T121" fmla="*/ 2147483647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06"/>
              <a:gd name="T184" fmla="*/ 0 h 1671"/>
              <a:gd name="T185" fmla="*/ 2606 w 2606"/>
              <a:gd name="T186" fmla="*/ 1671 h 16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8" name="稻壳儿小白白(http://dwz.cn/Wu2UP)"/>
          <p:cNvSpPr>
            <a:spLocks/>
          </p:cNvSpPr>
          <p:nvPr/>
        </p:nvSpPr>
        <p:spPr bwMode="auto">
          <a:xfrm>
            <a:off x="7100888" y="3709988"/>
            <a:ext cx="512762" cy="646112"/>
          </a:xfrm>
          <a:custGeom>
            <a:avLst/>
            <a:gdLst>
              <a:gd name="T0" fmla="*/ 2147483647 w 1769"/>
              <a:gd name="T1" fmla="*/ 2147483647 h 2242"/>
              <a:gd name="T2" fmla="*/ 2147483647 w 1769"/>
              <a:gd name="T3" fmla="*/ 2147483647 h 2242"/>
              <a:gd name="T4" fmla="*/ 2147483647 w 1769"/>
              <a:gd name="T5" fmla="*/ 2147483647 h 2242"/>
              <a:gd name="T6" fmla="*/ 2147483647 w 1769"/>
              <a:gd name="T7" fmla="*/ 2147483647 h 2242"/>
              <a:gd name="T8" fmla="*/ 2147483647 w 1769"/>
              <a:gd name="T9" fmla="*/ 2147483647 h 2242"/>
              <a:gd name="T10" fmla="*/ 2147483647 w 1769"/>
              <a:gd name="T11" fmla="*/ 2147483647 h 2242"/>
              <a:gd name="T12" fmla="*/ 2147483647 w 1769"/>
              <a:gd name="T13" fmla="*/ 2147483647 h 2242"/>
              <a:gd name="T14" fmla="*/ 2147483647 w 1769"/>
              <a:gd name="T15" fmla="*/ 2147483647 h 2242"/>
              <a:gd name="T16" fmla="*/ 2147483647 w 1769"/>
              <a:gd name="T17" fmla="*/ 2147483647 h 2242"/>
              <a:gd name="T18" fmla="*/ 2147483647 w 1769"/>
              <a:gd name="T19" fmla="*/ 2147483647 h 2242"/>
              <a:gd name="T20" fmla="*/ 2147483647 w 1769"/>
              <a:gd name="T21" fmla="*/ 2147483647 h 2242"/>
              <a:gd name="T22" fmla="*/ 2147483647 w 1769"/>
              <a:gd name="T23" fmla="*/ 2147483647 h 2242"/>
              <a:gd name="T24" fmla="*/ 2147483647 w 1769"/>
              <a:gd name="T25" fmla="*/ 2147483647 h 2242"/>
              <a:gd name="T26" fmla="*/ 2147483647 w 1769"/>
              <a:gd name="T27" fmla="*/ 2147483647 h 2242"/>
              <a:gd name="T28" fmla="*/ 2147483647 w 1769"/>
              <a:gd name="T29" fmla="*/ 2147483647 h 2242"/>
              <a:gd name="T30" fmla="*/ 2147483647 w 1769"/>
              <a:gd name="T31" fmla="*/ 2147483647 h 2242"/>
              <a:gd name="T32" fmla="*/ 2147483647 w 1769"/>
              <a:gd name="T33" fmla="*/ 2147483647 h 2242"/>
              <a:gd name="T34" fmla="*/ 2147483647 w 1769"/>
              <a:gd name="T35" fmla="*/ 2147483647 h 2242"/>
              <a:gd name="T36" fmla="*/ 2147483647 w 1769"/>
              <a:gd name="T37" fmla="*/ 2147483647 h 2242"/>
              <a:gd name="T38" fmla="*/ 2147483647 w 1769"/>
              <a:gd name="T39" fmla="*/ 2147483647 h 2242"/>
              <a:gd name="T40" fmla="*/ 2147483647 w 1769"/>
              <a:gd name="T41" fmla="*/ 2147483647 h 2242"/>
              <a:gd name="T42" fmla="*/ 2147483647 w 1769"/>
              <a:gd name="T43" fmla="*/ 0 h 2242"/>
              <a:gd name="T44" fmla="*/ 2147483647 w 1769"/>
              <a:gd name="T45" fmla="*/ 2147483647 h 2242"/>
              <a:gd name="T46" fmla="*/ 2147483647 w 1769"/>
              <a:gd name="T47" fmla="*/ 2147483647 h 2242"/>
              <a:gd name="T48" fmla="*/ 2147483647 w 1769"/>
              <a:gd name="T49" fmla="*/ 2147483647 h 2242"/>
              <a:gd name="T50" fmla="*/ 2147483647 w 1769"/>
              <a:gd name="T51" fmla="*/ 2147483647 h 2242"/>
              <a:gd name="T52" fmla="*/ 2147483647 w 1769"/>
              <a:gd name="T53" fmla="*/ 2147483647 h 2242"/>
              <a:gd name="T54" fmla="*/ 2147483647 w 1769"/>
              <a:gd name="T55" fmla="*/ 2147483647 h 2242"/>
              <a:gd name="T56" fmla="*/ 2147483647 w 1769"/>
              <a:gd name="T57" fmla="*/ 2147483647 h 2242"/>
              <a:gd name="T58" fmla="*/ 2147483647 w 1769"/>
              <a:gd name="T59" fmla="*/ 2147483647 h 2242"/>
              <a:gd name="T60" fmla="*/ 2147483647 w 1769"/>
              <a:gd name="T61" fmla="*/ 2147483647 h 2242"/>
              <a:gd name="T62" fmla="*/ 2147483647 w 1769"/>
              <a:gd name="T63" fmla="*/ 2147483647 h 2242"/>
              <a:gd name="T64" fmla="*/ 2147483647 w 1769"/>
              <a:gd name="T65" fmla="*/ 2147483647 h 2242"/>
              <a:gd name="T66" fmla="*/ 2147483647 w 1769"/>
              <a:gd name="T67" fmla="*/ 2147483647 h 2242"/>
              <a:gd name="T68" fmla="*/ 2147483647 w 1769"/>
              <a:gd name="T69" fmla="*/ 2147483647 h 2242"/>
              <a:gd name="T70" fmla="*/ 2147483647 w 1769"/>
              <a:gd name="T71" fmla="*/ 2147483647 h 2242"/>
              <a:gd name="T72" fmla="*/ 2147483647 w 1769"/>
              <a:gd name="T73" fmla="*/ 2147483647 h 2242"/>
              <a:gd name="T74" fmla="*/ 2147483647 w 1769"/>
              <a:gd name="T75" fmla="*/ 2147483647 h 2242"/>
              <a:gd name="T76" fmla="*/ 2147483647 w 1769"/>
              <a:gd name="T77" fmla="*/ 2147483647 h 2242"/>
              <a:gd name="T78" fmla="*/ 2147483647 w 1769"/>
              <a:gd name="T79" fmla="*/ 2147483647 h 2242"/>
              <a:gd name="T80" fmla="*/ 2147483647 w 1769"/>
              <a:gd name="T81" fmla="*/ 2147483647 h 2242"/>
              <a:gd name="T82" fmla="*/ 2147483647 w 1769"/>
              <a:gd name="T83" fmla="*/ 2147483647 h 2242"/>
              <a:gd name="T84" fmla="*/ 2147483647 w 1769"/>
              <a:gd name="T85" fmla="*/ 2147483647 h 2242"/>
              <a:gd name="T86" fmla="*/ 2147483647 w 1769"/>
              <a:gd name="T87" fmla="*/ 2147483647 h 2242"/>
              <a:gd name="T88" fmla="*/ 2147483647 w 1769"/>
              <a:gd name="T89" fmla="*/ 2147483647 h 2242"/>
              <a:gd name="T90" fmla="*/ 2147483647 w 1769"/>
              <a:gd name="T91" fmla="*/ 2147483647 h 2242"/>
              <a:gd name="T92" fmla="*/ 2147483647 w 1769"/>
              <a:gd name="T93" fmla="*/ 2147483647 h 2242"/>
              <a:gd name="T94" fmla="*/ 2147483647 w 1769"/>
              <a:gd name="T95" fmla="*/ 2147483647 h 2242"/>
              <a:gd name="T96" fmla="*/ 2147483647 w 1769"/>
              <a:gd name="T97" fmla="*/ 2147483647 h 2242"/>
              <a:gd name="T98" fmla="*/ 2147483647 w 1769"/>
              <a:gd name="T99" fmla="*/ 2147483647 h 2242"/>
              <a:gd name="T100" fmla="*/ 2147483647 w 1769"/>
              <a:gd name="T101" fmla="*/ 2147483647 h 2242"/>
              <a:gd name="T102" fmla="*/ 2147483647 w 1769"/>
              <a:gd name="T103" fmla="*/ 2147483647 h 2242"/>
              <a:gd name="T104" fmla="*/ 2147483647 w 1769"/>
              <a:gd name="T105" fmla="*/ 2147483647 h 2242"/>
              <a:gd name="T106" fmla="*/ 2147483647 w 1769"/>
              <a:gd name="T107" fmla="*/ 2147483647 h 2242"/>
              <a:gd name="T108" fmla="*/ 2147483647 w 1769"/>
              <a:gd name="T109" fmla="*/ 2147483647 h 2242"/>
              <a:gd name="T110" fmla="*/ 2147483647 w 1769"/>
              <a:gd name="T111" fmla="*/ 2147483647 h 2242"/>
              <a:gd name="T112" fmla="*/ 2147483647 w 1769"/>
              <a:gd name="T113" fmla="*/ 2147483647 h 2242"/>
              <a:gd name="T114" fmla="*/ 2147483647 w 1769"/>
              <a:gd name="T115" fmla="*/ 2147483647 h 2242"/>
              <a:gd name="T116" fmla="*/ 2147483647 w 1769"/>
              <a:gd name="T117" fmla="*/ 2147483647 h 2242"/>
              <a:gd name="T118" fmla="*/ 2147483647 w 1769"/>
              <a:gd name="T119" fmla="*/ 2147483647 h 2242"/>
              <a:gd name="T120" fmla="*/ 2147483647 w 1769"/>
              <a:gd name="T121" fmla="*/ 2147483647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9"/>
              <a:gd name="T184" fmla="*/ 0 h 2242"/>
              <a:gd name="T185" fmla="*/ 1769 w 1769"/>
              <a:gd name="T186" fmla="*/ 2242 h 22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69" name="稻壳儿小白白(http://dwz.cn/Wu2UP)"/>
          <p:cNvSpPr>
            <a:spLocks/>
          </p:cNvSpPr>
          <p:nvPr/>
        </p:nvSpPr>
        <p:spPr bwMode="auto">
          <a:xfrm>
            <a:off x="6616700" y="2954338"/>
            <a:ext cx="419100" cy="784225"/>
          </a:xfrm>
          <a:custGeom>
            <a:avLst/>
            <a:gdLst>
              <a:gd name="T0" fmla="*/ 2147483647 w 1396"/>
              <a:gd name="T1" fmla="*/ 2147483647 h 2738"/>
              <a:gd name="T2" fmla="*/ 2147483647 w 1396"/>
              <a:gd name="T3" fmla="*/ 2147483647 h 2738"/>
              <a:gd name="T4" fmla="*/ 2147483647 w 1396"/>
              <a:gd name="T5" fmla="*/ 2147483647 h 2738"/>
              <a:gd name="T6" fmla="*/ 2147483647 w 1396"/>
              <a:gd name="T7" fmla="*/ 2147483647 h 2738"/>
              <a:gd name="T8" fmla="*/ 2147483647 w 1396"/>
              <a:gd name="T9" fmla="*/ 2147483647 h 2738"/>
              <a:gd name="T10" fmla="*/ 2147483647 w 1396"/>
              <a:gd name="T11" fmla="*/ 2147483647 h 2738"/>
              <a:gd name="T12" fmla="*/ 2147483647 w 1396"/>
              <a:gd name="T13" fmla="*/ 2147483647 h 2738"/>
              <a:gd name="T14" fmla="*/ 2147483647 w 1396"/>
              <a:gd name="T15" fmla="*/ 2147483647 h 2738"/>
              <a:gd name="T16" fmla="*/ 2147483647 w 1396"/>
              <a:gd name="T17" fmla="*/ 2147483647 h 2738"/>
              <a:gd name="T18" fmla="*/ 2147483647 w 1396"/>
              <a:gd name="T19" fmla="*/ 2147483647 h 2738"/>
              <a:gd name="T20" fmla="*/ 2147483647 w 1396"/>
              <a:gd name="T21" fmla="*/ 2147483647 h 2738"/>
              <a:gd name="T22" fmla="*/ 2147483647 w 1396"/>
              <a:gd name="T23" fmla="*/ 2147483647 h 2738"/>
              <a:gd name="T24" fmla="*/ 2147483647 w 1396"/>
              <a:gd name="T25" fmla="*/ 2147483647 h 2738"/>
              <a:gd name="T26" fmla="*/ 2147483647 w 1396"/>
              <a:gd name="T27" fmla="*/ 2147483647 h 2738"/>
              <a:gd name="T28" fmla="*/ 2147483647 w 1396"/>
              <a:gd name="T29" fmla="*/ 2147483647 h 2738"/>
              <a:gd name="T30" fmla="*/ 2147483647 w 1396"/>
              <a:gd name="T31" fmla="*/ 2147483647 h 2738"/>
              <a:gd name="T32" fmla="*/ 2147483647 w 1396"/>
              <a:gd name="T33" fmla="*/ 2147483647 h 2738"/>
              <a:gd name="T34" fmla="*/ 2147483647 w 1396"/>
              <a:gd name="T35" fmla="*/ 2147483647 h 2738"/>
              <a:gd name="T36" fmla="*/ 2147483647 w 1396"/>
              <a:gd name="T37" fmla="*/ 2147483647 h 2738"/>
              <a:gd name="T38" fmla="*/ 2147483647 w 1396"/>
              <a:gd name="T39" fmla="*/ 2147483647 h 2738"/>
              <a:gd name="T40" fmla="*/ 2147483647 w 1396"/>
              <a:gd name="T41" fmla="*/ 2147483647 h 2738"/>
              <a:gd name="T42" fmla="*/ 2147483647 w 1396"/>
              <a:gd name="T43" fmla="*/ 2147483647 h 2738"/>
              <a:gd name="T44" fmla="*/ 2147483647 w 1396"/>
              <a:gd name="T45" fmla="*/ 2147483647 h 2738"/>
              <a:gd name="T46" fmla="*/ 2147483647 w 1396"/>
              <a:gd name="T47" fmla="*/ 2147483647 h 2738"/>
              <a:gd name="T48" fmla="*/ 2147483647 w 1396"/>
              <a:gd name="T49" fmla="*/ 2147483647 h 2738"/>
              <a:gd name="T50" fmla="*/ 2147483647 w 1396"/>
              <a:gd name="T51" fmla="*/ 2147483647 h 2738"/>
              <a:gd name="T52" fmla="*/ 2147483647 w 1396"/>
              <a:gd name="T53" fmla="*/ 2147483647 h 2738"/>
              <a:gd name="T54" fmla="*/ 2147483647 w 1396"/>
              <a:gd name="T55" fmla="*/ 2147483647 h 2738"/>
              <a:gd name="T56" fmla="*/ 2147483647 w 1396"/>
              <a:gd name="T57" fmla="*/ 2147483647 h 2738"/>
              <a:gd name="T58" fmla="*/ 2147483647 w 1396"/>
              <a:gd name="T59" fmla="*/ 2147483647 h 2738"/>
              <a:gd name="T60" fmla="*/ 2147483647 w 1396"/>
              <a:gd name="T61" fmla="*/ 2147483647 h 2738"/>
              <a:gd name="T62" fmla="*/ 2147483647 w 1396"/>
              <a:gd name="T63" fmla="*/ 2147483647 h 2738"/>
              <a:gd name="T64" fmla="*/ 2147483647 w 1396"/>
              <a:gd name="T65" fmla="*/ 2147483647 h 2738"/>
              <a:gd name="T66" fmla="*/ 2147483647 w 1396"/>
              <a:gd name="T67" fmla="*/ 2147483647 h 2738"/>
              <a:gd name="T68" fmla="*/ 2147483647 w 1396"/>
              <a:gd name="T69" fmla="*/ 2147483647 h 2738"/>
              <a:gd name="T70" fmla="*/ 2147483647 w 1396"/>
              <a:gd name="T71" fmla="*/ 2147483647 h 2738"/>
              <a:gd name="T72" fmla="*/ 2147483647 w 1396"/>
              <a:gd name="T73" fmla="*/ 2147483647 h 2738"/>
              <a:gd name="T74" fmla="*/ 2147483647 w 1396"/>
              <a:gd name="T75" fmla="*/ 2147483647 h 2738"/>
              <a:gd name="T76" fmla="*/ 2147483647 w 1396"/>
              <a:gd name="T77" fmla="*/ 2147483647 h 2738"/>
              <a:gd name="T78" fmla="*/ 2147483647 w 1396"/>
              <a:gd name="T79" fmla="*/ 2147483647 h 2738"/>
              <a:gd name="T80" fmla="*/ 2147483647 w 1396"/>
              <a:gd name="T81" fmla="*/ 2147483647 h 2738"/>
              <a:gd name="T82" fmla="*/ 2147483647 w 1396"/>
              <a:gd name="T83" fmla="*/ 2147483647 h 2738"/>
              <a:gd name="T84" fmla="*/ 2147483647 w 1396"/>
              <a:gd name="T85" fmla="*/ 2147483647 h 2738"/>
              <a:gd name="T86" fmla="*/ 2147483647 w 1396"/>
              <a:gd name="T87" fmla="*/ 2147483647 h 2738"/>
              <a:gd name="T88" fmla="*/ 2147483647 w 1396"/>
              <a:gd name="T89" fmla="*/ 2147483647 h 2738"/>
              <a:gd name="T90" fmla="*/ 2147483647 w 1396"/>
              <a:gd name="T91" fmla="*/ 2147483647 h 2738"/>
              <a:gd name="T92" fmla="*/ 2147483647 w 1396"/>
              <a:gd name="T93" fmla="*/ 2147483647 h 2738"/>
              <a:gd name="T94" fmla="*/ 2147483647 w 1396"/>
              <a:gd name="T95" fmla="*/ 2147483647 h 2738"/>
              <a:gd name="T96" fmla="*/ 2147483647 w 1396"/>
              <a:gd name="T97" fmla="*/ 2147483647 h 2738"/>
              <a:gd name="T98" fmla="*/ 2147483647 w 1396"/>
              <a:gd name="T99" fmla="*/ 2147483647 h 2738"/>
              <a:gd name="T100" fmla="*/ 2147483647 w 1396"/>
              <a:gd name="T101" fmla="*/ 2147483647 h 2738"/>
              <a:gd name="T102" fmla="*/ 2147483647 w 1396"/>
              <a:gd name="T103" fmla="*/ 2147483647 h 2738"/>
              <a:gd name="T104" fmla="*/ 2147483647 w 1396"/>
              <a:gd name="T105" fmla="*/ 2147483647 h 2738"/>
              <a:gd name="T106" fmla="*/ 2147483647 w 1396"/>
              <a:gd name="T107" fmla="*/ 2147483647 h 2738"/>
              <a:gd name="T108" fmla="*/ 2147483647 w 1396"/>
              <a:gd name="T109" fmla="*/ 2147483647 h 2738"/>
              <a:gd name="T110" fmla="*/ 2147483647 w 1396"/>
              <a:gd name="T111" fmla="*/ 2147483647 h 2738"/>
              <a:gd name="T112" fmla="*/ 2147483647 w 1396"/>
              <a:gd name="T113" fmla="*/ 2147483647 h 2738"/>
              <a:gd name="T114" fmla="*/ 2147483647 w 1396"/>
              <a:gd name="T115" fmla="*/ 2147483647 h 2738"/>
              <a:gd name="T116" fmla="*/ 2147483647 w 1396"/>
              <a:gd name="T117" fmla="*/ 2147483647 h 2738"/>
              <a:gd name="T118" fmla="*/ 2147483647 w 1396"/>
              <a:gd name="T119" fmla="*/ 2147483647 h 2738"/>
              <a:gd name="T120" fmla="*/ 2147483647 w 1396"/>
              <a:gd name="T121" fmla="*/ 2147483647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96"/>
              <a:gd name="T184" fmla="*/ 0 h 2738"/>
              <a:gd name="T185" fmla="*/ 1396 w 1396"/>
              <a:gd name="T186" fmla="*/ 2738 h 27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0" name="稻壳儿小白白(http://dwz.cn/Wu2UP)"/>
          <p:cNvSpPr>
            <a:spLocks/>
          </p:cNvSpPr>
          <p:nvPr/>
        </p:nvSpPr>
        <p:spPr bwMode="auto">
          <a:xfrm>
            <a:off x="7610475" y="2184400"/>
            <a:ext cx="876300" cy="647700"/>
          </a:xfrm>
          <a:custGeom>
            <a:avLst/>
            <a:gdLst>
              <a:gd name="T0" fmla="*/ 2147483647 w 3070"/>
              <a:gd name="T1" fmla="*/ 2147483647 h 2270"/>
              <a:gd name="T2" fmla="*/ 2147483647 w 3070"/>
              <a:gd name="T3" fmla="*/ 2147483647 h 2270"/>
              <a:gd name="T4" fmla="*/ 2147483647 w 3070"/>
              <a:gd name="T5" fmla="*/ 2147483647 h 2270"/>
              <a:gd name="T6" fmla="*/ 2147483647 w 3070"/>
              <a:gd name="T7" fmla="*/ 2147483647 h 2270"/>
              <a:gd name="T8" fmla="*/ 2147483647 w 3070"/>
              <a:gd name="T9" fmla="*/ 2147483647 h 2270"/>
              <a:gd name="T10" fmla="*/ 2147483647 w 3070"/>
              <a:gd name="T11" fmla="*/ 2147483647 h 2270"/>
              <a:gd name="T12" fmla="*/ 2147483647 w 3070"/>
              <a:gd name="T13" fmla="*/ 2147483647 h 2270"/>
              <a:gd name="T14" fmla="*/ 2147483647 w 3070"/>
              <a:gd name="T15" fmla="*/ 2147483647 h 2270"/>
              <a:gd name="T16" fmla="*/ 2147483647 w 3070"/>
              <a:gd name="T17" fmla="*/ 2147483647 h 2270"/>
              <a:gd name="T18" fmla="*/ 2147483647 w 3070"/>
              <a:gd name="T19" fmla="*/ 2147483647 h 2270"/>
              <a:gd name="T20" fmla="*/ 2147483647 w 3070"/>
              <a:gd name="T21" fmla="*/ 2147483647 h 2270"/>
              <a:gd name="T22" fmla="*/ 2147483647 w 3070"/>
              <a:gd name="T23" fmla="*/ 2147483647 h 2270"/>
              <a:gd name="T24" fmla="*/ 2147483647 w 3070"/>
              <a:gd name="T25" fmla="*/ 2147483647 h 2270"/>
              <a:gd name="T26" fmla="*/ 2147483647 w 3070"/>
              <a:gd name="T27" fmla="*/ 2147483647 h 2270"/>
              <a:gd name="T28" fmla="*/ 2147483647 w 3070"/>
              <a:gd name="T29" fmla="*/ 2147483647 h 2270"/>
              <a:gd name="T30" fmla="*/ 2147483647 w 3070"/>
              <a:gd name="T31" fmla="*/ 2147483647 h 2270"/>
              <a:gd name="T32" fmla="*/ 2147483647 w 3070"/>
              <a:gd name="T33" fmla="*/ 2147483647 h 2270"/>
              <a:gd name="T34" fmla="*/ 2147483647 w 3070"/>
              <a:gd name="T35" fmla="*/ 2147483647 h 2270"/>
              <a:gd name="T36" fmla="*/ 2147483647 w 3070"/>
              <a:gd name="T37" fmla="*/ 2147483647 h 2270"/>
              <a:gd name="T38" fmla="*/ 2147483647 w 3070"/>
              <a:gd name="T39" fmla="*/ 2147483647 h 2270"/>
              <a:gd name="T40" fmla="*/ 2147483647 w 3070"/>
              <a:gd name="T41" fmla="*/ 2147483647 h 2270"/>
              <a:gd name="T42" fmla="*/ 2147483647 w 3070"/>
              <a:gd name="T43" fmla="*/ 2147483647 h 2270"/>
              <a:gd name="T44" fmla="*/ 2147483647 w 3070"/>
              <a:gd name="T45" fmla="*/ 2147483647 h 2270"/>
              <a:gd name="T46" fmla="*/ 2147483647 w 3070"/>
              <a:gd name="T47" fmla="*/ 2147483647 h 2270"/>
              <a:gd name="T48" fmla="*/ 2147483647 w 3070"/>
              <a:gd name="T49" fmla="*/ 2147483647 h 2270"/>
              <a:gd name="T50" fmla="*/ 2147483647 w 3070"/>
              <a:gd name="T51" fmla="*/ 2147483647 h 2270"/>
              <a:gd name="T52" fmla="*/ 2147483647 w 3070"/>
              <a:gd name="T53" fmla="*/ 2147483647 h 2270"/>
              <a:gd name="T54" fmla="*/ 2147483647 w 3070"/>
              <a:gd name="T55" fmla="*/ 2147483647 h 2270"/>
              <a:gd name="T56" fmla="*/ 2147483647 w 3070"/>
              <a:gd name="T57" fmla="*/ 2147483647 h 2270"/>
              <a:gd name="T58" fmla="*/ 2147483647 w 3070"/>
              <a:gd name="T59" fmla="*/ 2147483647 h 2270"/>
              <a:gd name="T60" fmla="*/ 2147483647 w 3070"/>
              <a:gd name="T61" fmla="*/ 2147483647 h 2270"/>
              <a:gd name="T62" fmla="*/ 2147483647 w 3070"/>
              <a:gd name="T63" fmla="*/ 2147483647 h 2270"/>
              <a:gd name="T64" fmla="*/ 2147483647 w 3070"/>
              <a:gd name="T65" fmla="*/ 2147483647 h 2270"/>
              <a:gd name="T66" fmla="*/ 2147483647 w 3070"/>
              <a:gd name="T67" fmla="*/ 2147483647 h 2270"/>
              <a:gd name="T68" fmla="*/ 2147483647 w 3070"/>
              <a:gd name="T69" fmla="*/ 2147483647 h 2270"/>
              <a:gd name="T70" fmla="*/ 2147483647 w 3070"/>
              <a:gd name="T71" fmla="*/ 2147483647 h 2270"/>
              <a:gd name="T72" fmla="*/ 2147483647 w 3070"/>
              <a:gd name="T73" fmla="*/ 2147483647 h 2270"/>
              <a:gd name="T74" fmla="*/ 2147483647 w 3070"/>
              <a:gd name="T75" fmla="*/ 2147483647 h 2270"/>
              <a:gd name="T76" fmla="*/ 2147483647 w 3070"/>
              <a:gd name="T77" fmla="*/ 2147483647 h 2270"/>
              <a:gd name="T78" fmla="*/ 2147483647 w 3070"/>
              <a:gd name="T79" fmla="*/ 2147483647 h 2270"/>
              <a:gd name="T80" fmla="*/ 2147483647 w 3070"/>
              <a:gd name="T81" fmla="*/ 2147483647 h 2270"/>
              <a:gd name="T82" fmla="*/ 2147483647 w 3070"/>
              <a:gd name="T83" fmla="*/ 2147483647 h 2270"/>
              <a:gd name="T84" fmla="*/ 2147483647 w 3070"/>
              <a:gd name="T85" fmla="*/ 2147483647 h 2270"/>
              <a:gd name="T86" fmla="*/ 2147483647 w 3070"/>
              <a:gd name="T87" fmla="*/ 2147483647 h 2270"/>
              <a:gd name="T88" fmla="*/ 2147483647 w 3070"/>
              <a:gd name="T89" fmla="*/ 2147483647 h 2270"/>
              <a:gd name="T90" fmla="*/ 2147483647 w 3070"/>
              <a:gd name="T91" fmla="*/ 2147483647 h 2270"/>
              <a:gd name="T92" fmla="*/ 2147483647 w 3070"/>
              <a:gd name="T93" fmla="*/ 2147483647 h 2270"/>
              <a:gd name="T94" fmla="*/ 2147483647 w 3070"/>
              <a:gd name="T95" fmla="*/ 2147483647 h 2270"/>
              <a:gd name="T96" fmla="*/ 2147483647 w 3070"/>
              <a:gd name="T97" fmla="*/ 2147483647 h 2270"/>
              <a:gd name="T98" fmla="*/ 2147483647 w 3070"/>
              <a:gd name="T99" fmla="*/ 2147483647 h 2270"/>
              <a:gd name="T100" fmla="*/ 2147483647 w 3070"/>
              <a:gd name="T101" fmla="*/ 2147483647 h 2270"/>
              <a:gd name="T102" fmla="*/ 2147483647 w 3070"/>
              <a:gd name="T103" fmla="*/ 2147483647 h 2270"/>
              <a:gd name="T104" fmla="*/ 2147483647 w 3070"/>
              <a:gd name="T105" fmla="*/ 2147483647 h 2270"/>
              <a:gd name="T106" fmla="*/ 2147483647 w 3070"/>
              <a:gd name="T107" fmla="*/ 2147483647 h 2270"/>
              <a:gd name="T108" fmla="*/ 2147483647 w 3070"/>
              <a:gd name="T109" fmla="*/ 2147483647 h 2270"/>
              <a:gd name="T110" fmla="*/ 2147483647 w 3070"/>
              <a:gd name="T111" fmla="*/ 2147483647 h 2270"/>
              <a:gd name="T112" fmla="*/ 2147483647 w 3070"/>
              <a:gd name="T113" fmla="*/ 2147483647 h 2270"/>
              <a:gd name="T114" fmla="*/ 2147483647 w 3070"/>
              <a:gd name="T115" fmla="*/ 2147483647 h 2270"/>
              <a:gd name="T116" fmla="*/ 2147483647 w 3070"/>
              <a:gd name="T117" fmla="*/ 2147483647 h 2270"/>
              <a:gd name="T118" fmla="*/ 2147483647 w 3070"/>
              <a:gd name="T119" fmla="*/ 2147483647 h 2270"/>
              <a:gd name="T120" fmla="*/ 2147483647 w 3070"/>
              <a:gd name="T121" fmla="*/ 2147483647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0"/>
              <a:gd name="T184" fmla="*/ 0 h 2270"/>
              <a:gd name="T185" fmla="*/ 3070 w 3070"/>
              <a:gd name="T186" fmla="*/ 2270 h 227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1" name="稻壳儿小白白(http://dwz.cn/Wu2UP)"/>
          <p:cNvSpPr>
            <a:spLocks/>
          </p:cNvSpPr>
          <p:nvPr/>
        </p:nvSpPr>
        <p:spPr bwMode="auto">
          <a:xfrm>
            <a:off x="6453188" y="4302125"/>
            <a:ext cx="612775" cy="674688"/>
          </a:xfrm>
          <a:custGeom>
            <a:avLst/>
            <a:gdLst>
              <a:gd name="T0" fmla="*/ 2147483647 w 2092"/>
              <a:gd name="T1" fmla="*/ 2147483647 h 2386"/>
              <a:gd name="T2" fmla="*/ 2147483647 w 2092"/>
              <a:gd name="T3" fmla="*/ 2147483647 h 2386"/>
              <a:gd name="T4" fmla="*/ 2147483647 w 2092"/>
              <a:gd name="T5" fmla="*/ 2147483647 h 2386"/>
              <a:gd name="T6" fmla="*/ 2147483647 w 2092"/>
              <a:gd name="T7" fmla="*/ 2147483647 h 2386"/>
              <a:gd name="T8" fmla="*/ 2147483647 w 2092"/>
              <a:gd name="T9" fmla="*/ 2147483647 h 2386"/>
              <a:gd name="T10" fmla="*/ 2147483647 w 2092"/>
              <a:gd name="T11" fmla="*/ 2147483647 h 2386"/>
              <a:gd name="T12" fmla="*/ 2147483647 w 2092"/>
              <a:gd name="T13" fmla="*/ 2147483647 h 2386"/>
              <a:gd name="T14" fmla="*/ 2147483647 w 2092"/>
              <a:gd name="T15" fmla="*/ 2147483647 h 2386"/>
              <a:gd name="T16" fmla="*/ 2147483647 w 2092"/>
              <a:gd name="T17" fmla="*/ 2147483647 h 2386"/>
              <a:gd name="T18" fmla="*/ 2147483647 w 2092"/>
              <a:gd name="T19" fmla="*/ 2147483647 h 2386"/>
              <a:gd name="T20" fmla="*/ 2147483647 w 2092"/>
              <a:gd name="T21" fmla="*/ 2147483647 h 2386"/>
              <a:gd name="T22" fmla="*/ 2147483647 w 2092"/>
              <a:gd name="T23" fmla="*/ 2147483647 h 2386"/>
              <a:gd name="T24" fmla="*/ 2147483647 w 2092"/>
              <a:gd name="T25" fmla="*/ 2147483647 h 2386"/>
              <a:gd name="T26" fmla="*/ 2147483647 w 2092"/>
              <a:gd name="T27" fmla="*/ 2147483647 h 2386"/>
              <a:gd name="T28" fmla="*/ 2147483647 w 2092"/>
              <a:gd name="T29" fmla="*/ 2147483647 h 2386"/>
              <a:gd name="T30" fmla="*/ 2147483647 w 2092"/>
              <a:gd name="T31" fmla="*/ 2147483647 h 2386"/>
              <a:gd name="T32" fmla="*/ 2147483647 w 2092"/>
              <a:gd name="T33" fmla="*/ 2147483647 h 2386"/>
              <a:gd name="T34" fmla="*/ 2147483647 w 2092"/>
              <a:gd name="T35" fmla="*/ 2147483647 h 2386"/>
              <a:gd name="T36" fmla="*/ 2147483647 w 2092"/>
              <a:gd name="T37" fmla="*/ 2147483647 h 2386"/>
              <a:gd name="T38" fmla="*/ 2147483647 w 2092"/>
              <a:gd name="T39" fmla="*/ 2147483647 h 2386"/>
              <a:gd name="T40" fmla="*/ 2147483647 w 2092"/>
              <a:gd name="T41" fmla="*/ 2147483647 h 2386"/>
              <a:gd name="T42" fmla="*/ 2147483647 w 2092"/>
              <a:gd name="T43" fmla="*/ 2147483647 h 2386"/>
              <a:gd name="T44" fmla="*/ 2147483647 w 2092"/>
              <a:gd name="T45" fmla="*/ 2147483647 h 2386"/>
              <a:gd name="T46" fmla="*/ 2147483647 w 2092"/>
              <a:gd name="T47" fmla="*/ 2147483647 h 2386"/>
              <a:gd name="T48" fmla="*/ 2147483647 w 2092"/>
              <a:gd name="T49" fmla="*/ 2147483647 h 2386"/>
              <a:gd name="T50" fmla="*/ 2147483647 w 2092"/>
              <a:gd name="T51" fmla="*/ 2147483647 h 2386"/>
              <a:gd name="T52" fmla="*/ 2147483647 w 2092"/>
              <a:gd name="T53" fmla="*/ 2147483647 h 2386"/>
              <a:gd name="T54" fmla="*/ 2147483647 w 2092"/>
              <a:gd name="T55" fmla="*/ 2147483647 h 2386"/>
              <a:gd name="T56" fmla="*/ 2147483647 w 2092"/>
              <a:gd name="T57" fmla="*/ 2147483647 h 2386"/>
              <a:gd name="T58" fmla="*/ 2147483647 w 2092"/>
              <a:gd name="T59" fmla="*/ 2147483647 h 2386"/>
              <a:gd name="T60" fmla="*/ 2147483647 w 2092"/>
              <a:gd name="T61" fmla="*/ 2147483647 h 2386"/>
              <a:gd name="T62" fmla="*/ 2147483647 w 2092"/>
              <a:gd name="T63" fmla="*/ 2147483647 h 2386"/>
              <a:gd name="T64" fmla="*/ 2147483647 w 2092"/>
              <a:gd name="T65" fmla="*/ 2147483647 h 2386"/>
              <a:gd name="T66" fmla="*/ 2147483647 w 2092"/>
              <a:gd name="T67" fmla="*/ 2147483647 h 2386"/>
              <a:gd name="T68" fmla="*/ 2147483647 w 2092"/>
              <a:gd name="T69" fmla="*/ 2147483647 h 2386"/>
              <a:gd name="T70" fmla="*/ 2147483647 w 2092"/>
              <a:gd name="T71" fmla="*/ 2147483647 h 2386"/>
              <a:gd name="T72" fmla="*/ 2147483647 w 2092"/>
              <a:gd name="T73" fmla="*/ 2147483647 h 2386"/>
              <a:gd name="T74" fmla="*/ 2147483647 w 2092"/>
              <a:gd name="T75" fmla="*/ 2147483647 h 2386"/>
              <a:gd name="T76" fmla="*/ 2147483647 w 2092"/>
              <a:gd name="T77" fmla="*/ 2147483647 h 2386"/>
              <a:gd name="T78" fmla="*/ 2147483647 w 2092"/>
              <a:gd name="T79" fmla="*/ 2147483647 h 2386"/>
              <a:gd name="T80" fmla="*/ 2147483647 w 2092"/>
              <a:gd name="T81" fmla="*/ 2147483647 h 2386"/>
              <a:gd name="T82" fmla="*/ 2147483647 w 2092"/>
              <a:gd name="T83" fmla="*/ 2147483647 h 2386"/>
              <a:gd name="T84" fmla="*/ 2147483647 w 2092"/>
              <a:gd name="T85" fmla="*/ 2147483647 h 2386"/>
              <a:gd name="T86" fmla="*/ 2147483647 w 2092"/>
              <a:gd name="T87" fmla="*/ 2147483647 h 2386"/>
              <a:gd name="T88" fmla="*/ 2147483647 w 2092"/>
              <a:gd name="T89" fmla="*/ 2147483647 h 2386"/>
              <a:gd name="T90" fmla="*/ 2147483647 w 2092"/>
              <a:gd name="T91" fmla="*/ 2147483647 h 2386"/>
              <a:gd name="T92" fmla="*/ 2147483647 w 2092"/>
              <a:gd name="T93" fmla="*/ 2147483647 h 2386"/>
              <a:gd name="T94" fmla="*/ 2147483647 w 2092"/>
              <a:gd name="T95" fmla="*/ 2147483647 h 2386"/>
              <a:gd name="T96" fmla="*/ 2147483647 w 2092"/>
              <a:gd name="T97" fmla="*/ 2147483647 h 2386"/>
              <a:gd name="T98" fmla="*/ 2147483647 w 2092"/>
              <a:gd name="T99" fmla="*/ 2147483647 h 2386"/>
              <a:gd name="T100" fmla="*/ 2147483647 w 2092"/>
              <a:gd name="T101" fmla="*/ 2147483647 h 2386"/>
              <a:gd name="T102" fmla="*/ 2147483647 w 2092"/>
              <a:gd name="T103" fmla="*/ 2147483647 h 2386"/>
              <a:gd name="T104" fmla="*/ 2147483647 w 2092"/>
              <a:gd name="T105" fmla="*/ 2147483647 h 2386"/>
              <a:gd name="T106" fmla="*/ 2147483647 w 2092"/>
              <a:gd name="T107" fmla="*/ 2147483647 h 2386"/>
              <a:gd name="T108" fmla="*/ 2147483647 w 2092"/>
              <a:gd name="T109" fmla="*/ 2147483647 h 2386"/>
              <a:gd name="T110" fmla="*/ 2147483647 w 2092"/>
              <a:gd name="T111" fmla="*/ 2147483647 h 2386"/>
              <a:gd name="T112" fmla="*/ 2147483647 w 2092"/>
              <a:gd name="T113" fmla="*/ 2147483647 h 2386"/>
              <a:gd name="T114" fmla="*/ 2147483647 w 2092"/>
              <a:gd name="T115" fmla="*/ 2147483647 h 2386"/>
              <a:gd name="T116" fmla="*/ 2147483647 w 2092"/>
              <a:gd name="T117" fmla="*/ 2147483647 h 2386"/>
              <a:gd name="T118" fmla="*/ 2147483647 w 2092"/>
              <a:gd name="T119" fmla="*/ 2147483647 h 2386"/>
              <a:gd name="T120" fmla="*/ 2147483647 w 2092"/>
              <a:gd name="T121" fmla="*/ 2147483647 h 2386"/>
              <a:gd name="T122" fmla="*/ 2147483647 w 2092"/>
              <a:gd name="T123" fmla="*/ 2147483647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2"/>
              <a:gd name="T187" fmla="*/ 0 h 2386"/>
              <a:gd name="T188" fmla="*/ 2092 w 2092"/>
              <a:gd name="T189" fmla="*/ 2386 h 2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2" name="稻壳儿小白白(http://dwz.cn/Wu2UP)"/>
          <p:cNvSpPr>
            <a:spLocks/>
          </p:cNvSpPr>
          <p:nvPr/>
        </p:nvSpPr>
        <p:spPr bwMode="auto">
          <a:xfrm>
            <a:off x="7232650" y="3633788"/>
            <a:ext cx="598488" cy="522287"/>
          </a:xfrm>
          <a:custGeom>
            <a:avLst/>
            <a:gdLst>
              <a:gd name="T0" fmla="*/ 2147483647 w 2079"/>
              <a:gd name="T1" fmla="*/ 2147483647 h 1843"/>
              <a:gd name="T2" fmla="*/ 2147483647 w 2079"/>
              <a:gd name="T3" fmla="*/ 2147483647 h 1843"/>
              <a:gd name="T4" fmla="*/ 2147483647 w 2079"/>
              <a:gd name="T5" fmla="*/ 2147483647 h 1843"/>
              <a:gd name="T6" fmla="*/ 2147483647 w 2079"/>
              <a:gd name="T7" fmla="*/ 2147483647 h 1843"/>
              <a:gd name="T8" fmla="*/ 2147483647 w 2079"/>
              <a:gd name="T9" fmla="*/ 2147483647 h 1843"/>
              <a:gd name="T10" fmla="*/ 2147483647 w 2079"/>
              <a:gd name="T11" fmla="*/ 2147483647 h 1843"/>
              <a:gd name="T12" fmla="*/ 2147483647 w 2079"/>
              <a:gd name="T13" fmla="*/ 2147483647 h 1843"/>
              <a:gd name="T14" fmla="*/ 2147483647 w 2079"/>
              <a:gd name="T15" fmla="*/ 2147483647 h 1843"/>
              <a:gd name="T16" fmla="*/ 2147483647 w 2079"/>
              <a:gd name="T17" fmla="*/ 2147483647 h 1843"/>
              <a:gd name="T18" fmla="*/ 2147483647 w 2079"/>
              <a:gd name="T19" fmla="*/ 2147483647 h 1843"/>
              <a:gd name="T20" fmla="*/ 2147483647 w 2079"/>
              <a:gd name="T21" fmla="*/ 2147483647 h 1843"/>
              <a:gd name="T22" fmla="*/ 2147483647 w 2079"/>
              <a:gd name="T23" fmla="*/ 2147483647 h 1843"/>
              <a:gd name="T24" fmla="*/ 2147483647 w 2079"/>
              <a:gd name="T25" fmla="*/ 2147483647 h 1843"/>
              <a:gd name="T26" fmla="*/ 2147483647 w 2079"/>
              <a:gd name="T27" fmla="*/ 2147483647 h 1843"/>
              <a:gd name="T28" fmla="*/ 2147483647 w 2079"/>
              <a:gd name="T29" fmla="*/ 2147483647 h 1843"/>
              <a:gd name="T30" fmla="*/ 2147483647 w 2079"/>
              <a:gd name="T31" fmla="*/ 2147483647 h 1843"/>
              <a:gd name="T32" fmla="*/ 2147483647 w 2079"/>
              <a:gd name="T33" fmla="*/ 2147483647 h 1843"/>
              <a:gd name="T34" fmla="*/ 2147483647 w 2079"/>
              <a:gd name="T35" fmla="*/ 2147483647 h 1843"/>
              <a:gd name="T36" fmla="*/ 2147483647 w 2079"/>
              <a:gd name="T37" fmla="*/ 2147483647 h 1843"/>
              <a:gd name="T38" fmla="*/ 2147483647 w 2079"/>
              <a:gd name="T39" fmla="*/ 2147483647 h 1843"/>
              <a:gd name="T40" fmla="*/ 2147483647 w 2079"/>
              <a:gd name="T41" fmla="*/ 2147483647 h 1843"/>
              <a:gd name="T42" fmla="*/ 2147483647 w 2079"/>
              <a:gd name="T43" fmla="*/ 2147483647 h 1843"/>
              <a:gd name="T44" fmla="*/ 2147483647 w 2079"/>
              <a:gd name="T45" fmla="*/ 2147483647 h 1843"/>
              <a:gd name="T46" fmla="*/ 2147483647 w 2079"/>
              <a:gd name="T47" fmla="*/ 2147483647 h 1843"/>
              <a:gd name="T48" fmla="*/ 2147483647 w 2079"/>
              <a:gd name="T49" fmla="*/ 2147483647 h 1843"/>
              <a:gd name="T50" fmla="*/ 2147483647 w 2079"/>
              <a:gd name="T51" fmla="*/ 2147483647 h 1843"/>
              <a:gd name="T52" fmla="*/ 2147483647 w 2079"/>
              <a:gd name="T53" fmla="*/ 2147483647 h 1843"/>
              <a:gd name="T54" fmla="*/ 2147483647 w 2079"/>
              <a:gd name="T55" fmla="*/ 2147483647 h 1843"/>
              <a:gd name="T56" fmla="*/ 2147483647 w 2079"/>
              <a:gd name="T57" fmla="*/ 2147483647 h 1843"/>
              <a:gd name="T58" fmla="*/ 2147483647 w 2079"/>
              <a:gd name="T59" fmla="*/ 2147483647 h 1843"/>
              <a:gd name="T60" fmla="*/ 2147483647 w 2079"/>
              <a:gd name="T61" fmla="*/ 2147483647 h 1843"/>
              <a:gd name="T62" fmla="*/ 2147483647 w 2079"/>
              <a:gd name="T63" fmla="*/ 2147483647 h 1843"/>
              <a:gd name="T64" fmla="*/ 2147483647 w 2079"/>
              <a:gd name="T65" fmla="*/ 2147483647 h 1843"/>
              <a:gd name="T66" fmla="*/ 2147483647 w 2079"/>
              <a:gd name="T67" fmla="*/ 2147483647 h 1843"/>
              <a:gd name="T68" fmla="*/ 2147483647 w 2079"/>
              <a:gd name="T69" fmla="*/ 2147483647 h 1843"/>
              <a:gd name="T70" fmla="*/ 2147483647 w 2079"/>
              <a:gd name="T71" fmla="*/ 2147483647 h 1843"/>
              <a:gd name="T72" fmla="*/ 2147483647 w 2079"/>
              <a:gd name="T73" fmla="*/ 2147483647 h 1843"/>
              <a:gd name="T74" fmla="*/ 2147483647 w 2079"/>
              <a:gd name="T75" fmla="*/ 2147483647 h 1843"/>
              <a:gd name="T76" fmla="*/ 2147483647 w 2079"/>
              <a:gd name="T77" fmla="*/ 2147483647 h 1843"/>
              <a:gd name="T78" fmla="*/ 2147483647 w 2079"/>
              <a:gd name="T79" fmla="*/ 2147483647 h 1843"/>
              <a:gd name="T80" fmla="*/ 2147483647 w 2079"/>
              <a:gd name="T81" fmla="*/ 2147483647 h 1843"/>
              <a:gd name="T82" fmla="*/ 2147483647 w 2079"/>
              <a:gd name="T83" fmla="*/ 2147483647 h 1843"/>
              <a:gd name="T84" fmla="*/ 2147483647 w 2079"/>
              <a:gd name="T85" fmla="*/ 2147483647 h 1843"/>
              <a:gd name="T86" fmla="*/ 2147483647 w 2079"/>
              <a:gd name="T87" fmla="*/ 2147483647 h 1843"/>
              <a:gd name="T88" fmla="*/ 2147483647 w 2079"/>
              <a:gd name="T89" fmla="*/ 2147483647 h 1843"/>
              <a:gd name="T90" fmla="*/ 2147483647 w 2079"/>
              <a:gd name="T91" fmla="*/ 2147483647 h 1843"/>
              <a:gd name="T92" fmla="*/ 2147483647 w 2079"/>
              <a:gd name="T93" fmla="*/ 2147483647 h 1843"/>
              <a:gd name="T94" fmla="*/ 2147483647 w 2079"/>
              <a:gd name="T95" fmla="*/ 2147483647 h 1843"/>
              <a:gd name="T96" fmla="*/ 2147483647 w 2079"/>
              <a:gd name="T97" fmla="*/ 2147483647 h 1843"/>
              <a:gd name="T98" fmla="*/ 2147483647 w 2079"/>
              <a:gd name="T99" fmla="*/ 2147483647 h 1843"/>
              <a:gd name="T100" fmla="*/ 2147483647 w 2079"/>
              <a:gd name="T101" fmla="*/ 2147483647 h 1843"/>
              <a:gd name="T102" fmla="*/ 2147483647 w 2079"/>
              <a:gd name="T103" fmla="*/ 2147483647 h 1843"/>
              <a:gd name="T104" fmla="*/ 2147483647 w 2079"/>
              <a:gd name="T105" fmla="*/ 2147483647 h 1843"/>
              <a:gd name="T106" fmla="*/ 2147483647 w 2079"/>
              <a:gd name="T107" fmla="*/ 2147483647 h 1843"/>
              <a:gd name="T108" fmla="*/ 2147483647 w 2079"/>
              <a:gd name="T109" fmla="*/ 2147483647 h 1843"/>
              <a:gd name="T110" fmla="*/ 2147483647 w 2079"/>
              <a:gd name="T111" fmla="*/ 2147483647 h 1843"/>
              <a:gd name="T112" fmla="*/ 2147483647 w 2079"/>
              <a:gd name="T113" fmla="*/ 2147483647 h 1843"/>
              <a:gd name="T114" fmla="*/ 2147483647 w 2079"/>
              <a:gd name="T115" fmla="*/ 2147483647 h 1843"/>
              <a:gd name="T116" fmla="*/ 2147483647 w 2079"/>
              <a:gd name="T117" fmla="*/ 2147483647 h 1843"/>
              <a:gd name="T118" fmla="*/ 2147483647 w 2079"/>
              <a:gd name="T119" fmla="*/ 2147483647 h 1843"/>
              <a:gd name="T120" fmla="*/ 2147483647 w 2079"/>
              <a:gd name="T121" fmla="*/ 2147483647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79"/>
              <a:gd name="T184" fmla="*/ 0 h 1843"/>
              <a:gd name="T185" fmla="*/ 2079 w 2079"/>
              <a:gd name="T186" fmla="*/ 1843 h 184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3" name="稻壳儿小白白(http://dwz.cn/Wu2UP)"/>
          <p:cNvSpPr>
            <a:spLocks/>
          </p:cNvSpPr>
          <p:nvPr/>
        </p:nvSpPr>
        <p:spPr bwMode="auto">
          <a:xfrm>
            <a:off x="7258050" y="4489450"/>
            <a:ext cx="487363" cy="590550"/>
          </a:xfrm>
          <a:custGeom>
            <a:avLst/>
            <a:gdLst>
              <a:gd name="T0" fmla="*/ 2147483647 w 1689"/>
              <a:gd name="T1" fmla="*/ 2147483647 h 2064"/>
              <a:gd name="T2" fmla="*/ 2147483647 w 1689"/>
              <a:gd name="T3" fmla="*/ 2147483647 h 2064"/>
              <a:gd name="T4" fmla="*/ 2147483647 w 1689"/>
              <a:gd name="T5" fmla="*/ 2147483647 h 2064"/>
              <a:gd name="T6" fmla="*/ 2147483647 w 1689"/>
              <a:gd name="T7" fmla="*/ 2147483647 h 2064"/>
              <a:gd name="T8" fmla="*/ 2147483647 w 1689"/>
              <a:gd name="T9" fmla="*/ 2147483647 h 2064"/>
              <a:gd name="T10" fmla="*/ 2147483647 w 1689"/>
              <a:gd name="T11" fmla="*/ 2147483647 h 2064"/>
              <a:gd name="T12" fmla="*/ 2147483647 w 1689"/>
              <a:gd name="T13" fmla="*/ 2147483647 h 2064"/>
              <a:gd name="T14" fmla="*/ 2147483647 w 1689"/>
              <a:gd name="T15" fmla="*/ 2147483647 h 2064"/>
              <a:gd name="T16" fmla="*/ 2147483647 w 1689"/>
              <a:gd name="T17" fmla="*/ 2147483647 h 2064"/>
              <a:gd name="T18" fmla="*/ 2147483647 w 1689"/>
              <a:gd name="T19" fmla="*/ 2147483647 h 2064"/>
              <a:gd name="T20" fmla="*/ 2147483647 w 1689"/>
              <a:gd name="T21" fmla="*/ 2147483647 h 2064"/>
              <a:gd name="T22" fmla="*/ 2147483647 w 1689"/>
              <a:gd name="T23" fmla="*/ 2147483647 h 2064"/>
              <a:gd name="T24" fmla="*/ 2147483647 w 1689"/>
              <a:gd name="T25" fmla="*/ 2147483647 h 2064"/>
              <a:gd name="T26" fmla="*/ 2147483647 w 1689"/>
              <a:gd name="T27" fmla="*/ 2147483647 h 2064"/>
              <a:gd name="T28" fmla="*/ 2147483647 w 1689"/>
              <a:gd name="T29" fmla="*/ 2147483647 h 2064"/>
              <a:gd name="T30" fmla="*/ 2147483647 w 1689"/>
              <a:gd name="T31" fmla="*/ 2147483647 h 2064"/>
              <a:gd name="T32" fmla="*/ 2147483647 w 1689"/>
              <a:gd name="T33" fmla="*/ 2147483647 h 2064"/>
              <a:gd name="T34" fmla="*/ 2147483647 w 1689"/>
              <a:gd name="T35" fmla="*/ 2147483647 h 2064"/>
              <a:gd name="T36" fmla="*/ 2147483647 w 1689"/>
              <a:gd name="T37" fmla="*/ 2147483647 h 2064"/>
              <a:gd name="T38" fmla="*/ 2147483647 w 1689"/>
              <a:gd name="T39" fmla="*/ 2147483647 h 2064"/>
              <a:gd name="T40" fmla="*/ 2147483647 w 1689"/>
              <a:gd name="T41" fmla="*/ 2147483647 h 2064"/>
              <a:gd name="T42" fmla="*/ 2147483647 w 1689"/>
              <a:gd name="T43" fmla="*/ 2147483647 h 2064"/>
              <a:gd name="T44" fmla="*/ 2147483647 w 1689"/>
              <a:gd name="T45" fmla="*/ 2147483647 h 2064"/>
              <a:gd name="T46" fmla="*/ 2147483647 w 1689"/>
              <a:gd name="T47" fmla="*/ 2147483647 h 2064"/>
              <a:gd name="T48" fmla="*/ 2147483647 w 1689"/>
              <a:gd name="T49" fmla="*/ 2147483647 h 2064"/>
              <a:gd name="T50" fmla="*/ 2147483647 w 1689"/>
              <a:gd name="T51" fmla="*/ 2147483647 h 2064"/>
              <a:gd name="T52" fmla="*/ 2147483647 w 1689"/>
              <a:gd name="T53" fmla="*/ 2147483647 h 2064"/>
              <a:gd name="T54" fmla="*/ 2147483647 w 1689"/>
              <a:gd name="T55" fmla="*/ 2147483647 h 2064"/>
              <a:gd name="T56" fmla="*/ 2147483647 w 1689"/>
              <a:gd name="T57" fmla="*/ 2147483647 h 2064"/>
              <a:gd name="T58" fmla="*/ 2147483647 w 1689"/>
              <a:gd name="T59" fmla="*/ 2147483647 h 2064"/>
              <a:gd name="T60" fmla="*/ 2147483647 w 1689"/>
              <a:gd name="T61" fmla="*/ 2147483647 h 2064"/>
              <a:gd name="T62" fmla="*/ 2147483647 w 1689"/>
              <a:gd name="T63" fmla="*/ 2147483647 h 2064"/>
              <a:gd name="T64" fmla="*/ 2147483647 w 1689"/>
              <a:gd name="T65" fmla="*/ 2147483647 h 2064"/>
              <a:gd name="T66" fmla="*/ 2147483647 w 1689"/>
              <a:gd name="T67" fmla="*/ 2147483647 h 2064"/>
              <a:gd name="T68" fmla="*/ 2147483647 w 1689"/>
              <a:gd name="T69" fmla="*/ 2147483647 h 2064"/>
              <a:gd name="T70" fmla="*/ 2147483647 w 1689"/>
              <a:gd name="T71" fmla="*/ 2147483647 h 2064"/>
              <a:gd name="T72" fmla="*/ 2147483647 w 1689"/>
              <a:gd name="T73" fmla="*/ 2147483647 h 2064"/>
              <a:gd name="T74" fmla="*/ 2147483647 w 1689"/>
              <a:gd name="T75" fmla="*/ 2147483647 h 2064"/>
              <a:gd name="T76" fmla="*/ 2147483647 w 1689"/>
              <a:gd name="T77" fmla="*/ 2147483647 h 2064"/>
              <a:gd name="T78" fmla="*/ 2147483647 w 1689"/>
              <a:gd name="T79" fmla="*/ 2147483647 h 2064"/>
              <a:gd name="T80" fmla="*/ 2147483647 w 1689"/>
              <a:gd name="T81" fmla="*/ 2147483647 h 2064"/>
              <a:gd name="T82" fmla="*/ 2147483647 w 1689"/>
              <a:gd name="T83" fmla="*/ 2147483647 h 2064"/>
              <a:gd name="T84" fmla="*/ 2147483647 w 1689"/>
              <a:gd name="T85" fmla="*/ 2147483647 h 2064"/>
              <a:gd name="T86" fmla="*/ 2147483647 w 1689"/>
              <a:gd name="T87" fmla="*/ 2147483647 h 2064"/>
              <a:gd name="T88" fmla="*/ 2147483647 w 1689"/>
              <a:gd name="T89" fmla="*/ 2147483647 h 2064"/>
              <a:gd name="T90" fmla="*/ 2147483647 w 1689"/>
              <a:gd name="T91" fmla="*/ 2147483647 h 2064"/>
              <a:gd name="T92" fmla="*/ 2147483647 w 1689"/>
              <a:gd name="T93" fmla="*/ 2147483647 h 2064"/>
              <a:gd name="T94" fmla="*/ 2147483647 w 1689"/>
              <a:gd name="T95" fmla="*/ 2147483647 h 2064"/>
              <a:gd name="T96" fmla="*/ 2147483647 w 1689"/>
              <a:gd name="T97" fmla="*/ 2147483647 h 2064"/>
              <a:gd name="T98" fmla="*/ 2147483647 w 1689"/>
              <a:gd name="T99" fmla="*/ 2147483647 h 2064"/>
              <a:gd name="T100" fmla="*/ 2147483647 w 1689"/>
              <a:gd name="T101" fmla="*/ 2147483647 h 2064"/>
              <a:gd name="T102" fmla="*/ 2147483647 w 1689"/>
              <a:gd name="T103" fmla="*/ 2147483647 h 2064"/>
              <a:gd name="T104" fmla="*/ 2147483647 w 1689"/>
              <a:gd name="T105" fmla="*/ 2147483647 h 2064"/>
              <a:gd name="T106" fmla="*/ 2147483647 w 1689"/>
              <a:gd name="T107" fmla="*/ 2147483647 h 2064"/>
              <a:gd name="T108" fmla="*/ 2147483647 w 1689"/>
              <a:gd name="T109" fmla="*/ 2147483647 h 2064"/>
              <a:gd name="T110" fmla="*/ 2147483647 w 1689"/>
              <a:gd name="T111" fmla="*/ 2147483647 h 2064"/>
              <a:gd name="T112" fmla="*/ 2147483647 w 1689"/>
              <a:gd name="T113" fmla="*/ 2147483647 h 2064"/>
              <a:gd name="T114" fmla="*/ 2147483647 w 1689"/>
              <a:gd name="T115" fmla="*/ 2147483647 h 2064"/>
              <a:gd name="T116" fmla="*/ 2147483647 w 1689"/>
              <a:gd name="T117" fmla="*/ 2147483647 h 2064"/>
              <a:gd name="T118" fmla="*/ 2147483647 w 1689"/>
              <a:gd name="T119" fmla="*/ 2147483647 h 2064"/>
              <a:gd name="T120" fmla="*/ 2147483647 w 1689"/>
              <a:gd name="T121" fmla="*/ 2147483647 h 2064"/>
              <a:gd name="T122" fmla="*/ 2147483647 w 1689"/>
              <a:gd name="T123" fmla="*/ 2147483647 h 2064"/>
              <a:gd name="T124" fmla="*/ 2147483647 w 1689"/>
              <a:gd name="T125" fmla="*/ 2147483647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89"/>
              <a:gd name="T190" fmla="*/ 0 h 2064"/>
              <a:gd name="T191" fmla="*/ 1689 w 1689"/>
              <a:gd name="T192" fmla="*/ 2064 h 20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4" name="稻壳儿小白白(http://dwz.cn/Wu2UP)"/>
          <p:cNvSpPr>
            <a:spLocks/>
          </p:cNvSpPr>
          <p:nvPr/>
        </p:nvSpPr>
        <p:spPr bwMode="auto">
          <a:xfrm>
            <a:off x="6626225" y="3506788"/>
            <a:ext cx="641350" cy="617537"/>
          </a:xfrm>
          <a:custGeom>
            <a:avLst/>
            <a:gdLst>
              <a:gd name="T0" fmla="*/ 2147483647 w 2215"/>
              <a:gd name="T1" fmla="*/ 2147483647 h 2153"/>
              <a:gd name="T2" fmla="*/ 2147483647 w 2215"/>
              <a:gd name="T3" fmla="*/ 2147483647 h 2153"/>
              <a:gd name="T4" fmla="*/ 2147483647 w 2215"/>
              <a:gd name="T5" fmla="*/ 2147483647 h 2153"/>
              <a:gd name="T6" fmla="*/ 2147483647 w 2215"/>
              <a:gd name="T7" fmla="*/ 2147483647 h 2153"/>
              <a:gd name="T8" fmla="*/ 2147483647 w 2215"/>
              <a:gd name="T9" fmla="*/ 2147483647 h 2153"/>
              <a:gd name="T10" fmla="*/ 2147483647 w 2215"/>
              <a:gd name="T11" fmla="*/ 2147483647 h 2153"/>
              <a:gd name="T12" fmla="*/ 2147483647 w 2215"/>
              <a:gd name="T13" fmla="*/ 2147483647 h 2153"/>
              <a:gd name="T14" fmla="*/ 2147483647 w 2215"/>
              <a:gd name="T15" fmla="*/ 2147483647 h 2153"/>
              <a:gd name="T16" fmla="*/ 2147483647 w 2215"/>
              <a:gd name="T17" fmla="*/ 2147483647 h 2153"/>
              <a:gd name="T18" fmla="*/ 2147483647 w 2215"/>
              <a:gd name="T19" fmla="*/ 2147483647 h 2153"/>
              <a:gd name="T20" fmla="*/ 2147483647 w 2215"/>
              <a:gd name="T21" fmla="*/ 2147483647 h 2153"/>
              <a:gd name="T22" fmla="*/ 2147483647 w 2215"/>
              <a:gd name="T23" fmla="*/ 2147483647 h 2153"/>
              <a:gd name="T24" fmla="*/ 2147483647 w 2215"/>
              <a:gd name="T25" fmla="*/ 2147483647 h 2153"/>
              <a:gd name="T26" fmla="*/ 2147483647 w 2215"/>
              <a:gd name="T27" fmla="*/ 2147483647 h 2153"/>
              <a:gd name="T28" fmla="*/ 2147483647 w 2215"/>
              <a:gd name="T29" fmla="*/ 2147483647 h 2153"/>
              <a:gd name="T30" fmla="*/ 2147483647 w 2215"/>
              <a:gd name="T31" fmla="*/ 2147483647 h 2153"/>
              <a:gd name="T32" fmla="*/ 2147483647 w 2215"/>
              <a:gd name="T33" fmla="*/ 2147483647 h 2153"/>
              <a:gd name="T34" fmla="*/ 2147483647 w 2215"/>
              <a:gd name="T35" fmla="*/ 2147483647 h 2153"/>
              <a:gd name="T36" fmla="*/ 2147483647 w 2215"/>
              <a:gd name="T37" fmla="*/ 2147483647 h 2153"/>
              <a:gd name="T38" fmla="*/ 2147483647 w 2215"/>
              <a:gd name="T39" fmla="*/ 2147483647 h 2153"/>
              <a:gd name="T40" fmla="*/ 2147483647 w 2215"/>
              <a:gd name="T41" fmla="*/ 2147483647 h 2153"/>
              <a:gd name="T42" fmla="*/ 2147483647 w 2215"/>
              <a:gd name="T43" fmla="*/ 2147483647 h 2153"/>
              <a:gd name="T44" fmla="*/ 2147483647 w 2215"/>
              <a:gd name="T45" fmla="*/ 2147483647 h 2153"/>
              <a:gd name="T46" fmla="*/ 2147483647 w 2215"/>
              <a:gd name="T47" fmla="*/ 2147483647 h 2153"/>
              <a:gd name="T48" fmla="*/ 2147483647 w 2215"/>
              <a:gd name="T49" fmla="*/ 2147483647 h 2153"/>
              <a:gd name="T50" fmla="*/ 2147483647 w 2215"/>
              <a:gd name="T51" fmla="*/ 2147483647 h 2153"/>
              <a:gd name="T52" fmla="*/ 2147483647 w 2215"/>
              <a:gd name="T53" fmla="*/ 2147483647 h 2153"/>
              <a:gd name="T54" fmla="*/ 2147483647 w 2215"/>
              <a:gd name="T55" fmla="*/ 2147483647 h 2153"/>
              <a:gd name="T56" fmla="*/ 2147483647 w 2215"/>
              <a:gd name="T57" fmla="*/ 2147483647 h 2153"/>
              <a:gd name="T58" fmla="*/ 2147483647 w 2215"/>
              <a:gd name="T59" fmla="*/ 2147483647 h 2153"/>
              <a:gd name="T60" fmla="*/ 2147483647 w 2215"/>
              <a:gd name="T61" fmla="*/ 2147483647 h 2153"/>
              <a:gd name="T62" fmla="*/ 2147483647 w 2215"/>
              <a:gd name="T63" fmla="*/ 2147483647 h 2153"/>
              <a:gd name="T64" fmla="*/ 2147483647 w 2215"/>
              <a:gd name="T65" fmla="*/ 2147483647 h 2153"/>
              <a:gd name="T66" fmla="*/ 2147483647 w 2215"/>
              <a:gd name="T67" fmla="*/ 2147483647 h 2153"/>
              <a:gd name="T68" fmla="*/ 2147483647 w 2215"/>
              <a:gd name="T69" fmla="*/ 2147483647 h 2153"/>
              <a:gd name="T70" fmla="*/ 2147483647 w 2215"/>
              <a:gd name="T71" fmla="*/ 2147483647 h 2153"/>
              <a:gd name="T72" fmla="*/ 2147483647 w 2215"/>
              <a:gd name="T73" fmla="*/ 2147483647 h 2153"/>
              <a:gd name="T74" fmla="*/ 2147483647 w 2215"/>
              <a:gd name="T75" fmla="*/ 2147483647 h 2153"/>
              <a:gd name="T76" fmla="*/ 2147483647 w 2215"/>
              <a:gd name="T77" fmla="*/ 2147483647 h 2153"/>
              <a:gd name="T78" fmla="*/ 2147483647 w 2215"/>
              <a:gd name="T79" fmla="*/ 2147483647 h 2153"/>
              <a:gd name="T80" fmla="*/ 2147483647 w 2215"/>
              <a:gd name="T81" fmla="*/ 2147483647 h 2153"/>
              <a:gd name="T82" fmla="*/ 2147483647 w 2215"/>
              <a:gd name="T83" fmla="*/ 2147483647 h 2153"/>
              <a:gd name="T84" fmla="*/ 2147483647 w 2215"/>
              <a:gd name="T85" fmla="*/ 2147483647 h 2153"/>
              <a:gd name="T86" fmla="*/ 2147483647 w 2215"/>
              <a:gd name="T87" fmla="*/ 2147483647 h 2153"/>
              <a:gd name="T88" fmla="*/ 2147483647 w 2215"/>
              <a:gd name="T89" fmla="*/ 2147483647 h 2153"/>
              <a:gd name="T90" fmla="*/ 2147483647 w 2215"/>
              <a:gd name="T91" fmla="*/ 2147483647 h 2153"/>
              <a:gd name="T92" fmla="*/ 2147483647 w 2215"/>
              <a:gd name="T93" fmla="*/ 2147483647 h 2153"/>
              <a:gd name="T94" fmla="*/ 2147483647 w 2215"/>
              <a:gd name="T95" fmla="*/ 2147483647 h 2153"/>
              <a:gd name="T96" fmla="*/ 2147483647 w 2215"/>
              <a:gd name="T97" fmla="*/ 2147483647 h 2153"/>
              <a:gd name="T98" fmla="*/ 2147483647 w 2215"/>
              <a:gd name="T99" fmla="*/ 2147483647 h 2153"/>
              <a:gd name="T100" fmla="*/ 2147483647 w 2215"/>
              <a:gd name="T101" fmla="*/ 2147483647 h 2153"/>
              <a:gd name="T102" fmla="*/ 2147483647 w 2215"/>
              <a:gd name="T103" fmla="*/ 2147483647 h 2153"/>
              <a:gd name="T104" fmla="*/ 2147483647 w 2215"/>
              <a:gd name="T105" fmla="*/ 2147483647 h 2153"/>
              <a:gd name="T106" fmla="*/ 2147483647 w 2215"/>
              <a:gd name="T107" fmla="*/ 2147483647 h 2153"/>
              <a:gd name="T108" fmla="*/ 2147483647 w 2215"/>
              <a:gd name="T109" fmla="*/ 2147483647 h 2153"/>
              <a:gd name="T110" fmla="*/ 2147483647 w 2215"/>
              <a:gd name="T111" fmla="*/ 2147483647 h 2153"/>
              <a:gd name="T112" fmla="*/ 2147483647 w 2215"/>
              <a:gd name="T113" fmla="*/ 2147483647 h 2153"/>
              <a:gd name="T114" fmla="*/ 2147483647 w 2215"/>
              <a:gd name="T115" fmla="*/ 2147483647 h 2153"/>
              <a:gd name="T116" fmla="*/ 2147483647 w 2215"/>
              <a:gd name="T117" fmla="*/ 2147483647 h 2153"/>
              <a:gd name="T118" fmla="*/ 2147483647 w 2215"/>
              <a:gd name="T119" fmla="*/ 2147483647 h 2153"/>
              <a:gd name="T120" fmla="*/ 2147483647 w 2215"/>
              <a:gd name="T121" fmla="*/ 2147483647 h 2153"/>
              <a:gd name="T122" fmla="*/ 2147483647 w 2215"/>
              <a:gd name="T123" fmla="*/ 2147483647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15"/>
              <a:gd name="T187" fmla="*/ 0 h 2153"/>
              <a:gd name="T188" fmla="*/ 2215 w 2215"/>
              <a:gd name="T189" fmla="*/ 2153 h 21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5" name="稻壳儿小白白(http://dwz.cn/Wu2UP)"/>
          <p:cNvSpPr>
            <a:spLocks noEditPoints="1"/>
          </p:cNvSpPr>
          <p:nvPr/>
        </p:nvSpPr>
        <p:spPr bwMode="auto">
          <a:xfrm>
            <a:off x="7410450" y="2525713"/>
            <a:ext cx="654050" cy="630237"/>
          </a:xfrm>
          <a:custGeom>
            <a:avLst/>
            <a:gdLst>
              <a:gd name="T0" fmla="*/ 2147483647 w 2212"/>
              <a:gd name="T1" fmla="*/ 2147483647 h 2187"/>
              <a:gd name="T2" fmla="*/ 2147483647 w 2212"/>
              <a:gd name="T3" fmla="*/ 2147483647 h 2187"/>
              <a:gd name="T4" fmla="*/ 2147483647 w 2212"/>
              <a:gd name="T5" fmla="*/ 2147483647 h 2187"/>
              <a:gd name="T6" fmla="*/ 2147483647 w 2212"/>
              <a:gd name="T7" fmla="*/ 2147483647 h 2187"/>
              <a:gd name="T8" fmla="*/ 2147483647 w 2212"/>
              <a:gd name="T9" fmla="*/ 2147483647 h 2187"/>
              <a:gd name="T10" fmla="*/ 2147483647 w 2212"/>
              <a:gd name="T11" fmla="*/ 2147483647 h 2187"/>
              <a:gd name="T12" fmla="*/ 2147483647 w 2212"/>
              <a:gd name="T13" fmla="*/ 2147483647 h 2187"/>
              <a:gd name="T14" fmla="*/ 2147483647 w 2212"/>
              <a:gd name="T15" fmla="*/ 2147483647 h 2187"/>
              <a:gd name="T16" fmla="*/ 2147483647 w 2212"/>
              <a:gd name="T17" fmla="*/ 2147483647 h 2187"/>
              <a:gd name="T18" fmla="*/ 2147483647 w 2212"/>
              <a:gd name="T19" fmla="*/ 2147483647 h 2187"/>
              <a:gd name="T20" fmla="*/ 2147483647 w 2212"/>
              <a:gd name="T21" fmla="*/ 2147483647 h 2187"/>
              <a:gd name="T22" fmla="*/ 2147483647 w 2212"/>
              <a:gd name="T23" fmla="*/ 2147483647 h 2187"/>
              <a:gd name="T24" fmla="*/ 2147483647 w 2212"/>
              <a:gd name="T25" fmla="*/ 2147483647 h 2187"/>
              <a:gd name="T26" fmla="*/ 2147483647 w 2212"/>
              <a:gd name="T27" fmla="*/ 2147483647 h 2187"/>
              <a:gd name="T28" fmla="*/ 2147483647 w 2212"/>
              <a:gd name="T29" fmla="*/ 2147483647 h 2187"/>
              <a:gd name="T30" fmla="*/ 2147483647 w 2212"/>
              <a:gd name="T31" fmla="*/ 2147483647 h 2187"/>
              <a:gd name="T32" fmla="*/ 2147483647 w 2212"/>
              <a:gd name="T33" fmla="*/ 2147483647 h 2187"/>
              <a:gd name="T34" fmla="*/ 2147483647 w 2212"/>
              <a:gd name="T35" fmla="*/ 2147483647 h 2187"/>
              <a:gd name="T36" fmla="*/ 2147483647 w 2212"/>
              <a:gd name="T37" fmla="*/ 0 h 2187"/>
              <a:gd name="T38" fmla="*/ 2147483647 w 2212"/>
              <a:gd name="T39" fmla="*/ 2147483647 h 2187"/>
              <a:gd name="T40" fmla="*/ 2147483647 w 2212"/>
              <a:gd name="T41" fmla="*/ 2147483647 h 2187"/>
              <a:gd name="T42" fmla="*/ 2147483647 w 2212"/>
              <a:gd name="T43" fmla="*/ 2147483647 h 2187"/>
              <a:gd name="T44" fmla="*/ 2147483647 w 2212"/>
              <a:gd name="T45" fmla="*/ 2147483647 h 2187"/>
              <a:gd name="T46" fmla="*/ 2147483647 w 2212"/>
              <a:gd name="T47" fmla="*/ 2147483647 h 2187"/>
              <a:gd name="T48" fmla="*/ 2147483647 w 2212"/>
              <a:gd name="T49" fmla="*/ 2147483647 h 2187"/>
              <a:gd name="T50" fmla="*/ 2147483647 w 2212"/>
              <a:gd name="T51" fmla="*/ 2147483647 h 2187"/>
              <a:gd name="T52" fmla="*/ 2147483647 w 2212"/>
              <a:gd name="T53" fmla="*/ 2147483647 h 2187"/>
              <a:gd name="T54" fmla="*/ 2147483647 w 2212"/>
              <a:gd name="T55" fmla="*/ 2147483647 h 2187"/>
              <a:gd name="T56" fmla="*/ 2147483647 w 2212"/>
              <a:gd name="T57" fmla="*/ 2147483647 h 2187"/>
              <a:gd name="T58" fmla="*/ 2147483647 w 2212"/>
              <a:gd name="T59" fmla="*/ 2147483647 h 2187"/>
              <a:gd name="T60" fmla="*/ 2147483647 w 2212"/>
              <a:gd name="T61" fmla="*/ 2147483647 h 2187"/>
              <a:gd name="T62" fmla="*/ 2147483647 w 2212"/>
              <a:gd name="T63" fmla="*/ 2147483647 h 2187"/>
              <a:gd name="T64" fmla="*/ 2147483647 w 2212"/>
              <a:gd name="T65" fmla="*/ 2147483647 h 2187"/>
              <a:gd name="T66" fmla="*/ 2147483647 w 2212"/>
              <a:gd name="T67" fmla="*/ 2147483647 h 2187"/>
              <a:gd name="T68" fmla="*/ 2147483647 w 2212"/>
              <a:gd name="T69" fmla="*/ 2147483647 h 2187"/>
              <a:gd name="T70" fmla="*/ 2147483647 w 2212"/>
              <a:gd name="T71" fmla="*/ 2147483647 h 2187"/>
              <a:gd name="T72" fmla="*/ 2147483647 w 2212"/>
              <a:gd name="T73" fmla="*/ 2147483647 h 2187"/>
              <a:gd name="T74" fmla="*/ 2147483647 w 2212"/>
              <a:gd name="T75" fmla="*/ 2147483647 h 2187"/>
              <a:gd name="T76" fmla="*/ 2147483647 w 2212"/>
              <a:gd name="T77" fmla="*/ 2147483647 h 2187"/>
              <a:gd name="T78" fmla="*/ 2147483647 w 2212"/>
              <a:gd name="T79" fmla="*/ 2147483647 h 2187"/>
              <a:gd name="T80" fmla="*/ 2147483647 w 2212"/>
              <a:gd name="T81" fmla="*/ 2147483647 h 2187"/>
              <a:gd name="T82" fmla="*/ 2147483647 w 2212"/>
              <a:gd name="T83" fmla="*/ 2147483647 h 2187"/>
              <a:gd name="T84" fmla="*/ 2147483647 w 2212"/>
              <a:gd name="T85" fmla="*/ 2147483647 h 2187"/>
              <a:gd name="T86" fmla="*/ 2147483647 w 2212"/>
              <a:gd name="T87" fmla="*/ 2147483647 h 2187"/>
              <a:gd name="T88" fmla="*/ 2147483647 w 2212"/>
              <a:gd name="T89" fmla="*/ 2147483647 h 2187"/>
              <a:gd name="T90" fmla="*/ 2147483647 w 2212"/>
              <a:gd name="T91" fmla="*/ 2147483647 h 2187"/>
              <a:gd name="T92" fmla="*/ 2147483647 w 2212"/>
              <a:gd name="T93" fmla="*/ 2147483647 h 2187"/>
              <a:gd name="T94" fmla="*/ 2147483647 w 2212"/>
              <a:gd name="T95" fmla="*/ 2147483647 h 2187"/>
              <a:gd name="T96" fmla="*/ 2147483647 w 2212"/>
              <a:gd name="T97" fmla="*/ 2147483647 h 2187"/>
              <a:gd name="T98" fmla="*/ 2147483647 w 2212"/>
              <a:gd name="T99" fmla="*/ 2147483647 h 2187"/>
              <a:gd name="T100" fmla="*/ 2147483647 w 2212"/>
              <a:gd name="T101" fmla="*/ 2147483647 h 2187"/>
              <a:gd name="T102" fmla="*/ 2147483647 w 2212"/>
              <a:gd name="T103" fmla="*/ 2147483647 h 2187"/>
              <a:gd name="T104" fmla="*/ 2147483647 w 2212"/>
              <a:gd name="T105" fmla="*/ 2147483647 h 2187"/>
              <a:gd name="T106" fmla="*/ 2147483647 w 2212"/>
              <a:gd name="T107" fmla="*/ 2147483647 h 2187"/>
              <a:gd name="T108" fmla="*/ 2147483647 w 2212"/>
              <a:gd name="T109" fmla="*/ 2147483647 h 2187"/>
              <a:gd name="T110" fmla="*/ 2147483647 w 2212"/>
              <a:gd name="T111" fmla="*/ 2147483647 h 2187"/>
              <a:gd name="T112" fmla="*/ 2147483647 w 2212"/>
              <a:gd name="T113" fmla="*/ 2147483647 h 2187"/>
              <a:gd name="T114" fmla="*/ 2147483647 w 2212"/>
              <a:gd name="T115" fmla="*/ 2147483647 h 2187"/>
              <a:gd name="T116" fmla="*/ 2147483647 w 2212"/>
              <a:gd name="T117" fmla="*/ 2147483647 h 2187"/>
              <a:gd name="T118" fmla="*/ 2147483647 w 2212"/>
              <a:gd name="T119" fmla="*/ 2147483647 h 2187"/>
              <a:gd name="T120" fmla="*/ 2147483647 w 2212"/>
              <a:gd name="T121" fmla="*/ 2147483647 h 2187"/>
              <a:gd name="T122" fmla="*/ 2147483647 w 2212"/>
              <a:gd name="T123" fmla="*/ 2147483647 h 2187"/>
              <a:gd name="T124" fmla="*/ 2147483647 w 2212"/>
              <a:gd name="T125" fmla="*/ 2147483647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12"/>
              <a:gd name="T190" fmla="*/ 0 h 2187"/>
              <a:gd name="T191" fmla="*/ 2212 w 2212"/>
              <a:gd name="T192" fmla="*/ 2187 h 21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rgbClr val="32BB99"/>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6" name="稻壳儿小白白(http://dwz.cn/Wu2UP)"/>
          <p:cNvSpPr>
            <a:spLocks/>
          </p:cNvSpPr>
          <p:nvPr/>
        </p:nvSpPr>
        <p:spPr bwMode="auto">
          <a:xfrm>
            <a:off x="7466013" y="4117975"/>
            <a:ext cx="431800" cy="495300"/>
          </a:xfrm>
          <a:custGeom>
            <a:avLst/>
            <a:gdLst>
              <a:gd name="T0" fmla="*/ 2147483647 w 1493"/>
              <a:gd name="T1" fmla="*/ 2147483647 h 1731"/>
              <a:gd name="T2" fmla="*/ 2147483647 w 1493"/>
              <a:gd name="T3" fmla="*/ 2147483647 h 1731"/>
              <a:gd name="T4" fmla="*/ 2147483647 w 1493"/>
              <a:gd name="T5" fmla="*/ 2147483647 h 1731"/>
              <a:gd name="T6" fmla="*/ 2147483647 w 1493"/>
              <a:gd name="T7" fmla="*/ 2147483647 h 1731"/>
              <a:gd name="T8" fmla="*/ 2147483647 w 1493"/>
              <a:gd name="T9" fmla="*/ 2147483647 h 1731"/>
              <a:gd name="T10" fmla="*/ 2147483647 w 1493"/>
              <a:gd name="T11" fmla="*/ 2147483647 h 1731"/>
              <a:gd name="T12" fmla="*/ 2147483647 w 1493"/>
              <a:gd name="T13" fmla="*/ 2147483647 h 1731"/>
              <a:gd name="T14" fmla="*/ 2147483647 w 1493"/>
              <a:gd name="T15" fmla="*/ 2147483647 h 1731"/>
              <a:gd name="T16" fmla="*/ 2147483647 w 1493"/>
              <a:gd name="T17" fmla="*/ 2147483647 h 1731"/>
              <a:gd name="T18" fmla="*/ 2147483647 w 1493"/>
              <a:gd name="T19" fmla="*/ 2147483647 h 1731"/>
              <a:gd name="T20" fmla="*/ 2147483647 w 1493"/>
              <a:gd name="T21" fmla="*/ 2147483647 h 1731"/>
              <a:gd name="T22" fmla="*/ 2147483647 w 1493"/>
              <a:gd name="T23" fmla="*/ 2147483647 h 1731"/>
              <a:gd name="T24" fmla="*/ 2147483647 w 1493"/>
              <a:gd name="T25" fmla="*/ 2147483647 h 1731"/>
              <a:gd name="T26" fmla="*/ 2147483647 w 1493"/>
              <a:gd name="T27" fmla="*/ 2147483647 h 1731"/>
              <a:gd name="T28" fmla="*/ 2147483647 w 1493"/>
              <a:gd name="T29" fmla="*/ 2147483647 h 1731"/>
              <a:gd name="T30" fmla="*/ 2147483647 w 1493"/>
              <a:gd name="T31" fmla="*/ 2147483647 h 1731"/>
              <a:gd name="T32" fmla="*/ 2147483647 w 1493"/>
              <a:gd name="T33" fmla="*/ 2147483647 h 1731"/>
              <a:gd name="T34" fmla="*/ 2147483647 w 1493"/>
              <a:gd name="T35" fmla="*/ 2147483647 h 1731"/>
              <a:gd name="T36" fmla="*/ 2147483647 w 1493"/>
              <a:gd name="T37" fmla="*/ 2147483647 h 1731"/>
              <a:gd name="T38" fmla="*/ 2147483647 w 1493"/>
              <a:gd name="T39" fmla="*/ 2147483647 h 1731"/>
              <a:gd name="T40" fmla="*/ 2147483647 w 1493"/>
              <a:gd name="T41" fmla="*/ 2147483647 h 1731"/>
              <a:gd name="T42" fmla="*/ 2147483647 w 1493"/>
              <a:gd name="T43" fmla="*/ 2147483647 h 1731"/>
              <a:gd name="T44" fmla="*/ 2147483647 w 1493"/>
              <a:gd name="T45" fmla="*/ 2147483647 h 1731"/>
              <a:gd name="T46" fmla="*/ 2147483647 w 1493"/>
              <a:gd name="T47" fmla="*/ 2147483647 h 1731"/>
              <a:gd name="T48" fmla="*/ 2147483647 w 1493"/>
              <a:gd name="T49" fmla="*/ 2147483647 h 1731"/>
              <a:gd name="T50" fmla="*/ 2147483647 w 1493"/>
              <a:gd name="T51" fmla="*/ 2147483647 h 1731"/>
              <a:gd name="T52" fmla="*/ 2147483647 w 1493"/>
              <a:gd name="T53" fmla="*/ 2147483647 h 1731"/>
              <a:gd name="T54" fmla="*/ 2147483647 w 1493"/>
              <a:gd name="T55" fmla="*/ 2147483647 h 1731"/>
              <a:gd name="T56" fmla="*/ 2147483647 w 1493"/>
              <a:gd name="T57" fmla="*/ 2147483647 h 1731"/>
              <a:gd name="T58" fmla="*/ 2147483647 w 1493"/>
              <a:gd name="T59" fmla="*/ 2147483647 h 1731"/>
              <a:gd name="T60" fmla="*/ 2147483647 w 1493"/>
              <a:gd name="T61" fmla="*/ 2147483647 h 1731"/>
              <a:gd name="T62" fmla="*/ 2147483647 w 1493"/>
              <a:gd name="T63" fmla="*/ 2147483647 h 1731"/>
              <a:gd name="T64" fmla="*/ 2147483647 w 1493"/>
              <a:gd name="T65" fmla="*/ 2147483647 h 1731"/>
              <a:gd name="T66" fmla="*/ 2147483647 w 1493"/>
              <a:gd name="T67" fmla="*/ 2147483647 h 1731"/>
              <a:gd name="T68" fmla="*/ 2147483647 w 1493"/>
              <a:gd name="T69" fmla="*/ 2147483647 h 1731"/>
              <a:gd name="T70" fmla="*/ 2147483647 w 1493"/>
              <a:gd name="T71" fmla="*/ 2147483647 h 1731"/>
              <a:gd name="T72" fmla="*/ 2147483647 w 1493"/>
              <a:gd name="T73" fmla="*/ 2147483647 h 1731"/>
              <a:gd name="T74" fmla="*/ 2147483647 w 1493"/>
              <a:gd name="T75" fmla="*/ 2147483647 h 1731"/>
              <a:gd name="T76" fmla="*/ 2147483647 w 1493"/>
              <a:gd name="T77" fmla="*/ 2147483647 h 1731"/>
              <a:gd name="T78" fmla="*/ 2147483647 w 1493"/>
              <a:gd name="T79" fmla="*/ 2147483647 h 1731"/>
              <a:gd name="T80" fmla="*/ 2147483647 w 1493"/>
              <a:gd name="T81" fmla="*/ 2147483647 h 1731"/>
              <a:gd name="T82" fmla="*/ 2147483647 w 1493"/>
              <a:gd name="T83" fmla="*/ 2147483647 h 1731"/>
              <a:gd name="T84" fmla="*/ 2147483647 w 1493"/>
              <a:gd name="T85" fmla="*/ 2147483647 h 1731"/>
              <a:gd name="T86" fmla="*/ 2147483647 w 1493"/>
              <a:gd name="T87" fmla="*/ 2147483647 h 1731"/>
              <a:gd name="T88" fmla="*/ 2147483647 w 1493"/>
              <a:gd name="T89" fmla="*/ 2147483647 h 1731"/>
              <a:gd name="T90" fmla="*/ 2147483647 w 1493"/>
              <a:gd name="T91" fmla="*/ 2147483647 h 1731"/>
              <a:gd name="T92" fmla="*/ 2147483647 w 1493"/>
              <a:gd name="T93" fmla="*/ 2147483647 h 1731"/>
              <a:gd name="T94" fmla="*/ 2147483647 w 1493"/>
              <a:gd name="T95" fmla="*/ 2147483647 h 1731"/>
              <a:gd name="T96" fmla="*/ 2147483647 w 1493"/>
              <a:gd name="T97" fmla="*/ 2147483647 h 1731"/>
              <a:gd name="T98" fmla="*/ 2147483647 w 1493"/>
              <a:gd name="T99" fmla="*/ 2147483647 h 1731"/>
              <a:gd name="T100" fmla="*/ 2147483647 w 1493"/>
              <a:gd name="T101" fmla="*/ 2147483647 h 1731"/>
              <a:gd name="T102" fmla="*/ 2147483647 w 1493"/>
              <a:gd name="T103" fmla="*/ 2147483647 h 1731"/>
              <a:gd name="T104" fmla="*/ 2147483647 w 1493"/>
              <a:gd name="T105" fmla="*/ 2147483647 h 1731"/>
              <a:gd name="T106" fmla="*/ 2147483647 w 1493"/>
              <a:gd name="T107" fmla="*/ 2147483647 h 1731"/>
              <a:gd name="T108" fmla="*/ 2147483647 w 1493"/>
              <a:gd name="T109" fmla="*/ 2147483647 h 1731"/>
              <a:gd name="T110" fmla="*/ 2147483647 w 1493"/>
              <a:gd name="T111" fmla="*/ 2147483647 h 1731"/>
              <a:gd name="T112" fmla="*/ 2147483647 w 1493"/>
              <a:gd name="T113" fmla="*/ 2147483647 h 1731"/>
              <a:gd name="T114" fmla="*/ 2147483647 w 1493"/>
              <a:gd name="T115" fmla="*/ 2147483647 h 1731"/>
              <a:gd name="T116" fmla="*/ 2147483647 w 1493"/>
              <a:gd name="T117" fmla="*/ 2147483647 h 1731"/>
              <a:gd name="T118" fmla="*/ 2147483647 w 1493"/>
              <a:gd name="T119" fmla="*/ 2147483647 h 1731"/>
              <a:gd name="T120" fmla="*/ 2147483647 w 1493"/>
              <a:gd name="T121" fmla="*/ 2147483647 h 1731"/>
              <a:gd name="T122" fmla="*/ 2147483647 w 1493"/>
              <a:gd name="T123" fmla="*/ 2147483647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3"/>
              <a:gd name="T187" fmla="*/ 0 h 1731"/>
              <a:gd name="T188" fmla="*/ 1493 w 1493"/>
              <a:gd name="T189" fmla="*/ 1731 h 17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7" name="稻壳儿小白白(http://dwz.cn/Wu2UP)"/>
          <p:cNvSpPr>
            <a:spLocks noEditPoints="1"/>
          </p:cNvSpPr>
          <p:nvPr/>
        </p:nvSpPr>
        <p:spPr bwMode="auto">
          <a:xfrm>
            <a:off x="6554788" y="4865688"/>
            <a:ext cx="862012" cy="658812"/>
          </a:xfrm>
          <a:custGeom>
            <a:avLst/>
            <a:gdLst>
              <a:gd name="T0" fmla="*/ 2147483647 w 2993"/>
              <a:gd name="T1" fmla="*/ 2147483647 h 2287"/>
              <a:gd name="T2" fmla="*/ 2147483647 w 2993"/>
              <a:gd name="T3" fmla="*/ 2147483647 h 2287"/>
              <a:gd name="T4" fmla="*/ 2147483647 w 2993"/>
              <a:gd name="T5" fmla="*/ 2147483647 h 2287"/>
              <a:gd name="T6" fmla="*/ 2147483647 w 2993"/>
              <a:gd name="T7" fmla="*/ 2147483647 h 2287"/>
              <a:gd name="T8" fmla="*/ 2147483647 w 2993"/>
              <a:gd name="T9" fmla="*/ 2147483647 h 2287"/>
              <a:gd name="T10" fmla="*/ 2147483647 w 2993"/>
              <a:gd name="T11" fmla="*/ 2147483647 h 2287"/>
              <a:gd name="T12" fmla="*/ 2147483647 w 2993"/>
              <a:gd name="T13" fmla="*/ 2147483647 h 2287"/>
              <a:gd name="T14" fmla="*/ 2147483647 w 2993"/>
              <a:gd name="T15" fmla="*/ 2147483647 h 2287"/>
              <a:gd name="T16" fmla="*/ 2147483647 w 2993"/>
              <a:gd name="T17" fmla="*/ 2147483647 h 2287"/>
              <a:gd name="T18" fmla="*/ 2147483647 w 2993"/>
              <a:gd name="T19" fmla="*/ 2147483647 h 2287"/>
              <a:gd name="T20" fmla="*/ 2147483647 w 2993"/>
              <a:gd name="T21" fmla="*/ 2147483647 h 2287"/>
              <a:gd name="T22" fmla="*/ 2147483647 w 2993"/>
              <a:gd name="T23" fmla="*/ 2147483647 h 2287"/>
              <a:gd name="T24" fmla="*/ 2147483647 w 2993"/>
              <a:gd name="T25" fmla="*/ 2147483647 h 2287"/>
              <a:gd name="T26" fmla="*/ 2147483647 w 2993"/>
              <a:gd name="T27" fmla="*/ 2147483647 h 2287"/>
              <a:gd name="T28" fmla="*/ 2147483647 w 2993"/>
              <a:gd name="T29" fmla="*/ 2147483647 h 2287"/>
              <a:gd name="T30" fmla="*/ 2147483647 w 2993"/>
              <a:gd name="T31" fmla="*/ 2147483647 h 2287"/>
              <a:gd name="T32" fmla="*/ 2147483647 w 2993"/>
              <a:gd name="T33" fmla="*/ 2147483647 h 2287"/>
              <a:gd name="T34" fmla="*/ 2147483647 w 2993"/>
              <a:gd name="T35" fmla="*/ 2147483647 h 2287"/>
              <a:gd name="T36" fmla="*/ 2147483647 w 2993"/>
              <a:gd name="T37" fmla="*/ 2147483647 h 2287"/>
              <a:gd name="T38" fmla="*/ 2147483647 w 2993"/>
              <a:gd name="T39" fmla="*/ 2147483647 h 2287"/>
              <a:gd name="T40" fmla="*/ 2147483647 w 2993"/>
              <a:gd name="T41" fmla="*/ 0 h 2287"/>
              <a:gd name="T42" fmla="*/ 2147483647 w 2993"/>
              <a:gd name="T43" fmla="*/ 2147483647 h 2287"/>
              <a:gd name="T44" fmla="*/ 2147483647 w 2993"/>
              <a:gd name="T45" fmla="*/ 2147483647 h 2287"/>
              <a:gd name="T46" fmla="*/ 2147483647 w 2993"/>
              <a:gd name="T47" fmla="*/ 2147483647 h 2287"/>
              <a:gd name="T48" fmla="*/ 2147483647 w 2993"/>
              <a:gd name="T49" fmla="*/ 2147483647 h 2287"/>
              <a:gd name="T50" fmla="*/ 2147483647 w 2993"/>
              <a:gd name="T51" fmla="*/ 2147483647 h 2287"/>
              <a:gd name="T52" fmla="*/ 2147483647 w 2993"/>
              <a:gd name="T53" fmla="*/ 2147483647 h 2287"/>
              <a:gd name="T54" fmla="*/ 2147483647 w 2993"/>
              <a:gd name="T55" fmla="*/ 2147483647 h 2287"/>
              <a:gd name="T56" fmla="*/ 2147483647 w 2993"/>
              <a:gd name="T57" fmla="*/ 2147483647 h 2287"/>
              <a:gd name="T58" fmla="*/ 2147483647 w 2993"/>
              <a:gd name="T59" fmla="*/ 2147483647 h 2287"/>
              <a:gd name="T60" fmla="*/ 2147483647 w 2993"/>
              <a:gd name="T61" fmla="*/ 2147483647 h 2287"/>
              <a:gd name="T62" fmla="*/ 2147483647 w 2993"/>
              <a:gd name="T63" fmla="*/ 2147483647 h 2287"/>
              <a:gd name="T64" fmla="*/ 2147483647 w 2993"/>
              <a:gd name="T65" fmla="*/ 2147483647 h 2287"/>
              <a:gd name="T66" fmla="*/ 2147483647 w 2993"/>
              <a:gd name="T67" fmla="*/ 2147483647 h 2287"/>
              <a:gd name="T68" fmla="*/ 2147483647 w 2993"/>
              <a:gd name="T69" fmla="*/ 2147483647 h 2287"/>
              <a:gd name="T70" fmla="*/ 2147483647 w 2993"/>
              <a:gd name="T71" fmla="*/ 2147483647 h 2287"/>
              <a:gd name="T72" fmla="*/ 2147483647 w 2993"/>
              <a:gd name="T73" fmla="*/ 2147483647 h 2287"/>
              <a:gd name="T74" fmla="*/ 2147483647 w 2993"/>
              <a:gd name="T75" fmla="*/ 2147483647 h 2287"/>
              <a:gd name="T76" fmla="*/ 2147483647 w 2993"/>
              <a:gd name="T77" fmla="*/ 2147483647 h 2287"/>
              <a:gd name="T78" fmla="*/ 2147483647 w 2993"/>
              <a:gd name="T79" fmla="*/ 2147483647 h 2287"/>
              <a:gd name="T80" fmla="*/ 2147483647 w 2993"/>
              <a:gd name="T81" fmla="*/ 2147483647 h 2287"/>
              <a:gd name="T82" fmla="*/ 2147483647 w 2993"/>
              <a:gd name="T83" fmla="*/ 2147483647 h 2287"/>
              <a:gd name="T84" fmla="*/ 2147483647 w 2993"/>
              <a:gd name="T85" fmla="*/ 2147483647 h 2287"/>
              <a:gd name="T86" fmla="*/ 2147483647 w 2993"/>
              <a:gd name="T87" fmla="*/ 2147483647 h 2287"/>
              <a:gd name="T88" fmla="*/ 2147483647 w 2993"/>
              <a:gd name="T89" fmla="*/ 2147483647 h 2287"/>
              <a:gd name="T90" fmla="*/ 2147483647 w 2993"/>
              <a:gd name="T91" fmla="*/ 2147483647 h 2287"/>
              <a:gd name="T92" fmla="*/ 2147483647 w 2993"/>
              <a:gd name="T93" fmla="*/ 2147483647 h 2287"/>
              <a:gd name="T94" fmla="*/ 2147483647 w 2993"/>
              <a:gd name="T95" fmla="*/ 2147483647 h 2287"/>
              <a:gd name="T96" fmla="*/ 2147483647 w 2993"/>
              <a:gd name="T97" fmla="*/ 2147483647 h 2287"/>
              <a:gd name="T98" fmla="*/ 2147483647 w 2993"/>
              <a:gd name="T99" fmla="*/ 2147483647 h 2287"/>
              <a:gd name="T100" fmla="*/ 2147483647 w 2993"/>
              <a:gd name="T101" fmla="*/ 2147483647 h 2287"/>
              <a:gd name="T102" fmla="*/ 2147483647 w 2993"/>
              <a:gd name="T103" fmla="*/ 2147483647 h 2287"/>
              <a:gd name="T104" fmla="*/ 2147483647 w 2993"/>
              <a:gd name="T105" fmla="*/ 2147483647 h 2287"/>
              <a:gd name="T106" fmla="*/ 2147483647 w 2993"/>
              <a:gd name="T107" fmla="*/ 2147483647 h 2287"/>
              <a:gd name="T108" fmla="*/ 2147483647 w 2993"/>
              <a:gd name="T109" fmla="*/ 2147483647 h 2287"/>
              <a:gd name="T110" fmla="*/ 2147483647 w 2993"/>
              <a:gd name="T111" fmla="*/ 2147483647 h 2287"/>
              <a:gd name="T112" fmla="*/ 2147483647 w 2993"/>
              <a:gd name="T113" fmla="*/ 2147483647 h 2287"/>
              <a:gd name="T114" fmla="*/ 2147483647 w 2993"/>
              <a:gd name="T115" fmla="*/ 2147483647 h 2287"/>
              <a:gd name="T116" fmla="*/ 2147483647 w 2993"/>
              <a:gd name="T117" fmla="*/ 2147483647 h 2287"/>
              <a:gd name="T118" fmla="*/ 2147483647 w 2993"/>
              <a:gd name="T119" fmla="*/ 2147483647 h 2287"/>
              <a:gd name="T120" fmla="*/ 2147483647 w 2993"/>
              <a:gd name="T121" fmla="*/ 2147483647 h 2287"/>
              <a:gd name="T122" fmla="*/ 2147483647 w 2993"/>
              <a:gd name="T123" fmla="*/ 2147483647 h 2287"/>
              <a:gd name="T124" fmla="*/ 2147483647 w 2993"/>
              <a:gd name="T125" fmla="*/ 2147483647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93"/>
              <a:gd name="T190" fmla="*/ 0 h 2287"/>
              <a:gd name="T191" fmla="*/ 2993 w 2993"/>
              <a:gd name="T192" fmla="*/ 2287 h 2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8" name="稻壳儿小白白(http://dwz.cn/Wu2UP)"/>
          <p:cNvSpPr>
            <a:spLocks/>
          </p:cNvSpPr>
          <p:nvPr/>
        </p:nvSpPr>
        <p:spPr bwMode="auto">
          <a:xfrm>
            <a:off x="7239000" y="3006725"/>
            <a:ext cx="125413" cy="204788"/>
          </a:xfrm>
          <a:custGeom>
            <a:avLst/>
            <a:gdLst>
              <a:gd name="T0" fmla="*/ 2147483647 w 430"/>
              <a:gd name="T1" fmla="*/ 2147483647 h 726"/>
              <a:gd name="T2" fmla="*/ 2147483647 w 430"/>
              <a:gd name="T3" fmla="*/ 2147483647 h 726"/>
              <a:gd name="T4" fmla="*/ 2147483647 w 430"/>
              <a:gd name="T5" fmla="*/ 2147483647 h 726"/>
              <a:gd name="T6" fmla="*/ 2147483647 w 430"/>
              <a:gd name="T7" fmla="*/ 2147483647 h 726"/>
              <a:gd name="T8" fmla="*/ 2147483647 w 430"/>
              <a:gd name="T9" fmla="*/ 2147483647 h 726"/>
              <a:gd name="T10" fmla="*/ 2147483647 w 430"/>
              <a:gd name="T11" fmla="*/ 2147483647 h 726"/>
              <a:gd name="T12" fmla="*/ 2147483647 w 430"/>
              <a:gd name="T13" fmla="*/ 2147483647 h 726"/>
              <a:gd name="T14" fmla="*/ 2147483647 w 430"/>
              <a:gd name="T15" fmla="*/ 2147483647 h 726"/>
              <a:gd name="T16" fmla="*/ 2147483647 w 430"/>
              <a:gd name="T17" fmla="*/ 2147483647 h 726"/>
              <a:gd name="T18" fmla="*/ 2147483647 w 430"/>
              <a:gd name="T19" fmla="*/ 2147483647 h 726"/>
              <a:gd name="T20" fmla="*/ 2147483647 w 430"/>
              <a:gd name="T21" fmla="*/ 2147483647 h 726"/>
              <a:gd name="T22" fmla="*/ 2147483647 w 430"/>
              <a:gd name="T23" fmla="*/ 2147483647 h 726"/>
              <a:gd name="T24" fmla="*/ 2147483647 w 430"/>
              <a:gd name="T25" fmla="*/ 2147483647 h 726"/>
              <a:gd name="T26" fmla="*/ 2147483647 w 430"/>
              <a:gd name="T27" fmla="*/ 2147483647 h 726"/>
              <a:gd name="T28" fmla="*/ 2147483647 w 430"/>
              <a:gd name="T29" fmla="*/ 2147483647 h 726"/>
              <a:gd name="T30" fmla="*/ 2147483647 w 430"/>
              <a:gd name="T31" fmla="*/ 2147483647 h 726"/>
              <a:gd name="T32" fmla="*/ 2147483647 w 430"/>
              <a:gd name="T33" fmla="*/ 2147483647 h 726"/>
              <a:gd name="T34" fmla="*/ 2147483647 w 430"/>
              <a:gd name="T35" fmla="*/ 2147483647 h 726"/>
              <a:gd name="T36" fmla="*/ 2147483647 w 430"/>
              <a:gd name="T37" fmla="*/ 2147483647 h 726"/>
              <a:gd name="T38" fmla="*/ 2147483647 w 430"/>
              <a:gd name="T39" fmla="*/ 2147483647 h 726"/>
              <a:gd name="T40" fmla="*/ 2147483647 w 430"/>
              <a:gd name="T41" fmla="*/ 2147483647 h 726"/>
              <a:gd name="T42" fmla="*/ 2147483647 w 430"/>
              <a:gd name="T43" fmla="*/ 2147483647 h 726"/>
              <a:gd name="T44" fmla="*/ 2147483647 w 430"/>
              <a:gd name="T45" fmla="*/ 2147483647 h 726"/>
              <a:gd name="T46" fmla="*/ 2147483647 w 430"/>
              <a:gd name="T47" fmla="*/ 2147483647 h 726"/>
              <a:gd name="T48" fmla="*/ 2147483647 w 430"/>
              <a:gd name="T49" fmla="*/ 2147483647 h 726"/>
              <a:gd name="T50" fmla="*/ 2147483647 w 430"/>
              <a:gd name="T51" fmla="*/ 2147483647 h 726"/>
              <a:gd name="T52" fmla="*/ 2147483647 w 430"/>
              <a:gd name="T53" fmla="*/ 2147483647 h 726"/>
              <a:gd name="T54" fmla="*/ 2147483647 w 430"/>
              <a:gd name="T55" fmla="*/ 2147483647 h 726"/>
              <a:gd name="T56" fmla="*/ 2147483647 w 430"/>
              <a:gd name="T57" fmla="*/ 2147483647 h 726"/>
              <a:gd name="T58" fmla="*/ 2147483647 w 430"/>
              <a:gd name="T59" fmla="*/ 2147483647 h 726"/>
              <a:gd name="T60" fmla="*/ 2147483647 w 430"/>
              <a:gd name="T61" fmla="*/ 2147483647 h 726"/>
              <a:gd name="T62" fmla="*/ 2147483647 w 430"/>
              <a:gd name="T63" fmla="*/ 2147483647 h 726"/>
              <a:gd name="T64" fmla="*/ 2147483647 w 430"/>
              <a:gd name="T65" fmla="*/ 2147483647 h 726"/>
              <a:gd name="T66" fmla="*/ 2147483647 w 430"/>
              <a:gd name="T67" fmla="*/ 2147483647 h 726"/>
              <a:gd name="T68" fmla="*/ 2147483647 w 430"/>
              <a:gd name="T69" fmla="*/ 2147483647 h 726"/>
              <a:gd name="T70" fmla="*/ 2147483647 w 430"/>
              <a:gd name="T71" fmla="*/ 2147483647 h 726"/>
              <a:gd name="T72" fmla="*/ 2147483647 w 430"/>
              <a:gd name="T73" fmla="*/ 2147483647 h 726"/>
              <a:gd name="T74" fmla="*/ 2147483647 w 430"/>
              <a:gd name="T75" fmla="*/ 2147483647 h 726"/>
              <a:gd name="T76" fmla="*/ 2147483647 w 430"/>
              <a:gd name="T77" fmla="*/ 2147483647 h 726"/>
              <a:gd name="T78" fmla="*/ 2147483647 w 430"/>
              <a:gd name="T79" fmla="*/ 2147483647 h 726"/>
              <a:gd name="T80" fmla="*/ 2147483647 w 430"/>
              <a:gd name="T81" fmla="*/ 2147483647 h 726"/>
              <a:gd name="T82" fmla="*/ 2147483647 w 430"/>
              <a:gd name="T83" fmla="*/ 2147483647 h 726"/>
              <a:gd name="T84" fmla="*/ 2147483647 w 430"/>
              <a:gd name="T85" fmla="*/ 2147483647 h 726"/>
              <a:gd name="T86" fmla="*/ 2147483647 w 430"/>
              <a:gd name="T87" fmla="*/ 2147483647 h 726"/>
              <a:gd name="T88" fmla="*/ 2147483647 w 430"/>
              <a:gd name="T89" fmla="*/ 2147483647 h 726"/>
              <a:gd name="T90" fmla="*/ 2147483647 w 430"/>
              <a:gd name="T91" fmla="*/ 2147483647 h 726"/>
              <a:gd name="T92" fmla="*/ 2147483647 w 430"/>
              <a:gd name="T93" fmla="*/ 2147483647 h 726"/>
              <a:gd name="T94" fmla="*/ 2147483647 w 430"/>
              <a:gd name="T95" fmla="*/ 2147483647 h 726"/>
              <a:gd name="T96" fmla="*/ 2147483647 w 430"/>
              <a:gd name="T97" fmla="*/ 2147483647 h 726"/>
              <a:gd name="T98" fmla="*/ 2147483647 w 430"/>
              <a:gd name="T99" fmla="*/ 2147483647 h 726"/>
              <a:gd name="T100" fmla="*/ 2147483647 w 430"/>
              <a:gd name="T101" fmla="*/ 2147483647 h 726"/>
              <a:gd name="T102" fmla="*/ 2147483647 w 430"/>
              <a:gd name="T103" fmla="*/ 2147483647 h 726"/>
              <a:gd name="T104" fmla="*/ 2147483647 w 430"/>
              <a:gd name="T105" fmla="*/ 2147483647 h 726"/>
              <a:gd name="T106" fmla="*/ 2147483647 w 430"/>
              <a:gd name="T107" fmla="*/ 2147483647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30"/>
              <a:gd name="T163" fmla="*/ 0 h 726"/>
              <a:gd name="T164" fmla="*/ 430 w 430"/>
              <a:gd name="T165" fmla="*/ 726 h 7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79" name="稻壳儿小白白(http://dwz.cn/Wu2UP)"/>
          <p:cNvSpPr>
            <a:spLocks/>
          </p:cNvSpPr>
          <p:nvPr/>
        </p:nvSpPr>
        <p:spPr bwMode="auto">
          <a:xfrm>
            <a:off x="7105650" y="2895600"/>
            <a:ext cx="179388" cy="207963"/>
          </a:xfrm>
          <a:custGeom>
            <a:avLst/>
            <a:gdLst>
              <a:gd name="T0" fmla="*/ 2147483647 w 636"/>
              <a:gd name="T1" fmla="*/ 2147483647 h 711"/>
              <a:gd name="T2" fmla="*/ 2147483647 w 636"/>
              <a:gd name="T3" fmla="*/ 2147483647 h 711"/>
              <a:gd name="T4" fmla="*/ 2147483647 w 636"/>
              <a:gd name="T5" fmla="*/ 2147483647 h 711"/>
              <a:gd name="T6" fmla="*/ 2147483647 w 636"/>
              <a:gd name="T7" fmla="*/ 2147483647 h 711"/>
              <a:gd name="T8" fmla="*/ 2147483647 w 636"/>
              <a:gd name="T9" fmla="*/ 2147483647 h 711"/>
              <a:gd name="T10" fmla="*/ 2147483647 w 636"/>
              <a:gd name="T11" fmla="*/ 2147483647 h 711"/>
              <a:gd name="T12" fmla="*/ 2147483647 w 636"/>
              <a:gd name="T13" fmla="*/ 2147483647 h 711"/>
              <a:gd name="T14" fmla="*/ 2147483647 w 636"/>
              <a:gd name="T15" fmla="*/ 2147483647 h 711"/>
              <a:gd name="T16" fmla="*/ 2147483647 w 636"/>
              <a:gd name="T17" fmla="*/ 2147483647 h 711"/>
              <a:gd name="T18" fmla="*/ 2147483647 w 636"/>
              <a:gd name="T19" fmla="*/ 2147483647 h 711"/>
              <a:gd name="T20" fmla="*/ 2147483647 w 636"/>
              <a:gd name="T21" fmla="*/ 2147483647 h 711"/>
              <a:gd name="T22" fmla="*/ 2147483647 w 636"/>
              <a:gd name="T23" fmla="*/ 2147483647 h 711"/>
              <a:gd name="T24" fmla="*/ 2147483647 w 636"/>
              <a:gd name="T25" fmla="*/ 2147483647 h 711"/>
              <a:gd name="T26" fmla="*/ 2147483647 w 636"/>
              <a:gd name="T27" fmla="*/ 2147483647 h 711"/>
              <a:gd name="T28" fmla="*/ 2147483647 w 636"/>
              <a:gd name="T29" fmla="*/ 2147483647 h 711"/>
              <a:gd name="T30" fmla="*/ 2147483647 w 636"/>
              <a:gd name="T31" fmla="*/ 2147483647 h 711"/>
              <a:gd name="T32" fmla="*/ 2147483647 w 636"/>
              <a:gd name="T33" fmla="*/ 2147483647 h 711"/>
              <a:gd name="T34" fmla="*/ 2147483647 w 636"/>
              <a:gd name="T35" fmla="*/ 2147483647 h 711"/>
              <a:gd name="T36" fmla="*/ 2147483647 w 636"/>
              <a:gd name="T37" fmla="*/ 2147483647 h 711"/>
              <a:gd name="T38" fmla="*/ 2147483647 w 636"/>
              <a:gd name="T39" fmla="*/ 2147483647 h 711"/>
              <a:gd name="T40" fmla="*/ 2147483647 w 636"/>
              <a:gd name="T41" fmla="*/ 2147483647 h 711"/>
              <a:gd name="T42" fmla="*/ 2147483647 w 636"/>
              <a:gd name="T43" fmla="*/ 2147483647 h 711"/>
              <a:gd name="T44" fmla="*/ 2147483647 w 636"/>
              <a:gd name="T45" fmla="*/ 2147483647 h 711"/>
              <a:gd name="T46" fmla="*/ 2147483647 w 636"/>
              <a:gd name="T47" fmla="*/ 2147483647 h 711"/>
              <a:gd name="T48" fmla="*/ 2147483647 w 636"/>
              <a:gd name="T49" fmla="*/ 2147483647 h 711"/>
              <a:gd name="T50" fmla="*/ 2147483647 w 636"/>
              <a:gd name="T51" fmla="*/ 2147483647 h 711"/>
              <a:gd name="T52" fmla="*/ 2147483647 w 636"/>
              <a:gd name="T53" fmla="*/ 2147483647 h 711"/>
              <a:gd name="T54" fmla="*/ 2147483647 w 636"/>
              <a:gd name="T55" fmla="*/ 2147483647 h 711"/>
              <a:gd name="T56" fmla="*/ 2147483647 w 636"/>
              <a:gd name="T57" fmla="*/ 2147483647 h 711"/>
              <a:gd name="T58" fmla="*/ 2147483647 w 636"/>
              <a:gd name="T59" fmla="*/ 2147483647 h 711"/>
              <a:gd name="T60" fmla="*/ 2147483647 w 636"/>
              <a:gd name="T61" fmla="*/ 2147483647 h 711"/>
              <a:gd name="T62" fmla="*/ 2147483647 w 636"/>
              <a:gd name="T63" fmla="*/ 2147483647 h 711"/>
              <a:gd name="T64" fmla="*/ 2147483647 w 636"/>
              <a:gd name="T65" fmla="*/ 2147483647 h 711"/>
              <a:gd name="T66" fmla="*/ 2147483647 w 636"/>
              <a:gd name="T67" fmla="*/ 2147483647 h 711"/>
              <a:gd name="T68" fmla="*/ 2147483647 w 636"/>
              <a:gd name="T69" fmla="*/ 2147483647 h 711"/>
              <a:gd name="T70" fmla="*/ 2147483647 w 636"/>
              <a:gd name="T71" fmla="*/ 2147483647 h 711"/>
              <a:gd name="T72" fmla="*/ 2147483647 w 636"/>
              <a:gd name="T73" fmla="*/ 2147483647 h 711"/>
              <a:gd name="T74" fmla="*/ 2147483647 w 636"/>
              <a:gd name="T75" fmla="*/ 2147483647 h 711"/>
              <a:gd name="T76" fmla="*/ 2147483647 w 636"/>
              <a:gd name="T77" fmla="*/ 2147483647 h 711"/>
              <a:gd name="T78" fmla="*/ 2147483647 w 636"/>
              <a:gd name="T79" fmla="*/ 2147483647 h 711"/>
              <a:gd name="T80" fmla="*/ 2147483647 w 636"/>
              <a:gd name="T81" fmla="*/ 2147483647 h 711"/>
              <a:gd name="T82" fmla="*/ 2147483647 w 636"/>
              <a:gd name="T83" fmla="*/ 2147483647 h 711"/>
              <a:gd name="T84" fmla="*/ 2147483647 w 636"/>
              <a:gd name="T85" fmla="*/ 2147483647 h 711"/>
              <a:gd name="T86" fmla="*/ 2147483647 w 636"/>
              <a:gd name="T87" fmla="*/ 2147483647 h 711"/>
              <a:gd name="T88" fmla="*/ 2147483647 w 636"/>
              <a:gd name="T89" fmla="*/ 2147483647 h 711"/>
              <a:gd name="T90" fmla="*/ 2147483647 w 636"/>
              <a:gd name="T91" fmla="*/ 2147483647 h 711"/>
              <a:gd name="T92" fmla="*/ 2147483647 w 636"/>
              <a:gd name="T93" fmla="*/ 2147483647 h 711"/>
              <a:gd name="T94" fmla="*/ 2147483647 w 636"/>
              <a:gd name="T95" fmla="*/ 2147483647 h 711"/>
              <a:gd name="T96" fmla="*/ 2147483647 w 636"/>
              <a:gd name="T97" fmla="*/ 2147483647 h 711"/>
              <a:gd name="T98" fmla="*/ 2147483647 w 636"/>
              <a:gd name="T99" fmla="*/ 2147483647 h 711"/>
              <a:gd name="T100" fmla="*/ 0 w 636"/>
              <a:gd name="T101" fmla="*/ 2147483647 h 711"/>
              <a:gd name="T102" fmla="*/ 2147483647 w 636"/>
              <a:gd name="T103" fmla="*/ 2147483647 h 711"/>
              <a:gd name="T104" fmla="*/ 2147483647 w 636"/>
              <a:gd name="T105" fmla="*/ 2147483647 h 711"/>
              <a:gd name="T106" fmla="*/ 2147483647 w 636"/>
              <a:gd name="T107" fmla="*/ 2147483647 h 711"/>
              <a:gd name="T108" fmla="*/ 2147483647 w 636"/>
              <a:gd name="T109" fmla="*/ 2147483647 h 711"/>
              <a:gd name="T110" fmla="*/ 2147483647 w 636"/>
              <a:gd name="T111" fmla="*/ 2147483647 h 711"/>
              <a:gd name="T112" fmla="*/ 2147483647 w 636"/>
              <a:gd name="T113" fmla="*/ 2147483647 h 711"/>
              <a:gd name="T114" fmla="*/ 2147483647 w 636"/>
              <a:gd name="T115" fmla="*/ 2147483647 h 711"/>
              <a:gd name="T116" fmla="*/ 2147483647 w 636"/>
              <a:gd name="T117" fmla="*/ 2147483647 h 711"/>
              <a:gd name="T118" fmla="*/ 2147483647 w 636"/>
              <a:gd name="T119" fmla="*/ 2147483647 h 711"/>
              <a:gd name="T120" fmla="*/ 2147483647 w 636"/>
              <a:gd name="T121" fmla="*/ 2147483647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6"/>
              <a:gd name="T184" fmla="*/ 0 h 711"/>
              <a:gd name="T185" fmla="*/ 636 w 636"/>
              <a:gd name="T186" fmla="*/ 711 h 7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0" name="稻壳儿小白白(http://dwz.cn/Wu2UP)"/>
          <p:cNvSpPr>
            <a:spLocks noEditPoints="1"/>
          </p:cNvSpPr>
          <p:nvPr/>
        </p:nvSpPr>
        <p:spPr bwMode="auto">
          <a:xfrm>
            <a:off x="6931025" y="2703513"/>
            <a:ext cx="595313" cy="825500"/>
          </a:xfrm>
          <a:custGeom>
            <a:avLst/>
            <a:gdLst>
              <a:gd name="T0" fmla="*/ 2147483647 w 2047"/>
              <a:gd name="T1" fmla="*/ 2147483647 h 2907"/>
              <a:gd name="T2" fmla="*/ 2147483647 w 2047"/>
              <a:gd name="T3" fmla="*/ 2147483647 h 2907"/>
              <a:gd name="T4" fmla="*/ 2147483647 w 2047"/>
              <a:gd name="T5" fmla="*/ 2147483647 h 2907"/>
              <a:gd name="T6" fmla="*/ 2147483647 w 2047"/>
              <a:gd name="T7" fmla="*/ 2147483647 h 2907"/>
              <a:gd name="T8" fmla="*/ 2147483647 w 2047"/>
              <a:gd name="T9" fmla="*/ 2147483647 h 2907"/>
              <a:gd name="T10" fmla="*/ 2147483647 w 2047"/>
              <a:gd name="T11" fmla="*/ 2147483647 h 2907"/>
              <a:gd name="T12" fmla="*/ 2147483647 w 2047"/>
              <a:gd name="T13" fmla="*/ 2147483647 h 2907"/>
              <a:gd name="T14" fmla="*/ 2147483647 w 2047"/>
              <a:gd name="T15" fmla="*/ 2147483647 h 2907"/>
              <a:gd name="T16" fmla="*/ 2147483647 w 2047"/>
              <a:gd name="T17" fmla="*/ 2147483647 h 2907"/>
              <a:gd name="T18" fmla="*/ 2147483647 w 2047"/>
              <a:gd name="T19" fmla="*/ 2147483647 h 2907"/>
              <a:gd name="T20" fmla="*/ 2147483647 w 2047"/>
              <a:gd name="T21" fmla="*/ 2147483647 h 2907"/>
              <a:gd name="T22" fmla="*/ 0 w 2047"/>
              <a:gd name="T23" fmla="*/ 2147483647 h 2907"/>
              <a:gd name="T24" fmla="*/ 2147483647 w 2047"/>
              <a:gd name="T25" fmla="*/ 2147483647 h 2907"/>
              <a:gd name="T26" fmla="*/ 2147483647 w 2047"/>
              <a:gd name="T27" fmla="*/ 2147483647 h 2907"/>
              <a:gd name="T28" fmla="*/ 2147483647 w 2047"/>
              <a:gd name="T29" fmla="*/ 2147483647 h 2907"/>
              <a:gd name="T30" fmla="*/ 2147483647 w 2047"/>
              <a:gd name="T31" fmla="*/ 2147483647 h 2907"/>
              <a:gd name="T32" fmla="*/ 2147483647 w 2047"/>
              <a:gd name="T33" fmla="*/ 2147483647 h 2907"/>
              <a:gd name="T34" fmla="*/ 2147483647 w 2047"/>
              <a:gd name="T35" fmla="*/ 2147483647 h 2907"/>
              <a:gd name="T36" fmla="*/ 2147483647 w 2047"/>
              <a:gd name="T37" fmla="*/ 2147483647 h 2907"/>
              <a:gd name="T38" fmla="*/ 2147483647 w 2047"/>
              <a:gd name="T39" fmla="*/ 2147483647 h 2907"/>
              <a:gd name="T40" fmla="*/ 2147483647 w 2047"/>
              <a:gd name="T41" fmla="*/ 2147483647 h 2907"/>
              <a:gd name="T42" fmla="*/ 2147483647 w 2047"/>
              <a:gd name="T43" fmla="*/ 2147483647 h 2907"/>
              <a:gd name="T44" fmla="*/ 2147483647 w 2047"/>
              <a:gd name="T45" fmla="*/ 2147483647 h 2907"/>
              <a:gd name="T46" fmla="*/ 2147483647 w 2047"/>
              <a:gd name="T47" fmla="*/ 2147483647 h 2907"/>
              <a:gd name="T48" fmla="*/ 2147483647 w 2047"/>
              <a:gd name="T49" fmla="*/ 2147483647 h 2907"/>
              <a:gd name="T50" fmla="*/ 2147483647 w 2047"/>
              <a:gd name="T51" fmla="*/ 2147483647 h 2907"/>
              <a:gd name="T52" fmla="*/ 2147483647 w 2047"/>
              <a:gd name="T53" fmla="*/ 2147483647 h 2907"/>
              <a:gd name="T54" fmla="*/ 2147483647 w 2047"/>
              <a:gd name="T55" fmla="*/ 2147483647 h 2907"/>
              <a:gd name="T56" fmla="*/ 2147483647 w 2047"/>
              <a:gd name="T57" fmla="*/ 2147483647 h 2907"/>
              <a:gd name="T58" fmla="*/ 2147483647 w 2047"/>
              <a:gd name="T59" fmla="*/ 2147483647 h 2907"/>
              <a:gd name="T60" fmla="*/ 2147483647 w 2047"/>
              <a:gd name="T61" fmla="*/ 2147483647 h 2907"/>
              <a:gd name="T62" fmla="*/ 2147483647 w 2047"/>
              <a:gd name="T63" fmla="*/ 2147483647 h 2907"/>
              <a:gd name="T64" fmla="*/ 2147483647 w 2047"/>
              <a:gd name="T65" fmla="*/ 2147483647 h 2907"/>
              <a:gd name="T66" fmla="*/ 2147483647 w 2047"/>
              <a:gd name="T67" fmla="*/ 2147483647 h 2907"/>
              <a:gd name="T68" fmla="*/ 2147483647 w 2047"/>
              <a:gd name="T69" fmla="*/ 2147483647 h 2907"/>
              <a:gd name="T70" fmla="*/ 2147483647 w 2047"/>
              <a:gd name="T71" fmla="*/ 2147483647 h 2907"/>
              <a:gd name="T72" fmla="*/ 2147483647 w 2047"/>
              <a:gd name="T73" fmla="*/ 2147483647 h 2907"/>
              <a:gd name="T74" fmla="*/ 2147483647 w 2047"/>
              <a:gd name="T75" fmla="*/ 2147483647 h 2907"/>
              <a:gd name="T76" fmla="*/ 2147483647 w 2047"/>
              <a:gd name="T77" fmla="*/ 2147483647 h 2907"/>
              <a:gd name="T78" fmla="*/ 2147483647 w 2047"/>
              <a:gd name="T79" fmla="*/ 2147483647 h 2907"/>
              <a:gd name="T80" fmla="*/ 2147483647 w 2047"/>
              <a:gd name="T81" fmla="*/ 2147483647 h 2907"/>
              <a:gd name="T82" fmla="*/ 2147483647 w 2047"/>
              <a:gd name="T83" fmla="*/ 2147483647 h 2907"/>
              <a:gd name="T84" fmla="*/ 2147483647 w 2047"/>
              <a:gd name="T85" fmla="*/ 2147483647 h 2907"/>
              <a:gd name="T86" fmla="*/ 2147483647 w 2047"/>
              <a:gd name="T87" fmla="*/ 2147483647 h 2907"/>
              <a:gd name="T88" fmla="*/ 2147483647 w 2047"/>
              <a:gd name="T89" fmla="*/ 2147483647 h 2907"/>
              <a:gd name="T90" fmla="*/ 2147483647 w 2047"/>
              <a:gd name="T91" fmla="*/ 2147483647 h 2907"/>
              <a:gd name="T92" fmla="*/ 2147483647 w 2047"/>
              <a:gd name="T93" fmla="*/ 2147483647 h 2907"/>
              <a:gd name="T94" fmla="*/ 2147483647 w 2047"/>
              <a:gd name="T95" fmla="*/ 2147483647 h 2907"/>
              <a:gd name="T96" fmla="*/ 2147483647 w 2047"/>
              <a:gd name="T97" fmla="*/ 2147483647 h 2907"/>
              <a:gd name="T98" fmla="*/ 2147483647 w 2047"/>
              <a:gd name="T99" fmla="*/ 2147483647 h 2907"/>
              <a:gd name="T100" fmla="*/ 2147483647 w 2047"/>
              <a:gd name="T101" fmla="*/ 2147483647 h 2907"/>
              <a:gd name="T102" fmla="*/ 2147483647 w 2047"/>
              <a:gd name="T103" fmla="*/ 2147483647 h 2907"/>
              <a:gd name="T104" fmla="*/ 2147483647 w 2047"/>
              <a:gd name="T105" fmla="*/ 2147483647 h 2907"/>
              <a:gd name="T106" fmla="*/ 2147483647 w 2047"/>
              <a:gd name="T107" fmla="*/ 2147483647 h 2907"/>
              <a:gd name="T108" fmla="*/ 2147483647 w 2047"/>
              <a:gd name="T109" fmla="*/ 2147483647 h 2907"/>
              <a:gd name="T110" fmla="*/ 2147483647 w 2047"/>
              <a:gd name="T111" fmla="*/ 2147483647 h 2907"/>
              <a:gd name="T112" fmla="*/ 2147483647 w 2047"/>
              <a:gd name="T113" fmla="*/ 2147483647 h 2907"/>
              <a:gd name="T114" fmla="*/ 2147483647 w 2047"/>
              <a:gd name="T115" fmla="*/ 2147483647 h 2907"/>
              <a:gd name="T116" fmla="*/ 2147483647 w 2047"/>
              <a:gd name="T117" fmla="*/ 2147483647 h 2907"/>
              <a:gd name="T118" fmla="*/ 2147483647 w 2047"/>
              <a:gd name="T119" fmla="*/ 2147483647 h 2907"/>
              <a:gd name="T120" fmla="*/ 2147483647 w 2047"/>
              <a:gd name="T121" fmla="*/ 2147483647 h 2907"/>
              <a:gd name="T122" fmla="*/ 2147483647 w 2047"/>
              <a:gd name="T123" fmla="*/ 2147483647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7"/>
              <a:gd name="T187" fmla="*/ 0 h 2907"/>
              <a:gd name="T188" fmla="*/ 2047 w 2047"/>
              <a:gd name="T189" fmla="*/ 2907 h 29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1" name="稻壳儿小白白(http://dwz.cn/Wu2UP)"/>
          <p:cNvSpPr>
            <a:spLocks/>
          </p:cNvSpPr>
          <p:nvPr/>
        </p:nvSpPr>
        <p:spPr bwMode="auto">
          <a:xfrm>
            <a:off x="5421313" y="1358900"/>
            <a:ext cx="2462212" cy="2003425"/>
          </a:xfrm>
          <a:custGeom>
            <a:avLst/>
            <a:gdLst>
              <a:gd name="T0" fmla="*/ 2147483647 w 8497"/>
              <a:gd name="T1" fmla="*/ 2147483647 h 7037"/>
              <a:gd name="T2" fmla="*/ 2147483647 w 8497"/>
              <a:gd name="T3" fmla="*/ 2147483647 h 7037"/>
              <a:gd name="T4" fmla="*/ 2147483647 w 8497"/>
              <a:gd name="T5" fmla="*/ 2147483647 h 7037"/>
              <a:gd name="T6" fmla="*/ 2147483647 w 8497"/>
              <a:gd name="T7" fmla="*/ 2147483647 h 7037"/>
              <a:gd name="T8" fmla="*/ 2147483647 w 8497"/>
              <a:gd name="T9" fmla="*/ 2147483647 h 7037"/>
              <a:gd name="T10" fmla="*/ 2147483647 w 8497"/>
              <a:gd name="T11" fmla="*/ 2147483647 h 7037"/>
              <a:gd name="T12" fmla="*/ 2147483647 w 8497"/>
              <a:gd name="T13" fmla="*/ 2147483647 h 7037"/>
              <a:gd name="T14" fmla="*/ 2147483647 w 8497"/>
              <a:gd name="T15" fmla="*/ 2147483647 h 7037"/>
              <a:gd name="T16" fmla="*/ 2147483647 w 8497"/>
              <a:gd name="T17" fmla="*/ 2147483647 h 7037"/>
              <a:gd name="T18" fmla="*/ 2147483647 w 8497"/>
              <a:gd name="T19" fmla="*/ 2147483647 h 7037"/>
              <a:gd name="T20" fmla="*/ 2147483647 w 8497"/>
              <a:gd name="T21" fmla="*/ 2147483647 h 7037"/>
              <a:gd name="T22" fmla="*/ 2147483647 w 8497"/>
              <a:gd name="T23" fmla="*/ 2147483647 h 7037"/>
              <a:gd name="T24" fmla="*/ 2147483647 w 8497"/>
              <a:gd name="T25" fmla="*/ 2147483647 h 7037"/>
              <a:gd name="T26" fmla="*/ 2147483647 w 8497"/>
              <a:gd name="T27" fmla="*/ 2147483647 h 7037"/>
              <a:gd name="T28" fmla="*/ 2147483647 w 8497"/>
              <a:gd name="T29" fmla="*/ 2147483647 h 7037"/>
              <a:gd name="T30" fmla="*/ 2147483647 w 8497"/>
              <a:gd name="T31" fmla="*/ 2147483647 h 7037"/>
              <a:gd name="T32" fmla="*/ 2147483647 w 8497"/>
              <a:gd name="T33" fmla="*/ 2147483647 h 7037"/>
              <a:gd name="T34" fmla="*/ 2147483647 w 8497"/>
              <a:gd name="T35" fmla="*/ 2147483647 h 7037"/>
              <a:gd name="T36" fmla="*/ 2147483647 w 8497"/>
              <a:gd name="T37" fmla="*/ 2147483647 h 7037"/>
              <a:gd name="T38" fmla="*/ 2147483647 w 8497"/>
              <a:gd name="T39" fmla="*/ 2147483647 h 7037"/>
              <a:gd name="T40" fmla="*/ 2147483647 w 8497"/>
              <a:gd name="T41" fmla="*/ 2147483647 h 7037"/>
              <a:gd name="T42" fmla="*/ 2147483647 w 8497"/>
              <a:gd name="T43" fmla="*/ 2147483647 h 7037"/>
              <a:gd name="T44" fmla="*/ 2147483647 w 8497"/>
              <a:gd name="T45" fmla="*/ 2147483647 h 7037"/>
              <a:gd name="T46" fmla="*/ 2147483647 w 8497"/>
              <a:gd name="T47" fmla="*/ 2147483647 h 7037"/>
              <a:gd name="T48" fmla="*/ 2147483647 w 8497"/>
              <a:gd name="T49" fmla="*/ 2147483647 h 7037"/>
              <a:gd name="T50" fmla="*/ 2147483647 w 8497"/>
              <a:gd name="T51" fmla="*/ 2147483647 h 7037"/>
              <a:gd name="T52" fmla="*/ 2147483647 w 8497"/>
              <a:gd name="T53" fmla="*/ 2147483647 h 7037"/>
              <a:gd name="T54" fmla="*/ 2147483647 w 8497"/>
              <a:gd name="T55" fmla="*/ 2147483647 h 7037"/>
              <a:gd name="T56" fmla="*/ 2147483647 w 8497"/>
              <a:gd name="T57" fmla="*/ 2147483647 h 7037"/>
              <a:gd name="T58" fmla="*/ 2147483647 w 8497"/>
              <a:gd name="T59" fmla="*/ 2147483647 h 7037"/>
              <a:gd name="T60" fmla="*/ 2147483647 w 8497"/>
              <a:gd name="T61" fmla="*/ 2147483647 h 7037"/>
              <a:gd name="T62" fmla="*/ 2147483647 w 8497"/>
              <a:gd name="T63" fmla="*/ 2147483647 h 7037"/>
              <a:gd name="T64" fmla="*/ 2147483647 w 8497"/>
              <a:gd name="T65" fmla="*/ 2147483647 h 7037"/>
              <a:gd name="T66" fmla="*/ 2147483647 w 8497"/>
              <a:gd name="T67" fmla="*/ 2147483647 h 7037"/>
              <a:gd name="T68" fmla="*/ 2147483647 w 8497"/>
              <a:gd name="T69" fmla="*/ 2147483647 h 7037"/>
              <a:gd name="T70" fmla="*/ 2147483647 w 8497"/>
              <a:gd name="T71" fmla="*/ 2147483647 h 7037"/>
              <a:gd name="T72" fmla="*/ 2147483647 w 8497"/>
              <a:gd name="T73" fmla="*/ 2147483647 h 7037"/>
              <a:gd name="T74" fmla="*/ 2147483647 w 8497"/>
              <a:gd name="T75" fmla="*/ 2147483647 h 7037"/>
              <a:gd name="T76" fmla="*/ 2147483647 w 8497"/>
              <a:gd name="T77" fmla="*/ 2147483647 h 7037"/>
              <a:gd name="T78" fmla="*/ 2147483647 w 8497"/>
              <a:gd name="T79" fmla="*/ 2147483647 h 7037"/>
              <a:gd name="T80" fmla="*/ 2147483647 w 8497"/>
              <a:gd name="T81" fmla="*/ 2147483647 h 7037"/>
              <a:gd name="T82" fmla="*/ 2147483647 w 8497"/>
              <a:gd name="T83" fmla="*/ 2147483647 h 7037"/>
              <a:gd name="T84" fmla="*/ 2147483647 w 8497"/>
              <a:gd name="T85" fmla="*/ 2147483647 h 7037"/>
              <a:gd name="T86" fmla="*/ 2147483647 w 8497"/>
              <a:gd name="T87" fmla="*/ 2147483647 h 7037"/>
              <a:gd name="T88" fmla="*/ 2147483647 w 8497"/>
              <a:gd name="T89" fmla="*/ 2147483647 h 7037"/>
              <a:gd name="T90" fmla="*/ 2147483647 w 8497"/>
              <a:gd name="T91" fmla="*/ 2147483647 h 7037"/>
              <a:gd name="T92" fmla="*/ 2147483647 w 8497"/>
              <a:gd name="T93" fmla="*/ 2147483647 h 7037"/>
              <a:gd name="T94" fmla="*/ 2147483647 w 8497"/>
              <a:gd name="T95" fmla="*/ 2147483647 h 7037"/>
              <a:gd name="T96" fmla="*/ 2147483647 w 8497"/>
              <a:gd name="T97" fmla="*/ 2147483647 h 7037"/>
              <a:gd name="T98" fmla="*/ 2147483647 w 8497"/>
              <a:gd name="T99" fmla="*/ 2147483647 h 7037"/>
              <a:gd name="T100" fmla="*/ 2147483647 w 8497"/>
              <a:gd name="T101" fmla="*/ 2147483647 h 7037"/>
              <a:gd name="T102" fmla="*/ 2147483647 w 8497"/>
              <a:gd name="T103" fmla="*/ 2147483647 h 7037"/>
              <a:gd name="T104" fmla="*/ 2147483647 w 8497"/>
              <a:gd name="T105" fmla="*/ 2147483647 h 7037"/>
              <a:gd name="T106" fmla="*/ 2147483647 w 8497"/>
              <a:gd name="T107" fmla="*/ 2147483647 h 7037"/>
              <a:gd name="T108" fmla="*/ 2147483647 w 8497"/>
              <a:gd name="T109" fmla="*/ 2147483647 h 7037"/>
              <a:gd name="T110" fmla="*/ 2147483647 w 8497"/>
              <a:gd name="T111" fmla="*/ 2147483647 h 7037"/>
              <a:gd name="T112" fmla="*/ 2147483647 w 8497"/>
              <a:gd name="T113" fmla="*/ 2147483647 h 7037"/>
              <a:gd name="T114" fmla="*/ 2147483647 w 8497"/>
              <a:gd name="T115" fmla="*/ 2147483647 h 7037"/>
              <a:gd name="T116" fmla="*/ 2147483647 w 8497"/>
              <a:gd name="T117" fmla="*/ 2147483647 h 7037"/>
              <a:gd name="T118" fmla="*/ 2147483647 w 8497"/>
              <a:gd name="T119" fmla="*/ 2147483647 h 7037"/>
              <a:gd name="T120" fmla="*/ 2147483647 w 8497"/>
              <a:gd name="T121" fmla="*/ 2147483647 h 7037"/>
              <a:gd name="T122" fmla="*/ 2147483647 w 8497"/>
              <a:gd name="T123" fmla="*/ 2147483647 h 7037"/>
              <a:gd name="T124" fmla="*/ 2147483647 w 8497"/>
              <a:gd name="T125" fmla="*/ 2147483647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97"/>
              <a:gd name="T190" fmla="*/ 0 h 7037"/>
              <a:gd name="T191" fmla="*/ 8497 w 8497"/>
              <a:gd name="T192" fmla="*/ 7037 h 70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2" name="稻壳儿小白白(http://dwz.cn/Wu2UP)"/>
          <p:cNvSpPr>
            <a:spLocks/>
          </p:cNvSpPr>
          <p:nvPr/>
        </p:nvSpPr>
        <p:spPr bwMode="auto">
          <a:xfrm>
            <a:off x="6130925" y="3103563"/>
            <a:ext cx="582613" cy="1000125"/>
          </a:xfrm>
          <a:custGeom>
            <a:avLst/>
            <a:gdLst>
              <a:gd name="T0" fmla="*/ 2147483647 w 2030"/>
              <a:gd name="T1" fmla="*/ 2147483647 h 3463"/>
              <a:gd name="T2" fmla="*/ 2147483647 w 2030"/>
              <a:gd name="T3" fmla="*/ 2147483647 h 3463"/>
              <a:gd name="T4" fmla="*/ 2147483647 w 2030"/>
              <a:gd name="T5" fmla="*/ 2147483647 h 3463"/>
              <a:gd name="T6" fmla="*/ 2147483647 w 2030"/>
              <a:gd name="T7" fmla="*/ 2147483647 h 3463"/>
              <a:gd name="T8" fmla="*/ 2147483647 w 2030"/>
              <a:gd name="T9" fmla="*/ 2147483647 h 3463"/>
              <a:gd name="T10" fmla="*/ 0 w 2030"/>
              <a:gd name="T11" fmla="*/ 2147483647 h 3463"/>
              <a:gd name="T12" fmla="*/ 2147483647 w 2030"/>
              <a:gd name="T13" fmla="*/ 2147483647 h 3463"/>
              <a:gd name="T14" fmla="*/ 2147483647 w 2030"/>
              <a:gd name="T15" fmla="*/ 2147483647 h 3463"/>
              <a:gd name="T16" fmla="*/ 2147483647 w 2030"/>
              <a:gd name="T17" fmla="*/ 2147483647 h 3463"/>
              <a:gd name="T18" fmla="*/ 2147483647 w 2030"/>
              <a:gd name="T19" fmla="*/ 2147483647 h 3463"/>
              <a:gd name="T20" fmla="*/ 2147483647 w 2030"/>
              <a:gd name="T21" fmla="*/ 2147483647 h 3463"/>
              <a:gd name="T22" fmla="*/ 2147483647 w 2030"/>
              <a:gd name="T23" fmla="*/ 2147483647 h 3463"/>
              <a:gd name="T24" fmla="*/ 2147483647 w 2030"/>
              <a:gd name="T25" fmla="*/ 2147483647 h 3463"/>
              <a:gd name="T26" fmla="*/ 2147483647 w 2030"/>
              <a:gd name="T27" fmla="*/ 2147483647 h 3463"/>
              <a:gd name="T28" fmla="*/ 2147483647 w 2030"/>
              <a:gd name="T29" fmla="*/ 2147483647 h 3463"/>
              <a:gd name="T30" fmla="*/ 2147483647 w 2030"/>
              <a:gd name="T31" fmla="*/ 2147483647 h 3463"/>
              <a:gd name="T32" fmla="*/ 2147483647 w 2030"/>
              <a:gd name="T33" fmla="*/ 2147483647 h 3463"/>
              <a:gd name="T34" fmla="*/ 2147483647 w 2030"/>
              <a:gd name="T35" fmla="*/ 2147483647 h 3463"/>
              <a:gd name="T36" fmla="*/ 2147483647 w 2030"/>
              <a:gd name="T37" fmla="*/ 2147483647 h 3463"/>
              <a:gd name="T38" fmla="*/ 2147483647 w 2030"/>
              <a:gd name="T39" fmla="*/ 2147483647 h 3463"/>
              <a:gd name="T40" fmla="*/ 2147483647 w 2030"/>
              <a:gd name="T41" fmla="*/ 2147483647 h 3463"/>
              <a:gd name="T42" fmla="*/ 2147483647 w 2030"/>
              <a:gd name="T43" fmla="*/ 2147483647 h 3463"/>
              <a:gd name="T44" fmla="*/ 2147483647 w 2030"/>
              <a:gd name="T45" fmla="*/ 2147483647 h 3463"/>
              <a:gd name="T46" fmla="*/ 2147483647 w 2030"/>
              <a:gd name="T47" fmla="*/ 2147483647 h 3463"/>
              <a:gd name="T48" fmla="*/ 2147483647 w 2030"/>
              <a:gd name="T49" fmla="*/ 2147483647 h 3463"/>
              <a:gd name="T50" fmla="*/ 2147483647 w 2030"/>
              <a:gd name="T51" fmla="*/ 2147483647 h 3463"/>
              <a:gd name="T52" fmla="*/ 2147483647 w 2030"/>
              <a:gd name="T53" fmla="*/ 2147483647 h 3463"/>
              <a:gd name="T54" fmla="*/ 2147483647 w 2030"/>
              <a:gd name="T55" fmla="*/ 2147483647 h 3463"/>
              <a:gd name="T56" fmla="*/ 2147483647 w 2030"/>
              <a:gd name="T57" fmla="*/ 2147483647 h 3463"/>
              <a:gd name="T58" fmla="*/ 2147483647 w 2030"/>
              <a:gd name="T59" fmla="*/ 2147483647 h 3463"/>
              <a:gd name="T60" fmla="*/ 2147483647 w 2030"/>
              <a:gd name="T61" fmla="*/ 2147483647 h 3463"/>
              <a:gd name="T62" fmla="*/ 2147483647 w 2030"/>
              <a:gd name="T63" fmla="*/ 2147483647 h 3463"/>
              <a:gd name="T64" fmla="*/ 2147483647 w 2030"/>
              <a:gd name="T65" fmla="*/ 2147483647 h 3463"/>
              <a:gd name="T66" fmla="*/ 2147483647 w 2030"/>
              <a:gd name="T67" fmla="*/ 2147483647 h 3463"/>
              <a:gd name="T68" fmla="*/ 2147483647 w 2030"/>
              <a:gd name="T69" fmla="*/ 2147483647 h 3463"/>
              <a:gd name="T70" fmla="*/ 2147483647 w 2030"/>
              <a:gd name="T71" fmla="*/ 2147483647 h 3463"/>
              <a:gd name="T72" fmla="*/ 2147483647 w 2030"/>
              <a:gd name="T73" fmla="*/ 2147483647 h 3463"/>
              <a:gd name="T74" fmla="*/ 2147483647 w 2030"/>
              <a:gd name="T75" fmla="*/ 2147483647 h 3463"/>
              <a:gd name="T76" fmla="*/ 2147483647 w 2030"/>
              <a:gd name="T77" fmla="*/ 2147483647 h 3463"/>
              <a:gd name="T78" fmla="*/ 2147483647 w 2030"/>
              <a:gd name="T79" fmla="*/ 2147483647 h 3463"/>
              <a:gd name="T80" fmla="*/ 2147483647 w 2030"/>
              <a:gd name="T81" fmla="*/ 2147483647 h 3463"/>
              <a:gd name="T82" fmla="*/ 2147483647 w 2030"/>
              <a:gd name="T83" fmla="*/ 2147483647 h 3463"/>
              <a:gd name="T84" fmla="*/ 2147483647 w 2030"/>
              <a:gd name="T85" fmla="*/ 2147483647 h 3463"/>
              <a:gd name="T86" fmla="*/ 2147483647 w 2030"/>
              <a:gd name="T87" fmla="*/ 2147483647 h 3463"/>
              <a:gd name="T88" fmla="*/ 2147483647 w 2030"/>
              <a:gd name="T89" fmla="*/ 2147483647 h 3463"/>
              <a:gd name="T90" fmla="*/ 2147483647 w 2030"/>
              <a:gd name="T91" fmla="*/ 2147483647 h 3463"/>
              <a:gd name="T92" fmla="*/ 2147483647 w 2030"/>
              <a:gd name="T93" fmla="*/ 2147483647 h 3463"/>
              <a:gd name="T94" fmla="*/ 2147483647 w 2030"/>
              <a:gd name="T95" fmla="*/ 2147483647 h 3463"/>
              <a:gd name="T96" fmla="*/ 2147483647 w 2030"/>
              <a:gd name="T97" fmla="*/ 2147483647 h 3463"/>
              <a:gd name="T98" fmla="*/ 2147483647 w 2030"/>
              <a:gd name="T99" fmla="*/ 2147483647 h 3463"/>
              <a:gd name="T100" fmla="*/ 2147483647 w 2030"/>
              <a:gd name="T101" fmla="*/ 2147483647 h 3463"/>
              <a:gd name="T102" fmla="*/ 2147483647 w 2030"/>
              <a:gd name="T103" fmla="*/ 2147483647 h 3463"/>
              <a:gd name="T104" fmla="*/ 2147483647 w 2030"/>
              <a:gd name="T105" fmla="*/ 2147483647 h 3463"/>
              <a:gd name="T106" fmla="*/ 2147483647 w 2030"/>
              <a:gd name="T107" fmla="*/ 2147483647 h 3463"/>
              <a:gd name="T108" fmla="*/ 2147483647 w 2030"/>
              <a:gd name="T109" fmla="*/ 2147483647 h 3463"/>
              <a:gd name="T110" fmla="*/ 2147483647 w 2030"/>
              <a:gd name="T111" fmla="*/ 2147483647 h 3463"/>
              <a:gd name="T112" fmla="*/ 2147483647 w 2030"/>
              <a:gd name="T113" fmla="*/ 2147483647 h 3463"/>
              <a:gd name="T114" fmla="*/ 2147483647 w 2030"/>
              <a:gd name="T115" fmla="*/ 2147483647 h 3463"/>
              <a:gd name="T116" fmla="*/ 2147483647 w 2030"/>
              <a:gd name="T117" fmla="*/ 2147483647 h 3463"/>
              <a:gd name="T118" fmla="*/ 2147483647 w 2030"/>
              <a:gd name="T119" fmla="*/ 2147483647 h 3463"/>
              <a:gd name="T120" fmla="*/ 2147483647 w 2030"/>
              <a:gd name="T121" fmla="*/ 2147483647 h 3463"/>
              <a:gd name="T122" fmla="*/ 2147483647 w 2030"/>
              <a:gd name="T123" fmla="*/ 2147483647 h 3463"/>
              <a:gd name="T124" fmla="*/ 2147483647 w 2030"/>
              <a:gd name="T125" fmla="*/ 2147483647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30"/>
              <a:gd name="T190" fmla="*/ 0 h 3463"/>
              <a:gd name="T191" fmla="*/ 2030 w 2030"/>
              <a:gd name="T192" fmla="*/ 3463 h 34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3" name="稻壳儿小白白(http://dwz.cn/Wu2UP)"/>
          <p:cNvSpPr>
            <a:spLocks/>
          </p:cNvSpPr>
          <p:nvPr/>
        </p:nvSpPr>
        <p:spPr bwMode="auto">
          <a:xfrm>
            <a:off x="6103938" y="4048125"/>
            <a:ext cx="512762" cy="495300"/>
          </a:xfrm>
          <a:custGeom>
            <a:avLst/>
            <a:gdLst>
              <a:gd name="T0" fmla="*/ 2147483647 w 1775"/>
              <a:gd name="T1" fmla="*/ 2147483647 h 1753"/>
              <a:gd name="T2" fmla="*/ 2147483647 w 1775"/>
              <a:gd name="T3" fmla="*/ 2147483647 h 1753"/>
              <a:gd name="T4" fmla="*/ 2147483647 w 1775"/>
              <a:gd name="T5" fmla="*/ 2147483647 h 1753"/>
              <a:gd name="T6" fmla="*/ 2147483647 w 1775"/>
              <a:gd name="T7" fmla="*/ 2147483647 h 1753"/>
              <a:gd name="T8" fmla="*/ 2147483647 w 1775"/>
              <a:gd name="T9" fmla="*/ 2147483647 h 1753"/>
              <a:gd name="T10" fmla="*/ 2147483647 w 1775"/>
              <a:gd name="T11" fmla="*/ 2147483647 h 1753"/>
              <a:gd name="T12" fmla="*/ 2147483647 w 1775"/>
              <a:gd name="T13" fmla="*/ 2147483647 h 1753"/>
              <a:gd name="T14" fmla="*/ 2147483647 w 1775"/>
              <a:gd name="T15" fmla="*/ 2147483647 h 1753"/>
              <a:gd name="T16" fmla="*/ 2147483647 w 1775"/>
              <a:gd name="T17" fmla="*/ 2147483647 h 1753"/>
              <a:gd name="T18" fmla="*/ 2147483647 w 1775"/>
              <a:gd name="T19" fmla="*/ 2147483647 h 1753"/>
              <a:gd name="T20" fmla="*/ 2147483647 w 1775"/>
              <a:gd name="T21" fmla="*/ 2147483647 h 1753"/>
              <a:gd name="T22" fmla="*/ 2147483647 w 1775"/>
              <a:gd name="T23" fmla="*/ 2147483647 h 1753"/>
              <a:gd name="T24" fmla="*/ 2147483647 w 1775"/>
              <a:gd name="T25" fmla="*/ 2147483647 h 1753"/>
              <a:gd name="T26" fmla="*/ 2147483647 w 1775"/>
              <a:gd name="T27" fmla="*/ 2147483647 h 1753"/>
              <a:gd name="T28" fmla="*/ 2147483647 w 1775"/>
              <a:gd name="T29" fmla="*/ 2147483647 h 1753"/>
              <a:gd name="T30" fmla="*/ 2147483647 w 1775"/>
              <a:gd name="T31" fmla="*/ 2147483647 h 1753"/>
              <a:gd name="T32" fmla="*/ 2147483647 w 1775"/>
              <a:gd name="T33" fmla="*/ 2147483647 h 1753"/>
              <a:gd name="T34" fmla="*/ 2147483647 w 1775"/>
              <a:gd name="T35" fmla="*/ 2147483647 h 1753"/>
              <a:gd name="T36" fmla="*/ 2147483647 w 1775"/>
              <a:gd name="T37" fmla="*/ 2147483647 h 1753"/>
              <a:gd name="T38" fmla="*/ 2147483647 w 1775"/>
              <a:gd name="T39" fmla="*/ 2147483647 h 1753"/>
              <a:gd name="T40" fmla="*/ 2147483647 w 1775"/>
              <a:gd name="T41" fmla="*/ 2147483647 h 1753"/>
              <a:gd name="T42" fmla="*/ 2147483647 w 1775"/>
              <a:gd name="T43" fmla="*/ 2147483647 h 1753"/>
              <a:gd name="T44" fmla="*/ 2147483647 w 1775"/>
              <a:gd name="T45" fmla="*/ 2147483647 h 1753"/>
              <a:gd name="T46" fmla="*/ 2147483647 w 1775"/>
              <a:gd name="T47" fmla="*/ 2147483647 h 1753"/>
              <a:gd name="T48" fmla="*/ 2147483647 w 1775"/>
              <a:gd name="T49" fmla="*/ 2147483647 h 1753"/>
              <a:gd name="T50" fmla="*/ 2147483647 w 1775"/>
              <a:gd name="T51" fmla="*/ 2147483647 h 1753"/>
              <a:gd name="T52" fmla="*/ 2147483647 w 1775"/>
              <a:gd name="T53" fmla="*/ 2147483647 h 1753"/>
              <a:gd name="T54" fmla="*/ 2147483647 w 1775"/>
              <a:gd name="T55" fmla="*/ 2147483647 h 1753"/>
              <a:gd name="T56" fmla="*/ 2147483647 w 1775"/>
              <a:gd name="T57" fmla="*/ 2147483647 h 1753"/>
              <a:gd name="T58" fmla="*/ 2147483647 w 1775"/>
              <a:gd name="T59" fmla="*/ 2147483647 h 1753"/>
              <a:gd name="T60" fmla="*/ 2147483647 w 1775"/>
              <a:gd name="T61" fmla="*/ 2147483647 h 1753"/>
              <a:gd name="T62" fmla="*/ 2147483647 w 1775"/>
              <a:gd name="T63" fmla="*/ 2147483647 h 1753"/>
              <a:gd name="T64" fmla="*/ 2147483647 w 1775"/>
              <a:gd name="T65" fmla="*/ 2147483647 h 1753"/>
              <a:gd name="T66" fmla="*/ 2147483647 w 1775"/>
              <a:gd name="T67" fmla="*/ 2147483647 h 1753"/>
              <a:gd name="T68" fmla="*/ 2147483647 w 1775"/>
              <a:gd name="T69" fmla="*/ 2147483647 h 1753"/>
              <a:gd name="T70" fmla="*/ 2147483647 w 1775"/>
              <a:gd name="T71" fmla="*/ 2147483647 h 1753"/>
              <a:gd name="T72" fmla="*/ 2147483647 w 1775"/>
              <a:gd name="T73" fmla="*/ 2147483647 h 1753"/>
              <a:gd name="T74" fmla="*/ 2147483647 w 1775"/>
              <a:gd name="T75" fmla="*/ 2147483647 h 1753"/>
              <a:gd name="T76" fmla="*/ 2147483647 w 1775"/>
              <a:gd name="T77" fmla="*/ 2147483647 h 1753"/>
              <a:gd name="T78" fmla="*/ 2147483647 w 1775"/>
              <a:gd name="T79" fmla="*/ 2147483647 h 1753"/>
              <a:gd name="T80" fmla="*/ 2147483647 w 1775"/>
              <a:gd name="T81" fmla="*/ 2147483647 h 1753"/>
              <a:gd name="T82" fmla="*/ 2147483647 w 1775"/>
              <a:gd name="T83" fmla="*/ 2147483647 h 1753"/>
              <a:gd name="T84" fmla="*/ 2147483647 w 1775"/>
              <a:gd name="T85" fmla="*/ 2147483647 h 1753"/>
              <a:gd name="T86" fmla="*/ 2147483647 w 1775"/>
              <a:gd name="T87" fmla="*/ 2147483647 h 1753"/>
              <a:gd name="T88" fmla="*/ 2147483647 w 1775"/>
              <a:gd name="T89" fmla="*/ 2147483647 h 1753"/>
              <a:gd name="T90" fmla="*/ 2147483647 w 1775"/>
              <a:gd name="T91" fmla="*/ 2147483647 h 1753"/>
              <a:gd name="T92" fmla="*/ 2147483647 w 1775"/>
              <a:gd name="T93" fmla="*/ 2147483647 h 1753"/>
              <a:gd name="T94" fmla="*/ 2147483647 w 1775"/>
              <a:gd name="T95" fmla="*/ 2147483647 h 1753"/>
              <a:gd name="T96" fmla="*/ 2147483647 w 1775"/>
              <a:gd name="T97" fmla="*/ 2147483647 h 1753"/>
              <a:gd name="T98" fmla="*/ 2147483647 w 1775"/>
              <a:gd name="T99" fmla="*/ 2147483647 h 1753"/>
              <a:gd name="T100" fmla="*/ 2147483647 w 1775"/>
              <a:gd name="T101" fmla="*/ 2147483647 h 1753"/>
              <a:gd name="T102" fmla="*/ 2147483647 w 1775"/>
              <a:gd name="T103" fmla="*/ 2147483647 h 1753"/>
              <a:gd name="T104" fmla="*/ 2147483647 w 1775"/>
              <a:gd name="T105" fmla="*/ 2147483647 h 1753"/>
              <a:gd name="T106" fmla="*/ 2147483647 w 1775"/>
              <a:gd name="T107" fmla="*/ 2147483647 h 1753"/>
              <a:gd name="T108" fmla="*/ 2147483647 w 1775"/>
              <a:gd name="T109" fmla="*/ 2147483647 h 1753"/>
              <a:gd name="T110" fmla="*/ 2147483647 w 1775"/>
              <a:gd name="T111" fmla="*/ 2147483647 h 1753"/>
              <a:gd name="T112" fmla="*/ 2147483647 w 1775"/>
              <a:gd name="T113" fmla="*/ 2147483647 h 1753"/>
              <a:gd name="T114" fmla="*/ 2147483647 w 1775"/>
              <a:gd name="T115" fmla="*/ 2147483647 h 1753"/>
              <a:gd name="T116" fmla="*/ 2147483647 w 1775"/>
              <a:gd name="T117" fmla="*/ 2147483647 h 1753"/>
              <a:gd name="T118" fmla="*/ 2147483647 w 1775"/>
              <a:gd name="T119" fmla="*/ 2147483647 h 1753"/>
              <a:gd name="T120" fmla="*/ 2147483647 w 1775"/>
              <a:gd name="T121" fmla="*/ 2147483647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5"/>
              <a:gd name="T184" fmla="*/ 0 h 1753"/>
              <a:gd name="T185" fmla="*/ 1775 w 1775"/>
              <a:gd name="T186" fmla="*/ 1753 h 17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4" name="稻壳儿小白白(http://dwz.cn/Wu2UP)"/>
          <p:cNvSpPr>
            <a:spLocks/>
          </p:cNvSpPr>
          <p:nvPr/>
        </p:nvSpPr>
        <p:spPr bwMode="auto">
          <a:xfrm>
            <a:off x="5965825" y="4754563"/>
            <a:ext cx="862013" cy="620712"/>
          </a:xfrm>
          <a:custGeom>
            <a:avLst/>
            <a:gdLst>
              <a:gd name="T0" fmla="*/ 2147483647 w 2980"/>
              <a:gd name="T1" fmla="*/ 2147483647 h 2145"/>
              <a:gd name="T2" fmla="*/ 2147483647 w 2980"/>
              <a:gd name="T3" fmla="*/ 2147483647 h 2145"/>
              <a:gd name="T4" fmla="*/ 2147483647 w 2980"/>
              <a:gd name="T5" fmla="*/ 2147483647 h 2145"/>
              <a:gd name="T6" fmla="*/ 2147483647 w 2980"/>
              <a:gd name="T7" fmla="*/ 2147483647 h 2145"/>
              <a:gd name="T8" fmla="*/ 2147483647 w 2980"/>
              <a:gd name="T9" fmla="*/ 2147483647 h 2145"/>
              <a:gd name="T10" fmla="*/ 2147483647 w 2980"/>
              <a:gd name="T11" fmla="*/ 2147483647 h 2145"/>
              <a:gd name="T12" fmla="*/ 2147483647 w 2980"/>
              <a:gd name="T13" fmla="*/ 2147483647 h 2145"/>
              <a:gd name="T14" fmla="*/ 2147483647 w 2980"/>
              <a:gd name="T15" fmla="*/ 2147483647 h 2145"/>
              <a:gd name="T16" fmla="*/ 2147483647 w 2980"/>
              <a:gd name="T17" fmla="*/ 2147483647 h 2145"/>
              <a:gd name="T18" fmla="*/ 2147483647 w 2980"/>
              <a:gd name="T19" fmla="*/ 2147483647 h 2145"/>
              <a:gd name="T20" fmla="*/ 2147483647 w 2980"/>
              <a:gd name="T21" fmla="*/ 2147483647 h 2145"/>
              <a:gd name="T22" fmla="*/ 2147483647 w 2980"/>
              <a:gd name="T23" fmla="*/ 2147483647 h 2145"/>
              <a:gd name="T24" fmla="*/ 2147483647 w 2980"/>
              <a:gd name="T25" fmla="*/ 2147483647 h 2145"/>
              <a:gd name="T26" fmla="*/ 2147483647 w 2980"/>
              <a:gd name="T27" fmla="*/ 2147483647 h 2145"/>
              <a:gd name="T28" fmla="*/ 2147483647 w 2980"/>
              <a:gd name="T29" fmla="*/ 2147483647 h 2145"/>
              <a:gd name="T30" fmla="*/ 2147483647 w 2980"/>
              <a:gd name="T31" fmla="*/ 2147483647 h 2145"/>
              <a:gd name="T32" fmla="*/ 2147483647 w 2980"/>
              <a:gd name="T33" fmla="*/ 2147483647 h 2145"/>
              <a:gd name="T34" fmla="*/ 2147483647 w 2980"/>
              <a:gd name="T35" fmla="*/ 2147483647 h 2145"/>
              <a:gd name="T36" fmla="*/ 2147483647 w 2980"/>
              <a:gd name="T37" fmla="*/ 2147483647 h 2145"/>
              <a:gd name="T38" fmla="*/ 2147483647 w 2980"/>
              <a:gd name="T39" fmla="*/ 2147483647 h 2145"/>
              <a:gd name="T40" fmla="*/ 2147483647 w 2980"/>
              <a:gd name="T41" fmla="*/ 2147483647 h 2145"/>
              <a:gd name="T42" fmla="*/ 2147483647 w 2980"/>
              <a:gd name="T43" fmla="*/ 2147483647 h 2145"/>
              <a:gd name="T44" fmla="*/ 2147483647 w 2980"/>
              <a:gd name="T45" fmla="*/ 2147483647 h 2145"/>
              <a:gd name="T46" fmla="*/ 2147483647 w 2980"/>
              <a:gd name="T47" fmla="*/ 2147483647 h 2145"/>
              <a:gd name="T48" fmla="*/ 2147483647 w 2980"/>
              <a:gd name="T49" fmla="*/ 2147483647 h 2145"/>
              <a:gd name="T50" fmla="*/ 2147483647 w 2980"/>
              <a:gd name="T51" fmla="*/ 2147483647 h 2145"/>
              <a:gd name="T52" fmla="*/ 2147483647 w 2980"/>
              <a:gd name="T53" fmla="*/ 2147483647 h 2145"/>
              <a:gd name="T54" fmla="*/ 2147483647 w 2980"/>
              <a:gd name="T55" fmla="*/ 2147483647 h 2145"/>
              <a:gd name="T56" fmla="*/ 2147483647 w 2980"/>
              <a:gd name="T57" fmla="*/ 2147483647 h 2145"/>
              <a:gd name="T58" fmla="*/ 2147483647 w 2980"/>
              <a:gd name="T59" fmla="*/ 2147483647 h 2145"/>
              <a:gd name="T60" fmla="*/ 2147483647 w 2980"/>
              <a:gd name="T61" fmla="*/ 2147483647 h 2145"/>
              <a:gd name="T62" fmla="*/ 2147483647 w 2980"/>
              <a:gd name="T63" fmla="*/ 2147483647 h 2145"/>
              <a:gd name="T64" fmla="*/ 2147483647 w 2980"/>
              <a:gd name="T65" fmla="*/ 2147483647 h 2145"/>
              <a:gd name="T66" fmla="*/ 2147483647 w 2980"/>
              <a:gd name="T67" fmla="*/ 2147483647 h 2145"/>
              <a:gd name="T68" fmla="*/ 2147483647 w 2980"/>
              <a:gd name="T69" fmla="*/ 2147483647 h 2145"/>
              <a:gd name="T70" fmla="*/ 2147483647 w 2980"/>
              <a:gd name="T71" fmla="*/ 2147483647 h 2145"/>
              <a:gd name="T72" fmla="*/ 2147483647 w 2980"/>
              <a:gd name="T73" fmla="*/ 2147483647 h 2145"/>
              <a:gd name="T74" fmla="*/ 2147483647 w 2980"/>
              <a:gd name="T75" fmla="*/ 2147483647 h 2145"/>
              <a:gd name="T76" fmla="*/ 2147483647 w 2980"/>
              <a:gd name="T77" fmla="*/ 2147483647 h 2145"/>
              <a:gd name="T78" fmla="*/ 2147483647 w 2980"/>
              <a:gd name="T79" fmla="*/ 2147483647 h 2145"/>
              <a:gd name="T80" fmla="*/ 2147483647 w 2980"/>
              <a:gd name="T81" fmla="*/ 2147483647 h 2145"/>
              <a:gd name="T82" fmla="*/ 2147483647 w 2980"/>
              <a:gd name="T83" fmla="*/ 2147483647 h 2145"/>
              <a:gd name="T84" fmla="*/ 2147483647 w 2980"/>
              <a:gd name="T85" fmla="*/ 2147483647 h 2145"/>
              <a:gd name="T86" fmla="*/ 2147483647 w 2980"/>
              <a:gd name="T87" fmla="*/ 2147483647 h 2145"/>
              <a:gd name="T88" fmla="*/ 2147483647 w 2980"/>
              <a:gd name="T89" fmla="*/ 2147483647 h 2145"/>
              <a:gd name="T90" fmla="*/ 2147483647 w 2980"/>
              <a:gd name="T91" fmla="*/ 2147483647 h 2145"/>
              <a:gd name="T92" fmla="*/ 2147483647 w 2980"/>
              <a:gd name="T93" fmla="*/ 2147483647 h 2145"/>
              <a:gd name="T94" fmla="*/ 2147483647 w 2980"/>
              <a:gd name="T95" fmla="*/ 2147483647 h 2145"/>
              <a:gd name="T96" fmla="*/ 2147483647 w 2980"/>
              <a:gd name="T97" fmla="*/ 2147483647 h 2145"/>
              <a:gd name="T98" fmla="*/ 2147483647 w 2980"/>
              <a:gd name="T99" fmla="*/ 2147483647 h 2145"/>
              <a:gd name="T100" fmla="*/ 2147483647 w 2980"/>
              <a:gd name="T101" fmla="*/ 2147483647 h 2145"/>
              <a:gd name="T102" fmla="*/ 2147483647 w 2980"/>
              <a:gd name="T103" fmla="*/ 2147483647 h 2145"/>
              <a:gd name="T104" fmla="*/ 2147483647 w 2980"/>
              <a:gd name="T105" fmla="*/ 2147483647 h 2145"/>
              <a:gd name="T106" fmla="*/ 2147483647 w 2980"/>
              <a:gd name="T107" fmla="*/ 2147483647 h 2145"/>
              <a:gd name="T108" fmla="*/ 2147483647 w 2980"/>
              <a:gd name="T109" fmla="*/ 2147483647 h 2145"/>
              <a:gd name="T110" fmla="*/ 2147483647 w 2980"/>
              <a:gd name="T111" fmla="*/ 2147483647 h 2145"/>
              <a:gd name="T112" fmla="*/ 2147483647 w 2980"/>
              <a:gd name="T113" fmla="*/ 2147483647 h 2145"/>
              <a:gd name="T114" fmla="*/ 2147483647 w 2980"/>
              <a:gd name="T115" fmla="*/ 2147483647 h 2145"/>
              <a:gd name="T116" fmla="*/ 2147483647 w 2980"/>
              <a:gd name="T117" fmla="*/ 2147483647 h 2145"/>
              <a:gd name="T118" fmla="*/ 2147483647 w 2980"/>
              <a:gd name="T119" fmla="*/ 2147483647 h 2145"/>
              <a:gd name="T120" fmla="*/ 2147483647 w 2980"/>
              <a:gd name="T121" fmla="*/ 2147483647 h 2145"/>
              <a:gd name="T122" fmla="*/ 2147483647 w 2980"/>
              <a:gd name="T123" fmla="*/ 2147483647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980"/>
              <a:gd name="T187" fmla="*/ 0 h 2145"/>
              <a:gd name="T188" fmla="*/ 2980 w 2980"/>
              <a:gd name="T189" fmla="*/ 2145 h 21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5" name="稻壳儿小白白(http://dwz.cn/Wu2UP)"/>
          <p:cNvSpPr>
            <a:spLocks/>
          </p:cNvSpPr>
          <p:nvPr/>
        </p:nvSpPr>
        <p:spPr bwMode="auto">
          <a:xfrm>
            <a:off x="5159375" y="4341813"/>
            <a:ext cx="1001713" cy="1030287"/>
          </a:xfrm>
          <a:custGeom>
            <a:avLst/>
            <a:gdLst>
              <a:gd name="T0" fmla="*/ 2147483647 w 3417"/>
              <a:gd name="T1" fmla="*/ 2147483647 h 3582"/>
              <a:gd name="T2" fmla="*/ 2147483647 w 3417"/>
              <a:gd name="T3" fmla="*/ 2147483647 h 3582"/>
              <a:gd name="T4" fmla="*/ 2147483647 w 3417"/>
              <a:gd name="T5" fmla="*/ 2147483647 h 3582"/>
              <a:gd name="T6" fmla="*/ 2147483647 w 3417"/>
              <a:gd name="T7" fmla="*/ 2147483647 h 3582"/>
              <a:gd name="T8" fmla="*/ 2147483647 w 3417"/>
              <a:gd name="T9" fmla="*/ 2147483647 h 3582"/>
              <a:gd name="T10" fmla="*/ 2147483647 w 3417"/>
              <a:gd name="T11" fmla="*/ 2147483647 h 3582"/>
              <a:gd name="T12" fmla="*/ 2147483647 w 3417"/>
              <a:gd name="T13" fmla="*/ 2147483647 h 3582"/>
              <a:gd name="T14" fmla="*/ 2147483647 w 3417"/>
              <a:gd name="T15" fmla="*/ 2147483647 h 3582"/>
              <a:gd name="T16" fmla="*/ 2147483647 w 3417"/>
              <a:gd name="T17" fmla="*/ 2147483647 h 3582"/>
              <a:gd name="T18" fmla="*/ 2147483647 w 3417"/>
              <a:gd name="T19" fmla="*/ 2147483647 h 3582"/>
              <a:gd name="T20" fmla="*/ 2147483647 w 3417"/>
              <a:gd name="T21" fmla="*/ 2147483647 h 3582"/>
              <a:gd name="T22" fmla="*/ 2147483647 w 3417"/>
              <a:gd name="T23" fmla="*/ 2147483647 h 3582"/>
              <a:gd name="T24" fmla="*/ 2147483647 w 3417"/>
              <a:gd name="T25" fmla="*/ 2147483647 h 3582"/>
              <a:gd name="T26" fmla="*/ 2147483647 w 3417"/>
              <a:gd name="T27" fmla="*/ 2147483647 h 3582"/>
              <a:gd name="T28" fmla="*/ 2147483647 w 3417"/>
              <a:gd name="T29" fmla="*/ 2147483647 h 3582"/>
              <a:gd name="T30" fmla="*/ 2147483647 w 3417"/>
              <a:gd name="T31" fmla="*/ 2147483647 h 3582"/>
              <a:gd name="T32" fmla="*/ 2147483647 w 3417"/>
              <a:gd name="T33" fmla="*/ 2147483647 h 3582"/>
              <a:gd name="T34" fmla="*/ 2147483647 w 3417"/>
              <a:gd name="T35" fmla="*/ 2147483647 h 3582"/>
              <a:gd name="T36" fmla="*/ 2147483647 w 3417"/>
              <a:gd name="T37" fmla="*/ 2147483647 h 3582"/>
              <a:gd name="T38" fmla="*/ 2147483647 w 3417"/>
              <a:gd name="T39" fmla="*/ 2147483647 h 3582"/>
              <a:gd name="T40" fmla="*/ 2147483647 w 3417"/>
              <a:gd name="T41" fmla="*/ 2147483647 h 3582"/>
              <a:gd name="T42" fmla="*/ 2147483647 w 3417"/>
              <a:gd name="T43" fmla="*/ 2147483647 h 3582"/>
              <a:gd name="T44" fmla="*/ 2147483647 w 3417"/>
              <a:gd name="T45" fmla="*/ 2147483647 h 3582"/>
              <a:gd name="T46" fmla="*/ 2147483647 w 3417"/>
              <a:gd name="T47" fmla="*/ 2147483647 h 3582"/>
              <a:gd name="T48" fmla="*/ 2147483647 w 3417"/>
              <a:gd name="T49" fmla="*/ 2147483647 h 3582"/>
              <a:gd name="T50" fmla="*/ 2147483647 w 3417"/>
              <a:gd name="T51" fmla="*/ 2147483647 h 3582"/>
              <a:gd name="T52" fmla="*/ 2147483647 w 3417"/>
              <a:gd name="T53" fmla="*/ 2147483647 h 3582"/>
              <a:gd name="T54" fmla="*/ 2147483647 w 3417"/>
              <a:gd name="T55" fmla="*/ 2147483647 h 3582"/>
              <a:gd name="T56" fmla="*/ 2147483647 w 3417"/>
              <a:gd name="T57" fmla="*/ 2147483647 h 3582"/>
              <a:gd name="T58" fmla="*/ 2147483647 w 3417"/>
              <a:gd name="T59" fmla="*/ 2147483647 h 3582"/>
              <a:gd name="T60" fmla="*/ 2147483647 w 3417"/>
              <a:gd name="T61" fmla="*/ 2147483647 h 3582"/>
              <a:gd name="T62" fmla="*/ 2147483647 w 3417"/>
              <a:gd name="T63" fmla="*/ 2147483647 h 3582"/>
              <a:gd name="T64" fmla="*/ 2147483647 w 3417"/>
              <a:gd name="T65" fmla="*/ 2147483647 h 3582"/>
              <a:gd name="T66" fmla="*/ 2147483647 w 3417"/>
              <a:gd name="T67" fmla="*/ 2147483647 h 3582"/>
              <a:gd name="T68" fmla="*/ 2147483647 w 3417"/>
              <a:gd name="T69" fmla="*/ 2147483647 h 3582"/>
              <a:gd name="T70" fmla="*/ 2147483647 w 3417"/>
              <a:gd name="T71" fmla="*/ 2147483647 h 3582"/>
              <a:gd name="T72" fmla="*/ 2147483647 w 3417"/>
              <a:gd name="T73" fmla="*/ 2147483647 h 3582"/>
              <a:gd name="T74" fmla="*/ 2147483647 w 3417"/>
              <a:gd name="T75" fmla="*/ 2147483647 h 3582"/>
              <a:gd name="T76" fmla="*/ 2147483647 w 3417"/>
              <a:gd name="T77" fmla="*/ 2147483647 h 3582"/>
              <a:gd name="T78" fmla="*/ 2147483647 w 3417"/>
              <a:gd name="T79" fmla="*/ 2147483647 h 3582"/>
              <a:gd name="T80" fmla="*/ 2147483647 w 3417"/>
              <a:gd name="T81" fmla="*/ 2147483647 h 3582"/>
              <a:gd name="T82" fmla="*/ 2147483647 w 3417"/>
              <a:gd name="T83" fmla="*/ 2147483647 h 3582"/>
              <a:gd name="T84" fmla="*/ 2147483647 w 3417"/>
              <a:gd name="T85" fmla="*/ 2147483647 h 3582"/>
              <a:gd name="T86" fmla="*/ 2147483647 w 3417"/>
              <a:gd name="T87" fmla="*/ 2147483647 h 3582"/>
              <a:gd name="T88" fmla="*/ 2147483647 w 3417"/>
              <a:gd name="T89" fmla="*/ 2147483647 h 3582"/>
              <a:gd name="T90" fmla="*/ 2147483647 w 3417"/>
              <a:gd name="T91" fmla="*/ 2147483647 h 3582"/>
              <a:gd name="T92" fmla="*/ 2147483647 w 3417"/>
              <a:gd name="T93" fmla="*/ 2147483647 h 3582"/>
              <a:gd name="T94" fmla="*/ 2147483647 w 3417"/>
              <a:gd name="T95" fmla="*/ 2147483647 h 3582"/>
              <a:gd name="T96" fmla="*/ 2147483647 w 3417"/>
              <a:gd name="T97" fmla="*/ 2147483647 h 3582"/>
              <a:gd name="T98" fmla="*/ 2147483647 w 3417"/>
              <a:gd name="T99" fmla="*/ 2147483647 h 3582"/>
              <a:gd name="T100" fmla="*/ 2147483647 w 3417"/>
              <a:gd name="T101" fmla="*/ 2147483647 h 3582"/>
              <a:gd name="T102" fmla="*/ 2147483647 w 3417"/>
              <a:gd name="T103" fmla="*/ 2147483647 h 3582"/>
              <a:gd name="T104" fmla="*/ 2147483647 w 3417"/>
              <a:gd name="T105" fmla="*/ 2147483647 h 3582"/>
              <a:gd name="T106" fmla="*/ 2147483647 w 3417"/>
              <a:gd name="T107" fmla="*/ 2147483647 h 3582"/>
              <a:gd name="T108" fmla="*/ 2147483647 w 3417"/>
              <a:gd name="T109" fmla="*/ 2147483647 h 3582"/>
              <a:gd name="T110" fmla="*/ 2147483647 w 3417"/>
              <a:gd name="T111" fmla="*/ 2147483647 h 3582"/>
              <a:gd name="T112" fmla="*/ 2147483647 w 3417"/>
              <a:gd name="T113" fmla="*/ 2147483647 h 3582"/>
              <a:gd name="T114" fmla="*/ 2147483647 w 3417"/>
              <a:gd name="T115" fmla="*/ 2147483647 h 3582"/>
              <a:gd name="T116" fmla="*/ 2147483647 w 3417"/>
              <a:gd name="T117" fmla="*/ 2147483647 h 3582"/>
              <a:gd name="T118" fmla="*/ 2147483647 w 3417"/>
              <a:gd name="T119" fmla="*/ 2147483647 h 3582"/>
              <a:gd name="T120" fmla="*/ 2147483647 w 3417"/>
              <a:gd name="T121" fmla="*/ 2147483647 h 3582"/>
              <a:gd name="T122" fmla="*/ 2147483647 w 3417"/>
              <a:gd name="T123" fmla="*/ 2147483647 h 3582"/>
              <a:gd name="T124" fmla="*/ 2147483647 w 3417"/>
              <a:gd name="T125" fmla="*/ 2147483647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17"/>
              <a:gd name="T190" fmla="*/ 0 h 3582"/>
              <a:gd name="T191" fmla="*/ 3417 w 3417"/>
              <a:gd name="T192" fmla="*/ 3582 h 3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6" name="稻壳儿小白白(http://dwz.cn/Wu2UP)"/>
          <p:cNvSpPr>
            <a:spLocks/>
          </p:cNvSpPr>
          <p:nvPr/>
        </p:nvSpPr>
        <p:spPr bwMode="auto">
          <a:xfrm>
            <a:off x="4532313" y="3019425"/>
            <a:ext cx="1377950" cy="1003300"/>
          </a:xfrm>
          <a:custGeom>
            <a:avLst/>
            <a:gdLst>
              <a:gd name="T0" fmla="*/ 2147483647 w 4767"/>
              <a:gd name="T1" fmla="*/ 2147483647 h 3475"/>
              <a:gd name="T2" fmla="*/ 2147483647 w 4767"/>
              <a:gd name="T3" fmla="*/ 2147483647 h 3475"/>
              <a:gd name="T4" fmla="*/ 2147483647 w 4767"/>
              <a:gd name="T5" fmla="*/ 2147483647 h 3475"/>
              <a:gd name="T6" fmla="*/ 2147483647 w 4767"/>
              <a:gd name="T7" fmla="*/ 2147483647 h 3475"/>
              <a:gd name="T8" fmla="*/ 2147483647 w 4767"/>
              <a:gd name="T9" fmla="*/ 2147483647 h 3475"/>
              <a:gd name="T10" fmla="*/ 2147483647 w 4767"/>
              <a:gd name="T11" fmla="*/ 2147483647 h 3475"/>
              <a:gd name="T12" fmla="*/ 2147483647 w 4767"/>
              <a:gd name="T13" fmla="*/ 2147483647 h 3475"/>
              <a:gd name="T14" fmla="*/ 2147483647 w 4767"/>
              <a:gd name="T15" fmla="*/ 2147483647 h 3475"/>
              <a:gd name="T16" fmla="*/ 2147483647 w 4767"/>
              <a:gd name="T17" fmla="*/ 2147483647 h 3475"/>
              <a:gd name="T18" fmla="*/ 2147483647 w 4767"/>
              <a:gd name="T19" fmla="*/ 2147483647 h 3475"/>
              <a:gd name="T20" fmla="*/ 2147483647 w 4767"/>
              <a:gd name="T21" fmla="*/ 2147483647 h 3475"/>
              <a:gd name="T22" fmla="*/ 2147483647 w 4767"/>
              <a:gd name="T23" fmla="*/ 2147483647 h 3475"/>
              <a:gd name="T24" fmla="*/ 2147483647 w 4767"/>
              <a:gd name="T25" fmla="*/ 2147483647 h 3475"/>
              <a:gd name="T26" fmla="*/ 2147483647 w 4767"/>
              <a:gd name="T27" fmla="*/ 2147483647 h 3475"/>
              <a:gd name="T28" fmla="*/ 2147483647 w 4767"/>
              <a:gd name="T29" fmla="*/ 2147483647 h 3475"/>
              <a:gd name="T30" fmla="*/ 2147483647 w 4767"/>
              <a:gd name="T31" fmla="*/ 2147483647 h 3475"/>
              <a:gd name="T32" fmla="*/ 2147483647 w 4767"/>
              <a:gd name="T33" fmla="*/ 2147483647 h 3475"/>
              <a:gd name="T34" fmla="*/ 2147483647 w 4767"/>
              <a:gd name="T35" fmla="*/ 2147483647 h 3475"/>
              <a:gd name="T36" fmla="*/ 2147483647 w 4767"/>
              <a:gd name="T37" fmla="*/ 2147483647 h 3475"/>
              <a:gd name="T38" fmla="*/ 2147483647 w 4767"/>
              <a:gd name="T39" fmla="*/ 2147483647 h 3475"/>
              <a:gd name="T40" fmla="*/ 2147483647 w 4767"/>
              <a:gd name="T41" fmla="*/ 2147483647 h 3475"/>
              <a:gd name="T42" fmla="*/ 2147483647 w 4767"/>
              <a:gd name="T43" fmla="*/ 2147483647 h 3475"/>
              <a:gd name="T44" fmla="*/ 2147483647 w 4767"/>
              <a:gd name="T45" fmla="*/ 2147483647 h 3475"/>
              <a:gd name="T46" fmla="*/ 2147483647 w 4767"/>
              <a:gd name="T47" fmla="*/ 2147483647 h 3475"/>
              <a:gd name="T48" fmla="*/ 2147483647 w 4767"/>
              <a:gd name="T49" fmla="*/ 2147483647 h 3475"/>
              <a:gd name="T50" fmla="*/ 2147483647 w 4767"/>
              <a:gd name="T51" fmla="*/ 2147483647 h 3475"/>
              <a:gd name="T52" fmla="*/ 2147483647 w 4767"/>
              <a:gd name="T53" fmla="*/ 2147483647 h 3475"/>
              <a:gd name="T54" fmla="*/ 2147483647 w 4767"/>
              <a:gd name="T55" fmla="*/ 2147483647 h 3475"/>
              <a:gd name="T56" fmla="*/ 2147483647 w 4767"/>
              <a:gd name="T57" fmla="*/ 2147483647 h 3475"/>
              <a:gd name="T58" fmla="*/ 2147483647 w 4767"/>
              <a:gd name="T59" fmla="*/ 2147483647 h 3475"/>
              <a:gd name="T60" fmla="*/ 2147483647 w 4767"/>
              <a:gd name="T61" fmla="*/ 2147483647 h 3475"/>
              <a:gd name="T62" fmla="*/ 2147483647 w 4767"/>
              <a:gd name="T63" fmla="*/ 2147483647 h 3475"/>
              <a:gd name="T64" fmla="*/ 2147483647 w 4767"/>
              <a:gd name="T65" fmla="*/ 2147483647 h 3475"/>
              <a:gd name="T66" fmla="*/ 2147483647 w 4767"/>
              <a:gd name="T67" fmla="*/ 2147483647 h 3475"/>
              <a:gd name="T68" fmla="*/ 2147483647 w 4767"/>
              <a:gd name="T69" fmla="*/ 2147483647 h 3475"/>
              <a:gd name="T70" fmla="*/ 2147483647 w 4767"/>
              <a:gd name="T71" fmla="*/ 2147483647 h 3475"/>
              <a:gd name="T72" fmla="*/ 2147483647 w 4767"/>
              <a:gd name="T73" fmla="*/ 2147483647 h 3475"/>
              <a:gd name="T74" fmla="*/ 2147483647 w 4767"/>
              <a:gd name="T75" fmla="*/ 2147483647 h 3475"/>
              <a:gd name="T76" fmla="*/ 2147483647 w 4767"/>
              <a:gd name="T77" fmla="*/ 2147483647 h 3475"/>
              <a:gd name="T78" fmla="*/ 2147483647 w 4767"/>
              <a:gd name="T79" fmla="*/ 2147483647 h 3475"/>
              <a:gd name="T80" fmla="*/ 2147483647 w 4767"/>
              <a:gd name="T81" fmla="*/ 2147483647 h 3475"/>
              <a:gd name="T82" fmla="*/ 2147483647 w 4767"/>
              <a:gd name="T83" fmla="*/ 2147483647 h 3475"/>
              <a:gd name="T84" fmla="*/ 2147483647 w 4767"/>
              <a:gd name="T85" fmla="*/ 2147483647 h 3475"/>
              <a:gd name="T86" fmla="*/ 2147483647 w 4767"/>
              <a:gd name="T87" fmla="*/ 2147483647 h 3475"/>
              <a:gd name="T88" fmla="*/ 2147483647 w 4767"/>
              <a:gd name="T89" fmla="*/ 2147483647 h 3475"/>
              <a:gd name="T90" fmla="*/ 2147483647 w 4767"/>
              <a:gd name="T91" fmla="*/ 2147483647 h 3475"/>
              <a:gd name="T92" fmla="*/ 2147483647 w 4767"/>
              <a:gd name="T93" fmla="*/ 2147483647 h 3475"/>
              <a:gd name="T94" fmla="*/ 2147483647 w 4767"/>
              <a:gd name="T95" fmla="*/ 2147483647 h 3475"/>
              <a:gd name="T96" fmla="*/ 2147483647 w 4767"/>
              <a:gd name="T97" fmla="*/ 2147483647 h 3475"/>
              <a:gd name="T98" fmla="*/ 2147483647 w 4767"/>
              <a:gd name="T99" fmla="*/ 2147483647 h 3475"/>
              <a:gd name="T100" fmla="*/ 2147483647 w 4767"/>
              <a:gd name="T101" fmla="*/ 2147483647 h 3475"/>
              <a:gd name="T102" fmla="*/ 2147483647 w 4767"/>
              <a:gd name="T103" fmla="*/ 2147483647 h 3475"/>
              <a:gd name="T104" fmla="*/ 2147483647 w 4767"/>
              <a:gd name="T105" fmla="*/ 2147483647 h 3475"/>
              <a:gd name="T106" fmla="*/ 2147483647 w 4767"/>
              <a:gd name="T107" fmla="*/ 2147483647 h 3475"/>
              <a:gd name="T108" fmla="*/ 2147483647 w 4767"/>
              <a:gd name="T109" fmla="*/ 2147483647 h 3475"/>
              <a:gd name="T110" fmla="*/ 2147483647 w 4767"/>
              <a:gd name="T111" fmla="*/ 2147483647 h 3475"/>
              <a:gd name="T112" fmla="*/ 2147483647 w 4767"/>
              <a:gd name="T113" fmla="*/ 2147483647 h 3475"/>
              <a:gd name="T114" fmla="*/ 2147483647 w 4767"/>
              <a:gd name="T115" fmla="*/ 2147483647 h 3475"/>
              <a:gd name="T116" fmla="*/ 2147483647 w 4767"/>
              <a:gd name="T117" fmla="*/ 2147483647 h 3475"/>
              <a:gd name="T118" fmla="*/ 2147483647 w 4767"/>
              <a:gd name="T119" fmla="*/ 2147483647 h 3475"/>
              <a:gd name="T120" fmla="*/ 2147483647 w 4767"/>
              <a:gd name="T121" fmla="*/ 2147483647 h 3475"/>
              <a:gd name="T122" fmla="*/ 2147483647 w 4767"/>
              <a:gd name="T123" fmla="*/ 2147483647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67"/>
              <a:gd name="T187" fmla="*/ 0 h 3475"/>
              <a:gd name="T188" fmla="*/ 4767 w 4767"/>
              <a:gd name="T189" fmla="*/ 3475 h 34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7" name="稻壳儿小白白(http://dwz.cn/Wu2UP)"/>
          <p:cNvSpPr>
            <a:spLocks/>
          </p:cNvSpPr>
          <p:nvPr/>
        </p:nvSpPr>
        <p:spPr bwMode="auto">
          <a:xfrm>
            <a:off x="3357563" y="3198813"/>
            <a:ext cx="2071687" cy="1358900"/>
          </a:xfrm>
          <a:custGeom>
            <a:avLst/>
            <a:gdLst>
              <a:gd name="T0" fmla="*/ 2147483647 w 7150"/>
              <a:gd name="T1" fmla="*/ 2147483647 h 4733"/>
              <a:gd name="T2" fmla="*/ 2147483647 w 7150"/>
              <a:gd name="T3" fmla="*/ 2147483647 h 4733"/>
              <a:gd name="T4" fmla="*/ 2147483647 w 7150"/>
              <a:gd name="T5" fmla="*/ 2147483647 h 4733"/>
              <a:gd name="T6" fmla="*/ 2147483647 w 7150"/>
              <a:gd name="T7" fmla="*/ 2147483647 h 4733"/>
              <a:gd name="T8" fmla="*/ 2147483647 w 7150"/>
              <a:gd name="T9" fmla="*/ 2147483647 h 4733"/>
              <a:gd name="T10" fmla="*/ 2147483647 w 7150"/>
              <a:gd name="T11" fmla="*/ 2147483647 h 4733"/>
              <a:gd name="T12" fmla="*/ 2147483647 w 7150"/>
              <a:gd name="T13" fmla="*/ 2147483647 h 4733"/>
              <a:gd name="T14" fmla="*/ 2147483647 w 7150"/>
              <a:gd name="T15" fmla="*/ 2147483647 h 4733"/>
              <a:gd name="T16" fmla="*/ 2147483647 w 7150"/>
              <a:gd name="T17" fmla="*/ 2147483647 h 4733"/>
              <a:gd name="T18" fmla="*/ 2147483647 w 7150"/>
              <a:gd name="T19" fmla="*/ 2147483647 h 4733"/>
              <a:gd name="T20" fmla="*/ 2147483647 w 7150"/>
              <a:gd name="T21" fmla="*/ 2147483647 h 4733"/>
              <a:gd name="T22" fmla="*/ 2147483647 w 7150"/>
              <a:gd name="T23" fmla="*/ 2147483647 h 4733"/>
              <a:gd name="T24" fmla="*/ 2147483647 w 7150"/>
              <a:gd name="T25" fmla="*/ 2147483647 h 4733"/>
              <a:gd name="T26" fmla="*/ 2147483647 w 7150"/>
              <a:gd name="T27" fmla="*/ 2147483647 h 4733"/>
              <a:gd name="T28" fmla="*/ 2147483647 w 7150"/>
              <a:gd name="T29" fmla="*/ 2147483647 h 4733"/>
              <a:gd name="T30" fmla="*/ 2147483647 w 7150"/>
              <a:gd name="T31" fmla="*/ 2147483647 h 4733"/>
              <a:gd name="T32" fmla="*/ 2147483647 w 7150"/>
              <a:gd name="T33" fmla="*/ 2147483647 h 4733"/>
              <a:gd name="T34" fmla="*/ 2147483647 w 7150"/>
              <a:gd name="T35" fmla="*/ 2147483647 h 4733"/>
              <a:gd name="T36" fmla="*/ 2147483647 w 7150"/>
              <a:gd name="T37" fmla="*/ 2147483647 h 4733"/>
              <a:gd name="T38" fmla="*/ 2147483647 w 7150"/>
              <a:gd name="T39" fmla="*/ 2147483647 h 4733"/>
              <a:gd name="T40" fmla="*/ 2147483647 w 7150"/>
              <a:gd name="T41" fmla="*/ 2147483647 h 4733"/>
              <a:gd name="T42" fmla="*/ 2147483647 w 7150"/>
              <a:gd name="T43" fmla="*/ 2147483647 h 4733"/>
              <a:gd name="T44" fmla="*/ 2147483647 w 7150"/>
              <a:gd name="T45" fmla="*/ 2147483647 h 4733"/>
              <a:gd name="T46" fmla="*/ 2147483647 w 7150"/>
              <a:gd name="T47" fmla="*/ 2147483647 h 4733"/>
              <a:gd name="T48" fmla="*/ 2147483647 w 7150"/>
              <a:gd name="T49" fmla="*/ 2147483647 h 4733"/>
              <a:gd name="T50" fmla="*/ 2147483647 w 7150"/>
              <a:gd name="T51" fmla="*/ 2147483647 h 4733"/>
              <a:gd name="T52" fmla="*/ 2147483647 w 7150"/>
              <a:gd name="T53" fmla="*/ 2147483647 h 4733"/>
              <a:gd name="T54" fmla="*/ 2147483647 w 7150"/>
              <a:gd name="T55" fmla="*/ 2147483647 h 4733"/>
              <a:gd name="T56" fmla="*/ 2147483647 w 7150"/>
              <a:gd name="T57" fmla="*/ 2147483647 h 4733"/>
              <a:gd name="T58" fmla="*/ 2147483647 w 7150"/>
              <a:gd name="T59" fmla="*/ 2147483647 h 4733"/>
              <a:gd name="T60" fmla="*/ 2147483647 w 7150"/>
              <a:gd name="T61" fmla="*/ 2147483647 h 4733"/>
              <a:gd name="T62" fmla="*/ 2147483647 w 7150"/>
              <a:gd name="T63" fmla="*/ 2147483647 h 4733"/>
              <a:gd name="T64" fmla="*/ 2147483647 w 7150"/>
              <a:gd name="T65" fmla="*/ 2147483647 h 4733"/>
              <a:gd name="T66" fmla="*/ 2147483647 w 7150"/>
              <a:gd name="T67" fmla="*/ 2147483647 h 4733"/>
              <a:gd name="T68" fmla="*/ 2147483647 w 7150"/>
              <a:gd name="T69" fmla="*/ 2147483647 h 4733"/>
              <a:gd name="T70" fmla="*/ 2147483647 w 7150"/>
              <a:gd name="T71" fmla="*/ 2147483647 h 4733"/>
              <a:gd name="T72" fmla="*/ 2147483647 w 7150"/>
              <a:gd name="T73" fmla="*/ 2147483647 h 4733"/>
              <a:gd name="T74" fmla="*/ 2147483647 w 7150"/>
              <a:gd name="T75" fmla="*/ 2147483647 h 4733"/>
              <a:gd name="T76" fmla="*/ 2147483647 w 7150"/>
              <a:gd name="T77" fmla="*/ 2147483647 h 4733"/>
              <a:gd name="T78" fmla="*/ 2147483647 w 7150"/>
              <a:gd name="T79" fmla="*/ 2147483647 h 4733"/>
              <a:gd name="T80" fmla="*/ 2147483647 w 7150"/>
              <a:gd name="T81" fmla="*/ 2147483647 h 4733"/>
              <a:gd name="T82" fmla="*/ 2147483647 w 7150"/>
              <a:gd name="T83" fmla="*/ 2147483647 h 4733"/>
              <a:gd name="T84" fmla="*/ 2147483647 w 7150"/>
              <a:gd name="T85" fmla="*/ 2147483647 h 4733"/>
              <a:gd name="T86" fmla="*/ 2147483647 w 7150"/>
              <a:gd name="T87" fmla="*/ 2147483647 h 4733"/>
              <a:gd name="T88" fmla="*/ 2147483647 w 7150"/>
              <a:gd name="T89" fmla="*/ 2147483647 h 4733"/>
              <a:gd name="T90" fmla="*/ 2147483647 w 7150"/>
              <a:gd name="T91" fmla="*/ 2147483647 h 4733"/>
              <a:gd name="T92" fmla="*/ 2147483647 w 7150"/>
              <a:gd name="T93" fmla="*/ 2147483647 h 4733"/>
              <a:gd name="T94" fmla="*/ 2147483647 w 7150"/>
              <a:gd name="T95" fmla="*/ 2147483647 h 4733"/>
              <a:gd name="T96" fmla="*/ 2147483647 w 7150"/>
              <a:gd name="T97" fmla="*/ 2147483647 h 4733"/>
              <a:gd name="T98" fmla="*/ 2147483647 w 7150"/>
              <a:gd name="T99" fmla="*/ 2147483647 h 4733"/>
              <a:gd name="T100" fmla="*/ 2147483647 w 7150"/>
              <a:gd name="T101" fmla="*/ 2147483647 h 4733"/>
              <a:gd name="T102" fmla="*/ 2147483647 w 7150"/>
              <a:gd name="T103" fmla="*/ 2147483647 h 4733"/>
              <a:gd name="T104" fmla="*/ 2147483647 w 7150"/>
              <a:gd name="T105" fmla="*/ 2147483647 h 4733"/>
              <a:gd name="T106" fmla="*/ 2147483647 w 7150"/>
              <a:gd name="T107" fmla="*/ 2147483647 h 4733"/>
              <a:gd name="T108" fmla="*/ 2147483647 w 7150"/>
              <a:gd name="T109" fmla="*/ 2147483647 h 4733"/>
              <a:gd name="T110" fmla="*/ 2147483647 w 7150"/>
              <a:gd name="T111" fmla="*/ 2147483647 h 4733"/>
              <a:gd name="T112" fmla="*/ 2147483647 w 7150"/>
              <a:gd name="T113" fmla="*/ 2147483647 h 4733"/>
              <a:gd name="T114" fmla="*/ 2147483647 w 7150"/>
              <a:gd name="T115" fmla="*/ 2147483647 h 4733"/>
              <a:gd name="T116" fmla="*/ 2147483647 w 7150"/>
              <a:gd name="T117" fmla="*/ 2147483647 h 4733"/>
              <a:gd name="T118" fmla="*/ 2147483647 w 7150"/>
              <a:gd name="T119" fmla="*/ 2147483647 h 4733"/>
              <a:gd name="T120" fmla="*/ 2147483647 w 7150"/>
              <a:gd name="T121" fmla="*/ 2147483647 h 4733"/>
              <a:gd name="T122" fmla="*/ 2147483647 w 7150"/>
              <a:gd name="T123" fmla="*/ 2147483647 h 4733"/>
              <a:gd name="T124" fmla="*/ 2147483647 w 7150"/>
              <a:gd name="T125" fmla="*/ 2147483647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50"/>
              <a:gd name="T190" fmla="*/ 0 h 4733"/>
              <a:gd name="T191" fmla="*/ 7150 w 7150"/>
              <a:gd name="T192" fmla="*/ 4733 h 473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8" name="稻壳儿小白白(http://dwz.cn/Wu2UP)"/>
          <p:cNvSpPr>
            <a:spLocks/>
          </p:cNvSpPr>
          <p:nvPr/>
        </p:nvSpPr>
        <p:spPr bwMode="auto">
          <a:xfrm>
            <a:off x="3167063" y="1701800"/>
            <a:ext cx="2198687" cy="1674813"/>
          </a:xfrm>
          <a:custGeom>
            <a:avLst/>
            <a:gdLst>
              <a:gd name="T0" fmla="*/ 2147483647 w 7557"/>
              <a:gd name="T1" fmla="*/ 2147483647 h 5874"/>
              <a:gd name="T2" fmla="*/ 2147483647 w 7557"/>
              <a:gd name="T3" fmla="*/ 2147483647 h 5874"/>
              <a:gd name="T4" fmla="*/ 2147483647 w 7557"/>
              <a:gd name="T5" fmla="*/ 2147483647 h 5874"/>
              <a:gd name="T6" fmla="*/ 2147483647 w 7557"/>
              <a:gd name="T7" fmla="*/ 2147483647 h 5874"/>
              <a:gd name="T8" fmla="*/ 2147483647 w 7557"/>
              <a:gd name="T9" fmla="*/ 2147483647 h 5874"/>
              <a:gd name="T10" fmla="*/ 2147483647 w 7557"/>
              <a:gd name="T11" fmla="*/ 2147483647 h 5874"/>
              <a:gd name="T12" fmla="*/ 2147483647 w 7557"/>
              <a:gd name="T13" fmla="*/ 2147483647 h 5874"/>
              <a:gd name="T14" fmla="*/ 2147483647 w 7557"/>
              <a:gd name="T15" fmla="*/ 2147483647 h 5874"/>
              <a:gd name="T16" fmla="*/ 2147483647 w 7557"/>
              <a:gd name="T17" fmla="*/ 2147483647 h 5874"/>
              <a:gd name="T18" fmla="*/ 2147483647 w 7557"/>
              <a:gd name="T19" fmla="*/ 0 h 5874"/>
              <a:gd name="T20" fmla="*/ 2147483647 w 7557"/>
              <a:gd name="T21" fmla="*/ 2147483647 h 5874"/>
              <a:gd name="T22" fmla="*/ 2147483647 w 7557"/>
              <a:gd name="T23" fmla="*/ 2147483647 h 5874"/>
              <a:gd name="T24" fmla="*/ 2147483647 w 7557"/>
              <a:gd name="T25" fmla="*/ 2147483647 h 5874"/>
              <a:gd name="T26" fmla="*/ 2147483647 w 7557"/>
              <a:gd name="T27" fmla="*/ 2147483647 h 5874"/>
              <a:gd name="T28" fmla="*/ 2147483647 w 7557"/>
              <a:gd name="T29" fmla="*/ 2147483647 h 5874"/>
              <a:gd name="T30" fmla="*/ 2147483647 w 7557"/>
              <a:gd name="T31" fmla="*/ 2147483647 h 5874"/>
              <a:gd name="T32" fmla="*/ 2147483647 w 7557"/>
              <a:gd name="T33" fmla="*/ 2147483647 h 5874"/>
              <a:gd name="T34" fmla="*/ 2147483647 w 7557"/>
              <a:gd name="T35" fmla="*/ 2147483647 h 5874"/>
              <a:gd name="T36" fmla="*/ 2147483647 w 7557"/>
              <a:gd name="T37" fmla="*/ 2147483647 h 5874"/>
              <a:gd name="T38" fmla="*/ 2147483647 w 7557"/>
              <a:gd name="T39" fmla="*/ 2147483647 h 5874"/>
              <a:gd name="T40" fmla="*/ 2147483647 w 7557"/>
              <a:gd name="T41" fmla="*/ 2147483647 h 5874"/>
              <a:gd name="T42" fmla="*/ 2147483647 w 7557"/>
              <a:gd name="T43" fmla="*/ 2147483647 h 5874"/>
              <a:gd name="T44" fmla="*/ 2147483647 w 7557"/>
              <a:gd name="T45" fmla="*/ 2147483647 h 5874"/>
              <a:gd name="T46" fmla="*/ 2147483647 w 7557"/>
              <a:gd name="T47" fmla="*/ 2147483647 h 5874"/>
              <a:gd name="T48" fmla="*/ 2147483647 w 7557"/>
              <a:gd name="T49" fmla="*/ 2147483647 h 5874"/>
              <a:gd name="T50" fmla="*/ 2147483647 w 7557"/>
              <a:gd name="T51" fmla="*/ 2147483647 h 5874"/>
              <a:gd name="T52" fmla="*/ 2147483647 w 7557"/>
              <a:gd name="T53" fmla="*/ 2147483647 h 5874"/>
              <a:gd name="T54" fmla="*/ 2147483647 w 7557"/>
              <a:gd name="T55" fmla="*/ 2147483647 h 5874"/>
              <a:gd name="T56" fmla="*/ 2147483647 w 7557"/>
              <a:gd name="T57" fmla="*/ 2147483647 h 5874"/>
              <a:gd name="T58" fmla="*/ 2147483647 w 7557"/>
              <a:gd name="T59" fmla="*/ 2147483647 h 5874"/>
              <a:gd name="T60" fmla="*/ 2147483647 w 7557"/>
              <a:gd name="T61" fmla="*/ 2147483647 h 5874"/>
              <a:gd name="T62" fmla="*/ 2147483647 w 7557"/>
              <a:gd name="T63" fmla="*/ 2147483647 h 5874"/>
              <a:gd name="T64" fmla="*/ 2147483647 w 7557"/>
              <a:gd name="T65" fmla="*/ 2147483647 h 5874"/>
              <a:gd name="T66" fmla="*/ 2147483647 w 7557"/>
              <a:gd name="T67" fmla="*/ 2147483647 h 5874"/>
              <a:gd name="T68" fmla="*/ 2147483647 w 7557"/>
              <a:gd name="T69" fmla="*/ 2147483647 h 5874"/>
              <a:gd name="T70" fmla="*/ 2147483647 w 7557"/>
              <a:gd name="T71" fmla="*/ 2147483647 h 5874"/>
              <a:gd name="T72" fmla="*/ 2147483647 w 7557"/>
              <a:gd name="T73" fmla="*/ 2147483647 h 5874"/>
              <a:gd name="T74" fmla="*/ 2147483647 w 7557"/>
              <a:gd name="T75" fmla="*/ 2147483647 h 5874"/>
              <a:gd name="T76" fmla="*/ 2147483647 w 7557"/>
              <a:gd name="T77" fmla="*/ 2147483647 h 5874"/>
              <a:gd name="T78" fmla="*/ 2147483647 w 7557"/>
              <a:gd name="T79" fmla="*/ 2147483647 h 5874"/>
              <a:gd name="T80" fmla="*/ 2147483647 w 7557"/>
              <a:gd name="T81" fmla="*/ 2147483647 h 5874"/>
              <a:gd name="T82" fmla="*/ 2147483647 w 7557"/>
              <a:gd name="T83" fmla="*/ 2147483647 h 5874"/>
              <a:gd name="T84" fmla="*/ 2147483647 w 7557"/>
              <a:gd name="T85" fmla="*/ 2147483647 h 5874"/>
              <a:gd name="T86" fmla="*/ 2147483647 w 7557"/>
              <a:gd name="T87" fmla="*/ 2147483647 h 5874"/>
              <a:gd name="T88" fmla="*/ 2147483647 w 7557"/>
              <a:gd name="T89" fmla="*/ 2147483647 h 5874"/>
              <a:gd name="T90" fmla="*/ 2147483647 w 7557"/>
              <a:gd name="T91" fmla="*/ 2147483647 h 5874"/>
              <a:gd name="T92" fmla="*/ 2147483647 w 7557"/>
              <a:gd name="T93" fmla="*/ 2147483647 h 5874"/>
              <a:gd name="T94" fmla="*/ 2147483647 w 7557"/>
              <a:gd name="T95" fmla="*/ 2147483647 h 5874"/>
              <a:gd name="T96" fmla="*/ 2147483647 w 7557"/>
              <a:gd name="T97" fmla="*/ 2147483647 h 5874"/>
              <a:gd name="T98" fmla="*/ 2147483647 w 7557"/>
              <a:gd name="T99" fmla="*/ 2147483647 h 5874"/>
              <a:gd name="T100" fmla="*/ 2147483647 w 7557"/>
              <a:gd name="T101" fmla="*/ 2147483647 h 5874"/>
              <a:gd name="T102" fmla="*/ 2147483647 w 7557"/>
              <a:gd name="T103" fmla="*/ 2147483647 h 5874"/>
              <a:gd name="T104" fmla="*/ 2147483647 w 7557"/>
              <a:gd name="T105" fmla="*/ 2147483647 h 5874"/>
              <a:gd name="T106" fmla="*/ 2147483647 w 7557"/>
              <a:gd name="T107" fmla="*/ 2147483647 h 5874"/>
              <a:gd name="T108" fmla="*/ 2147483647 w 7557"/>
              <a:gd name="T109" fmla="*/ 2147483647 h 5874"/>
              <a:gd name="T110" fmla="*/ 2147483647 w 7557"/>
              <a:gd name="T111" fmla="*/ 2147483647 h 5874"/>
              <a:gd name="T112" fmla="*/ 2147483647 w 7557"/>
              <a:gd name="T113" fmla="*/ 2147483647 h 5874"/>
              <a:gd name="T114" fmla="*/ 2147483647 w 7557"/>
              <a:gd name="T115" fmla="*/ 2147483647 h 5874"/>
              <a:gd name="T116" fmla="*/ 2147483647 w 7557"/>
              <a:gd name="T117" fmla="*/ 2147483647 h 5874"/>
              <a:gd name="T118" fmla="*/ 2147483647 w 7557"/>
              <a:gd name="T119" fmla="*/ 2147483647 h 5874"/>
              <a:gd name="T120" fmla="*/ 2147483647 w 7557"/>
              <a:gd name="T121" fmla="*/ 2147483647 h 5874"/>
              <a:gd name="T122" fmla="*/ 2147483647 w 7557"/>
              <a:gd name="T123" fmla="*/ 2147483647 h 5874"/>
              <a:gd name="T124" fmla="*/ 2147483647 w 7557"/>
              <a:gd name="T125" fmla="*/ 2147483647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557"/>
              <a:gd name="T190" fmla="*/ 0 h 5874"/>
              <a:gd name="T191" fmla="*/ 7557 w 7557"/>
              <a:gd name="T192" fmla="*/ 5874 h 58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89" name="稻壳儿小白白(http://dwz.cn/Wu2UP)"/>
          <p:cNvSpPr>
            <a:spLocks/>
          </p:cNvSpPr>
          <p:nvPr/>
        </p:nvSpPr>
        <p:spPr bwMode="auto">
          <a:xfrm>
            <a:off x="6034088" y="3128963"/>
            <a:ext cx="333375" cy="522287"/>
          </a:xfrm>
          <a:custGeom>
            <a:avLst/>
            <a:gdLst>
              <a:gd name="T0" fmla="*/ 2147483647 w 1159"/>
              <a:gd name="T1" fmla="*/ 2147483647 h 1815"/>
              <a:gd name="T2" fmla="*/ 2147483647 w 1159"/>
              <a:gd name="T3" fmla="*/ 2147483647 h 1815"/>
              <a:gd name="T4" fmla="*/ 2147483647 w 1159"/>
              <a:gd name="T5" fmla="*/ 2147483647 h 1815"/>
              <a:gd name="T6" fmla="*/ 2147483647 w 1159"/>
              <a:gd name="T7" fmla="*/ 2147483647 h 1815"/>
              <a:gd name="T8" fmla="*/ 2147483647 w 1159"/>
              <a:gd name="T9" fmla="*/ 2147483647 h 1815"/>
              <a:gd name="T10" fmla="*/ 2147483647 w 1159"/>
              <a:gd name="T11" fmla="*/ 2147483647 h 1815"/>
              <a:gd name="T12" fmla="*/ 2147483647 w 1159"/>
              <a:gd name="T13" fmla="*/ 2147483647 h 1815"/>
              <a:gd name="T14" fmla="*/ 2147483647 w 1159"/>
              <a:gd name="T15" fmla="*/ 2147483647 h 1815"/>
              <a:gd name="T16" fmla="*/ 2147483647 w 1159"/>
              <a:gd name="T17" fmla="*/ 2147483647 h 1815"/>
              <a:gd name="T18" fmla="*/ 2147483647 w 1159"/>
              <a:gd name="T19" fmla="*/ 2147483647 h 1815"/>
              <a:gd name="T20" fmla="*/ 2147483647 w 1159"/>
              <a:gd name="T21" fmla="*/ 2147483647 h 1815"/>
              <a:gd name="T22" fmla="*/ 2147483647 w 1159"/>
              <a:gd name="T23" fmla="*/ 2147483647 h 1815"/>
              <a:gd name="T24" fmla="*/ 2147483647 w 1159"/>
              <a:gd name="T25" fmla="*/ 2147483647 h 1815"/>
              <a:gd name="T26" fmla="*/ 2147483647 w 1159"/>
              <a:gd name="T27" fmla="*/ 2147483647 h 1815"/>
              <a:gd name="T28" fmla="*/ 2147483647 w 1159"/>
              <a:gd name="T29" fmla="*/ 2147483647 h 1815"/>
              <a:gd name="T30" fmla="*/ 2147483647 w 1159"/>
              <a:gd name="T31" fmla="*/ 2147483647 h 1815"/>
              <a:gd name="T32" fmla="*/ 2147483647 w 1159"/>
              <a:gd name="T33" fmla="*/ 2147483647 h 1815"/>
              <a:gd name="T34" fmla="*/ 2147483647 w 1159"/>
              <a:gd name="T35" fmla="*/ 2147483647 h 1815"/>
              <a:gd name="T36" fmla="*/ 2147483647 w 1159"/>
              <a:gd name="T37" fmla="*/ 2147483647 h 1815"/>
              <a:gd name="T38" fmla="*/ 2147483647 w 1159"/>
              <a:gd name="T39" fmla="*/ 2147483647 h 1815"/>
              <a:gd name="T40" fmla="*/ 2147483647 w 1159"/>
              <a:gd name="T41" fmla="*/ 2147483647 h 1815"/>
              <a:gd name="T42" fmla="*/ 2147483647 w 1159"/>
              <a:gd name="T43" fmla="*/ 2147483647 h 1815"/>
              <a:gd name="T44" fmla="*/ 2147483647 w 1159"/>
              <a:gd name="T45" fmla="*/ 2147483647 h 1815"/>
              <a:gd name="T46" fmla="*/ 2147483647 w 1159"/>
              <a:gd name="T47" fmla="*/ 2147483647 h 1815"/>
              <a:gd name="T48" fmla="*/ 2147483647 w 1159"/>
              <a:gd name="T49" fmla="*/ 2147483647 h 1815"/>
              <a:gd name="T50" fmla="*/ 2147483647 w 1159"/>
              <a:gd name="T51" fmla="*/ 2147483647 h 1815"/>
              <a:gd name="T52" fmla="*/ 2147483647 w 1159"/>
              <a:gd name="T53" fmla="*/ 2147483647 h 1815"/>
              <a:gd name="T54" fmla="*/ 2147483647 w 1159"/>
              <a:gd name="T55" fmla="*/ 2147483647 h 1815"/>
              <a:gd name="T56" fmla="*/ 2147483647 w 1159"/>
              <a:gd name="T57" fmla="*/ 2147483647 h 1815"/>
              <a:gd name="T58" fmla="*/ 2147483647 w 1159"/>
              <a:gd name="T59" fmla="*/ 2147483647 h 1815"/>
              <a:gd name="T60" fmla="*/ 2147483647 w 1159"/>
              <a:gd name="T61" fmla="*/ 2147483647 h 1815"/>
              <a:gd name="T62" fmla="*/ 2147483647 w 1159"/>
              <a:gd name="T63" fmla="*/ 2147483647 h 1815"/>
              <a:gd name="T64" fmla="*/ 2147483647 w 1159"/>
              <a:gd name="T65" fmla="*/ 2147483647 h 1815"/>
              <a:gd name="T66" fmla="*/ 2147483647 w 1159"/>
              <a:gd name="T67" fmla="*/ 2147483647 h 1815"/>
              <a:gd name="T68" fmla="*/ 2147483647 w 1159"/>
              <a:gd name="T69" fmla="*/ 2147483647 h 1815"/>
              <a:gd name="T70" fmla="*/ 2147483647 w 1159"/>
              <a:gd name="T71" fmla="*/ 2147483647 h 1815"/>
              <a:gd name="T72" fmla="*/ 2147483647 w 1159"/>
              <a:gd name="T73" fmla="*/ 2147483647 h 1815"/>
              <a:gd name="T74" fmla="*/ 2147483647 w 1159"/>
              <a:gd name="T75" fmla="*/ 2147483647 h 1815"/>
              <a:gd name="T76" fmla="*/ 2147483647 w 1159"/>
              <a:gd name="T77" fmla="*/ 2147483647 h 1815"/>
              <a:gd name="T78" fmla="*/ 2147483647 w 1159"/>
              <a:gd name="T79" fmla="*/ 2147483647 h 1815"/>
              <a:gd name="T80" fmla="*/ 2147483647 w 1159"/>
              <a:gd name="T81" fmla="*/ 2147483647 h 1815"/>
              <a:gd name="T82" fmla="*/ 2147483647 w 1159"/>
              <a:gd name="T83" fmla="*/ 2147483647 h 1815"/>
              <a:gd name="T84" fmla="*/ 2147483647 w 1159"/>
              <a:gd name="T85" fmla="*/ 2147483647 h 1815"/>
              <a:gd name="T86" fmla="*/ 2147483647 w 1159"/>
              <a:gd name="T87" fmla="*/ 2147483647 h 1815"/>
              <a:gd name="T88" fmla="*/ 2147483647 w 1159"/>
              <a:gd name="T89" fmla="*/ 2147483647 h 1815"/>
              <a:gd name="T90" fmla="*/ 2147483647 w 1159"/>
              <a:gd name="T91" fmla="*/ 2147483647 h 1815"/>
              <a:gd name="T92" fmla="*/ 2147483647 w 1159"/>
              <a:gd name="T93" fmla="*/ 2147483647 h 1815"/>
              <a:gd name="T94" fmla="*/ 2147483647 w 1159"/>
              <a:gd name="T95" fmla="*/ 2147483647 h 1815"/>
              <a:gd name="T96" fmla="*/ 2147483647 w 1159"/>
              <a:gd name="T97" fmla="*/ 2147483647 h 1815"/>
              <a:gd name="T98" fmla="*/ 2147483647 w 1159"/>
              <a:gd name="T99" fmla="*/ 2147483647 h 1815"/>
              <a:gd name="T100" fmla="*/ 2147483647 w 1159"/>
              <a:gd name="T101" fmla="*/ 2147483647 h 1815"/>
              <a:gd name="T102" fmla="*/ 2147483647 w 1159"/>
              <a:gd name="T103" fmla="*/ 2147483647 h 1815"/>
              <a:gd name="T104" fmla="*/ 2147483647 w 1159"/>
              <a:gd name="T105" fmla="*/ 2147483647 h 1815"/>
              <a:gd name="T106" fmla="*/ 2147483647 w 1159"/>
              <a:gd name="T107" fmla="*/ 2147483647 h 1815"/>
              <a:gd name="T108" fmla="*/ 2147483647 w 1159"/>
              <a:gd name="T109" fmla="*/ 2147483647 h 1815"/>
              <a:gd name="T110" fmla="*/ 2147483647 w 1159"/>
              <a:gd name="T111" fmla="*/ 2147483647 h 1815"/>
              <a:gd name="T112" fmla="*/ 2147483647 w 1159"/>
              <a:gd name="T113" fmla="*/ 2147483647 h 1815"/>
              <a:gd name="T114" fmla="*/ 2147483647 w 1159"/>
              <a:gd name="T115" fmla="*/ 2147483647 h 1815"/>
              <a:gd name="T116" fmla="*/ 2147483647 w 1159"/>
              <a:gd name="T117" fmla="*/ 2147483647 h 1815"/>
              <a:gd name="T118" fmla="*/ 2147483647 w 1159"/>
              <a:gd name="T119" fmla="*/ 2147483647 h 1815"/>
              <a:gd name="T120" fmla="*/ 2147483647 w 1159"/>
              <a:gd name="T121" fmla="*/ 2147483647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59"/>
              <a:gd name="T184" fmla="*/ 0 h 1815"/>
              <a:gd name="T185" fmla="*/ 1159 w 1159"/>
              <a:gd name="T186" fmla="*/ 1815 h 18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0" name="稻壳儿小白白(http://dwz.cn/Wu2UP)"/>
          <p:cNvSpPr>
            <a:spLocks/>
          </p:cNvSpPr>
          <p:nvPr/>
        </p:nvSpPr>
        <p:spPr bwMode="auto">
          <a:xfrm>
            <a:off x="4913313" y="2614613"/>
            <a:ext cx="1558925" cy="1360487"/>
          </a:xfrm>
          <a:custGeom>
            <a:avLst/>
            <a:gdLst>
              <a:gd name="T0" fmla="*/ 2147483647 w 5358"/>
              <a:gd name="T1" fmla="*/ 2147483647 h 4735"/>
              <a:gd name="T2" fmla="*/ 2147483647 w 5358"/>
              <a:gd name="T3" fmla="*/ 2147483647 h 4735"/>
              <a:gd name="T4" fmla="*/ 2147483647 w 5358"/>
              <a:gd name="T5" fmla="*/ 2147483647 h 4735"/>
              <a:gd name="T6" fmla="*/ 2147483647 w 5358"/>
              <a:gd name="T7" fmla="*/ 2147483647 h 4735"/>
              <a:gd name="T8" fmla="*/ 2147483647 w 5358"/>
              <a:gd name="T9" fmla="*/ 2147483647 h 4735"/>
              <a:gd name="T10" fmla="*/ 2147483647 w 5358"/>
              <a:gd name="T11" fmla="*/ 2147483647 h 4735"/>
              <a:gd name="T12" fmla="*/ 2147483647 w 5358"/>
              <a:gd name="T13" fmla="*/ 2147483647 h 4735"/>
              <a:gd name="T14" fmla="*/ 2147483647 w 5358"/>
              <a:gd name="T15" fmla="*/ 2147483647 h 4735"/>
              <a:gd name="T16" fmla="*/ 2147483647 w 5358"/>
              <a:gd name="T17" fmla="*/ 2147483647 h 4735"/>
              <a:gd name="T18" fmla="*/ 2147483647 w 5358"/>
              <a:gd name="T19" fmla="*/ 2147483647 h 4735"/>
              <a:gd name="T20" fmla="*/ 2147483647 w 5358"/>
              <a:gd name="T21" fmla="*/ 2147483647 h 4735"/>
              <a:gd name="T22" fmla="*/ 2147483647 w 5358"/>
              <a:gd name="T23" fmla="*/ 2147483647 h 4735"/>
              <a:gd name="T24" fmla="*/ 2147483647 w 5358"/>
              <a:gd name="T25" fmla="*/ 2147483647 h 4735"/>
              <a:gd name="T26" fmla="*/ 2147483647 w 5358"/>
              <a:gd name="T27" fmla="*/ 2147483647 h 4735"/>
              <a:gd name="T28" fmla="*/ 2147483647 w 5358"/>
              <a:gd name="T29" fmla="*/ 2147483647 h 4735"/>
              <a:gd name="T30" fmla="*/ 2147483647 w 5358"/>
              <a:gd name="T31" fmla="*/ 2147483647 h 4735"/>
              <a:gd name="T32" fmla="*/ 2147483647 w 5358"/>
              <a:gd name="T33" fmla="*/ 2147483647 h 4735"/>
              <a:gd name="T34" fmla="*/ 2147483647 w 5358"/>
              <a:gd name="T35" fmla="*/ 2147483647 h 4735"/>
              <a:gd name="T36" fmla="*/ 2147483647 w 5358"/>
              <a:gd name="T37" fmla="*/ 2147483647 h 4735"/>
              <a:gd name="T38" fmla="*/ 2147483647 w 5358"/>
              <a:gd name="T39" fmla="*/ 2147483647 h 4735"/>
              <a:gd name="T40" fmla="*/ 2147483647 w 5358"/>
              <a:gd name="T41" fmla="*/ 2147483647 h 4735"/>
              <a:gd name="T42" fmla="*/ 2147483647 w 5358"/>
              <a:gd name="T43" fmla="*/ 2147483647 h 4735"/>
              <a:gd name="T44" fmla="*/ 2147483647 w 5358"/>
              <a:gd name="T45" fmla="*/ 2147483647 h 4735"/>
              <a:gd name="T46" fmla="*/ 2147483647 w 5358"/>
              <a:gd name="T47" fmla="*/ 2147483647 h 4735"/>
              <a:gd name="T48" fmla="*/ 2147483647 w 5358"/>
              <a:gd name="T49" fmla="*/ 2147483647 h 4735"/>
              <a:gd name="T50" fmla="*/ 2147483647 w 5358"/>
              <a:gd name="T51" fmla="*/ 2147483647 h 4735"/>
              <a:gd name="T52" fmla="*/ 2147483647 w 5358"/>
              <a:gd name="T53" fmla="*/ 2147483647 h 4735"/>
              <a:gd name="T54" fmla="*/ 2147483647 w 5358"/>
              <a:gd name="T55" fmla="*/ 2147483647 h 4735"/>
              <a:gd name="T56" fmla="*/ 2147483647 w 5358"/>
              <a:gd name="T57" fmla="*/ 2147483647 h 4735"/>
              <a:gd name="T58" fmla="*/ 2147483647 w 5358"/>
              <a:gd name="T59" fmla="*/ 2147483647 h 4735"/>
              <a:gd name="T60" fmla="*/ 2147483647 w 5358"/>
              <a:gd name="T61" fmla="*/ 2147483647 h 4735"/>
              <a:gd name="T62" fmla="*/ 2147483647 w 5358"/>
              <a:gd name="T63" fmla="*/ 2147483647 h 4735"/>
              <a:gd name="T64" fmla="*/ 2147483647 w 5358"/>
              <a:gd name="T65" fmla="*/ 2147483647 h 4735"/>
              <a:gd name="T66" fmla="*/ 2147483647 w 5358"/>
              <a:gd name="T67" fmla="*/ 2147483647 h 4735"/>
              <a:gd name="T68" fmla="*/ 2147483647 w 5358"/>
              <a:gd name="T69" fmla="*/ 2147483647 h 4735"/>
              <a:gd name="T70" fmla="*/ 2147483647 w 5358"/>
              <a:gd name="T71" fmla="*/ 2147483647 h 4735"/>
              <a:gd name="T72" fmla="*/ 2147483647 w 5358"/>
              <a:gd name="T73" fmla="*/ 2147483647 h 4735"/>
              <a:gd name="T74" fmla="*/ 2147483647 w 5358"/>
              <a:gd name="T75" fmla="*/ 2147483647 h 4735"/>
              <a:gd name="T76" fmla="*/ 2147483647 w 5358"/>
              <a:gd name="T77" fmla="*/ 2147483647 h 4735"/>
              <a:gd name="T78" fmla="*/ 2147483647 w 5358"/>
              <a:gd name="T79" fmla="*/ 2147483647 h 4735"/>
              <a:gd name="T80" fmla="*/ 2147483647 w 5358"/>
              <a:gd name="T81" fmla="*/ 2147483647 h 4735"/>
              <a:gd name="T82" fmla="*/ 2147483647 w 5358"/>
              <a:gd name="T83" fmla="*/ 2147483647 h 4735"/>
              <a:gd name="T84" fmla="*/ 2147483647 w 5358"/>
              <a:gd name="T85" fmla="*/ 2147483647 h 4735"/>
              <a:gd name="T86" fmla="*/ 2147483647 w 5358"/>
              <a:gd name="T87" fmla="*/ 2147483647 h 4735"/>
              <a:gd name="T88" fmla="*/ 2147483647 w 5358"/>
              <a:gd name="T89" fmla="*/ 2147483647 h 4735"/>
              <a:gd name="T90" fmla="*/ 2147483647 w 5358"/>
              <a:gd name="T91" fmla="*/ 2147483647 h 4735"/>
              <a:gd name="T92" fmla="*/ 2147483647 w 5358"/>
              <a:gd name="T93" fmla="*/ 2147483647 h 4735"/>
              <a:gd name="T94" fmla="*/ 2147483647 w 5358"/>
              <a:gd name="T95" fmla="*/ 2147483647 h 4735"/>
              <a:gd name="T96" fmla="*/ 2147483647 w 5358"/>
              <a:gd name="T97" fmla="*/ 2147483647 h 4735"/>
              <a:gd name="T98" fmla="*/ 2147483647 w 5358"/>
              <a:gd name="T99" fmla="*/ 2147483647 h 4735"/>
              <a:gd name="T100" fmla="*/ 2147483647 w 5358"/>
              <a:gd name="T101" fmla="*/ 2147483647 h 4735"/>
              <a:gd name="T102" fmla="*/ 2147483647 w 5358"/>
              <a:gd name="T103" fmla="*/ 2147483647 h 4735"/>
              <a:gd name="T104" fmla="*/ 2147483647 w 5358"/>
              <a:gd name="T105" fmla="*/ 2147483647 h 4735"/>
              <a:gd name="T106" fmla="*/ 2147483647 w 5358"/>
              <a:gd name="T107" fmla="*/ 2147483647 h 4735"/>
              <a:gd name="T108" fmla="*/ 2147483647 w 5358"/>
              <a:gd name="T109" fmla="*/ 2147483647 h 4735"/>
              <a:gd name="T110" fmla="*/ 2147483647 w 5358"/>
              <a:gd name="T111" fmla="*/ 2147483647 h 4735"/>
              <a:gd name="T112" fmla="*/ 2147483647 w 5358"/>
              <a:gd name="T113" fmla="*/ 2147483647 h 4735"/>
              <a:gd name="T114" fmla="*/ 2147483647 w 5358"/>
              <a:gd name="T115" fmla="*/ 2147483647 h 4735"/>
              <a:gd name="T116" fmla="*/ 2147483647 w 5358"/>
              <a:gd name="T117" fmla="*/ 2147483647 h 4735"/>
              <a:gd name="T118" fmla="*/ 2147483647 w 5358"/>
              <a:gd name="T119" fmla="*/ 2147483647 h 4735"/>
              <a:gd name="T120" fmla="*/ 2147483647 w 5358"/>
              <a:gd name="T121" fmla="*/ 2147483647 h 4735"/>
              <a:gd name="T122" fmla="*/ 2147483647 w 5358"/>
              <a:gd name="T123" fmla="*/ 2147483647 h 4735"/>
              <a:gd name="T124" fmla="*/ 2147483647 w 5358"/>
              <a:gd name="T125" fmla="*/ 2147483647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58"/>
              <a:gd name="T190" fmla="*/ 0 h 4735"/>
              <a:gd name="T191" fmla="*/ 5358 w 5358"/>
              <a:gd name="T192" fmla="*/ 4735 h 47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1" name="稻壳儿小白白(http://dwz.cn/Wu2UP)"/>
          <p:cNvSpPr>
            <a:spLocks/>
          </p:cNvSpPr>
          <p:nvPr/>
        </p:nvSpPr>
        <p:spPr bwMode="auto">
          <a:xfrm>
            <a:off x="5283200" y="3706813"/>
            <a:ext cx="1166813" cy="1055687"/>
          </a:xfrm>
          <a:custGeom>
            <a:avLst/>
            <a:gdLst>
              <a:gd name="T0" fmla="*/ 2147483647 w 4006"/>
              <a:gd name="T1" fmla="*/ 2147483647 h 3723"/>
              <a:gd name="T2" fmla="*/ 2147483647 w 4006"/>
              <a:gd name="T3" fmla="*/ 2147483647 h 3723"/>
              <a:gd name="T4" fmla="*/ 2147483647 w 4006"/>
              <a:gd name="T5" fmla="*/ 2147483647 h 3723"/>
              <a:gd name="T6" fmla="*/ 2147483647 w 4006"/>
              <a:gd name="T7" fmla="*/ 2147483647 h 3723"/>
              <a:gd name="T8" fmla="*/ 2147483647 w 4006"/>
              <a:gd name="T9" fmla="*/ 2147483647 h 3723"/>
              <a:gd name="T10" fmla="*/ 2147483647 w 4006"/>
              <a:gd name="T11" fmla="*/ 2147483647 h 3723"/>
              <a:gd name="T12" fmla="*/ 2147483647 w 4006"/>
              <a:gd name="T13" fmla="*/ 2147483647 h 3723"/>
              <a:gd name="T14" fmla="*/ 2147483647 w 4006"/>
              <a:gd name="T15" fmla="*/ 2147483647 h 3723"/>
              <a:gd name="T16" fmla="*/ 2147483647 w 4006"/>
              <a:gd name="T17" fmla="*/ 2147483647 h 3723"/>
              <a:gd name="T18" fmla="*/ 2147483647 w 4006"/>
              <a:gd name="T19" fmla="*/ 2147483647 h 3723"/>
              <a:gd name="T20" fmla="*/ 2147483647 w 4006"/>
              <a:gd name="T21" fmla="*/ 2147483647 h 3723"/>
              <a:gd name="T22" fmla="*/ 2147483647 w 4006"/>
              <a:gd name="T23" fmla="*/ 2147483647 h 3723"/>
              <a:gd name="T24" fmla="*/ 2147483647 w 4006"/>
              <a:gd name="T25" fmla="*/ 2147483647 h 3723"/>
              <a:gd name="T26" fmla="*/ 2147483647 w 4006"/>
              <a:gd name="T27" fmla="*/ 2147483647 h 3723"/>
              <a:gd name="T28" fmla="*/ 2147483647 w 4006"/>
              <a:gd name="T29" fmla="*/ 2147483647 h 3723"/>
              <a:gd name="T30" fmla="*/ 2147483647 w 4006"/>
              <a:gd name="T31" fmla="*/ 2147483647 h 3723"/>
              <a:gd name="T32" fmla="*/ 2147483647 w 4006"/>
              <a:gd name="T33" fmla="*/ 2147483647 h 3723"/>
              <a:gd name="T34" fmla="*/ 2147483647 w 4006"/>
              <a:gd name="T35" fmla="*/ 2147483647 h 3723"/>
              <a:gd name="T36" fmla="*/ 2147483647 w 4006"/>
              <a:gd name="T37" fmla="*/ 2147483647 h 3723"/>
              <a:gd name="T38" fmla="*/ 2147483647 w 4006"/>
              <a:gd name="T39" fmla="*/ 2147483647 h 3723"/>
              <a:gd name="T40" fmla="*/ 2147483647 w 4006"/>
              <a:gd name="T41" fmla="*/ 2147483647 h 3723"/>
              <a:gd name="T42" fmla="*/ 2147483647 w 4006"/>
              <a:gd name="T43" fmla="*/ 2147483647 h 3723"/>
              <a:gd name="T44" fmla="*/ 2147483647 w 4006"/>
              <a:gd name="T45" fmla="*/ 2147483647 h 3723"/>
              <a:gd name="T46" fmla="*/ 2147483647 w 4006"/>
              <a:gd name="T47" fmla="*/ 2147483647 h 3723"/>
              <a:gd name="T48" fmla="*/ 2147483647 w 4006"/>
              <a:gd name="T49" fmla="*/ 2147483647 h 3723"/>
              <a:gd name="T50" fmla="*/ 2147483647 w 4006"/>
              <a:gd name="T51" fmla="*/ 2147483647 h 3723"/>
              <a:gd name="T52" fmla="*/ 2147483647 w 4006"/>
              <a:gd name="T53" fmla="*/ 2147483647 h 3723"/>
              <a:gd name="T54" fmla="*/ 2147483647 w 4006"/>
              <a:gd name="T55" fmla="*/ 2147483647 h 3723"/>
              <a:gd name="T56" fmla="*/ 2147483647 w 4006"/>
              <a:gd name="T57" fmla="*/ 2147483647 h 3723"/>
              <a:gd name="T58" fmla="*/ 2147483647 w 4006"/>
              <a:gd name="T59" fmla="*/ 2147483647 h 3723"/>
              <a:gd name="T60" fmla="*/ 2147483647 w 4006"/>
              <a:gd name="T61" fmla="*/ 2147483647 h 3723"/>
              <a:gd name="T62" fmla="*/ 2147483647 w 4006"/>
              <a:gd name="T63" fmla="*/ 2147483647 h 3723"/>
              <a:gd name="T64" fmla="*/ 2147483647 w 4006"/>
              <a:gd name="T65" fmla="*/ 2147483647 h 3723"/>
              <a:gd name="T66" fmla="*/ 2147483647 w 4006"/>
              <a:gd name="T67" fmla="*/ 2147483647 h 3723"/>
              <a:gd name="T68" fmla="*/ 2147483647 w 4006"/>
              <a:gd name="T69" fmla="*/ 2147483647 h 3723"/>
              <a:gd name="T70" fmla="*/ 2147483647 w 4006"/>
              <a:gd name="T71" fmla="*/ 2147483647 h 3723"/>
              <a:gd name="T72" fmla="*/ 2147483647 w 4006"/>
              <a:gd name="T73" fmla="*/ 2147483647 h 3723"/>
              <a:gd name="T74" fmla="*/ 2147483647 w 4006"/>
              <a:gd name="T75" fmla="*/ 2147483647 h 3723"/>
              <a:gd name="T76" fmla="*/ 2147483647 w 4006"/>
              <a:gd name="T77" fmla="*/ 2147483647 h 3723"/>
              <a:gd name="T78" fmla="*/ 2147483647 w 4006"/>
              <a:gd name="T79" fmla="*/ 2147483647 h 3723"/>
              <a:gd name="T80" fmla="*/ 2147483647 w 4006"/>
              <a:gd name="T81" fmla="*/ 2147483647 h 3723"/>
              <a:gd name="T82" fmla="*/ 2147483647 w 4006"/>
              <a:gd name="T83" fmla="*/ 2147483647 h 3723"/>
              <a:gd name="T84" fmla="*/ 2147483647 w 4006"/>
              <a:gd name="T85" fmla="*/ 2147483647 h 3723"/>
              <a:gd name="T86" fmla="*/ 2147483647 w 4006"/>
              <a:gd name="T87" fmla="*/ 2147483647 h 3723"/>
              <a:gd name="T88" fmla="*/ 2147483647 w 4006"/>
              <a:gd name="T89" fmla="*/ 2147483647 h 3723"/>
              <a:gd name="T90" fmla="*/ 2147483647 w 4006"/>
              <a:gd name="T91" fmla="*/ 2147483647 h 3723"/>
              <a:gd name="T92" fmla="*/ 2147483647 w 4006"/>
              <a:gd name="T93" fmla="*/ 2147483647 h 3723"/>
              <a:gd name="T94" fmla="*/ 2147483647 w 4006"/>
              <a:gd name="T95" fmla="*/ 2147483647 h 3723"/>
              <a:gd name="T96" fmla="*/ 2147483647 w 4006"/>
              <a:gd name="T97" fmla="*/ 2147483647 h 3723"/>
              <a:gd name="T98" fmla="*/ 2147483647 w 4006"/>
              <a:gd name="T99" fmla="*/ 2147483647 h 3723"/>
              <a:gd name="T100" fmla="*/ 2147483647 w 4006"/>
              <a:gd name="T101" fmla="*/ 2147483647 h 3723"/>
              <a:gd name="T102" fmla="*/ 2147483647 w 4006"/>
              <a:gd name="T103" fmla="*/ 2147483647 h 3723"/>
              <a:gd name="T104" fmla="*/ 2147483647 w 4006"/>
              <a:gd name="T105" fmla="*/ 2147483647 h 3723"/>
              <a:gd name="T106" fmla="*/ 2147483647 w 4006"/>
              <a:gd name="T107" fmla="*/ 2147483647 h 3723"/>
              <a:gd name="T108" fmla="*/ 2147483647 w 4006"/>
              <a:gd name="T109" fmla="*/ 2147483647 h 3723"/>
              <a:gd name="T110" fmla="*/ 2147483647 w 4006"/>
              <a:gd name="T111" fmla="*/ 2147483647 h 3723"/>
              <a:gd name="T112" fmla="*/ 2147483647 w 4006"/>
              <a:gd name="T113" fmla="*/ 2147483647 h 3723"/>
              <a:gd name="T114" fmla="*/ 2147483647 w 4006"/>
              <a:gd name="T115" fmla="*/ 2147483647 h 3723"/>
              <a:gd name="T116" fmla="*/ 2147483647 w 4006"/>
              <a:gd name="T117" fmla="*/ 2147483647 h 3723"/>
              <a:gd name="T118" fmla="*/ 2147483647 w 4006"/>
              <a:gd name="T119" fmla="*/ 2147483647 h 3723"/>
              <a:gd name="T120" fmla="*/ 2147483647 w 4006"/>
              <a:gd name="T121" fmla="*/ 2147483647 h 3723"/>
              <a:gd name="T122" fmla="*/ 2147483647 w 4006"/>
              <a:gd name="T123" fmla="*/ 2147483647 h 3723"/>
              <a:gd name="T124" fmla="*/ 2147483647 w 4006"/>
              <a:gd name="T125" fmla="*/ 2147483647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06"/>
              <a:gd name="T190" fmla="*/ 0 h 3723"/>
              <a:gd name="T191" fmla="*/ 4006 w 4006"/>
              <a:gd name="T192" fmla="*/ 3723 h 37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2" name="稻壳儿小白白(http://dwz.cn/Wu2UP)"/>
          <p:cNvSpPr>
            <a:spLocks/>
          </p:cNvSpPr>
          <p:nvPr/>
        </p:nvSpPr>
        <p:spPr bwMode="auto">
          <a:xfrm>
            <a:off x="5889625" y="4413250"/>
            <a:ext cx="650875" cy="550863"/>
          </a:xfrm>
          <a:custGeom>
            <a:avLst/>
            <a:gdLst>
              <a:gd name="T0" fmla="*/ 2147483647 w 2274"/>
              <a:gd name="T1" fmla="*/ 2147483647 h 1956"/>
              <a:gd name="T2" fmla="*/ 2147483647 w 2274"/>
              <a:gd name="T3" fmla="*/ 2147483647 h 1956"/>
              <a:gd name="T4" fmla="*/ 2147483647 w 2274"/>
              <a:gd name="T5" fmla="*/ 2147483647 h 1956"/>
              <a:gd name="T6" fmla="*/ 2147483647 w 2274"/>
              <a:gd name="T7" fmla="*/ 2147483647 h 1956"/>
              <a:gd name="T8" fmla="*/ 2147483647 w 2274"/>
              <a:gd name="T9" fmla="*/ 2147483647 h 1956"/>
              <a:gd name="T10" fmla="*/ 2147483647 w 2274"/>
              <a:gd name="T11" fmla="*/ 2147483647 h 1956"/>
              <a:gd name="T12" fmla="*/ 2147483647 w 2274"/>
              <a:gd name="T13" fmla="*/ 2147483647 h 1956"/>
              <a:gd name="T14" fmla="*/ 2147483647 w 2274"/>
              <a:gd name="T15" fmla="*/ 2147483647 h 1956"/>
              <a:gd name="T16" fmla="*/ 2147483647 w 2274"/>
              <a:gd name="T17" fmla="*/ 2147483647 h 1956"/>
              <a:gd name="T18" fmla="*/ 2147483647 w 2274"/>
              <a:gd name="T19" fmla="*/ 2147483647 h 1956"/>
              <a:gd name="T20" fmla="*/ 2147483647 w 2274"/>
              <a:gd name="T21" fmla="*/ 2147483647 h 1956"/>
              <a:gd name="T22" fmla="*/ 2147483647 w 2274"/>
              <a:gd name="T23" fmla="*/ 2147483647 h 1956"/>
              <a:gd name="T24" fmla="*/ 2147483647 w 2274"/>
              <a:gd name="T25" fmla="*/ 2147483647 h 1956"/>
              <a:gd name="T26" fmla="*/ 2147483647 w 2274"/>
              <a:gd name="T27" fmla="*/ 2147483647 h 1956"/>
              <a:gd name="T28" fmla="*/ 2147483647 w 2274"/>
              <a:gd name="T29" fmla="*/ 2147483647 h 1956"/>
              <a:gd name="T30" fmla="*/ 2147483647 w 2274"/>
              <a:gd name="T31" fmla="*/ 2147483647 h 1956"/>
              <a:gd name="T32" fmla="*/ 2147483647 w 2274"/>
              <a:gd name="T33" fmla="*/ 2147483647 h 1956"/>
              <a:gd name="T34" fmla="*/ 2147483647 w 2274"/>
              <a:gd name="T35" fmla="*/ 2147483647 h 1956"/>
              <a:gd name="T36" fmla="*/ 2147483647 w 2274"/>
              <a:gd name="T37" fmla="*/ 2147483647 h 1956"/>
              <a:gd name="T38" fmla="*/ 2147483647 w 2274"/>
              <a:gd name="T39" fmla="*/ 2147483647 h 1956"/>
              <a:gd name="T40" fmla="*/ 2147483647 w 2274"/>
              <a:gd name="T41" fmla="*/ 2147483647 h 1956"/>
              <a:gd name="T42" fmla="*/ 2147483647 w 2274"/>
              <a:gd name="T43" fmla="*/ 2147483647 h 1956"/>
              <a:gd name="T44" fmla="*/ 2147483647 w 2274"/>
              <a:gd name="T45" fmla="*/ 2147483647 h 1956"/>
              <a:gd name="T46" fmla="*/ 2147483647 w 2274"/>
              <a:gd name="T47" fmla="*/ 2147483647 h 1956"/>
              <a:gd name="T48" fmla="*/ 2147483647 w 2274"/>
              <a:gd name="T49" fmla="*/ 2147483647 h 1956"/>
              <a:gd name="T50" fmla="*/ 2147483647 w 2274"/>
              <a:gd name="T51" fmla="*/ 2147483647 h 1956"/>
              <a:gd name="T52" fmla="*/ 2147483647 w 2274"/>
              <a:gd name="T53" fmla="*/ 2147483647 h 1956"/>
              <a:gd name="T54" fmla="*/ 2147483647 w 2274"/>
              <a:gd name="T55" fmla="*/ 2147483647 h 1956"/>
              <a:gd name="T56" fmla="*/ 2147483647 w 2274"/>
              <a:gd name="T57" fmla="*/ 2147483647 h 1956"/>
              <a:gd name="T58" fmla="*/ 2147483647 w 2274"/>
              <a:gd name="T59" fmla="*/ 2147483647 h 1956"/>
              <a:gd name="T60" fmla="*/ 2147483647 w 2274"/>
              <a:gd name="T61" fmla="*/ 2147483647 h 1956"/>
              <a:gd name="T62" fmla="*/ 2147483647 w 2274"/>
              <a:gd name="T63" fmla="*/ 2147483647 h 1956"/>
              <a:gd name="T64" fmla="*/ 2147483647 w 2274"/>
              <a:gd name="T65" fmla="*/ 2147483647 h 1956"/>
              <a:gd name="T66" fmla="*/ 2147483647 w 2274"/>
              <a:gd name="T67" fmla="*/ 2147483647 h 1956"/>
              <a:gd name="T68" fmla="*/ 2147483647 w 2274"/>
              <a:gd name="T69" fmla="*/ 2147483647 h 1956"/>
              <a:gd name="T70" fmla="*/ 2147483647 w 2274"/>
              <a:gd name="T71" fmla="*/ 2147483647 h 1956"/>
              <a:gd name="T72" fmla="*/ 2147483647 w 2274"/>
              <a:gd name="T73" fmla="*/ 2147483647 h 1956"/>
              <a:gd name="T74" fmla="*/ 2147483647 w 2274"/>
              <a:gd name="T75" fmla="*/ 2147483647 h 1956"/>
              <a:gd name="T76" fmla="*/ 2147483647 w 2274"/>
              <a:gd name="T77" fmla="*/ 2147483647 h 1956"/>
              <a:gd name="T78" fmla="*/ 2147483647 w 2274"/>
              <a:gd name="T79" fmla="*/ 2147483647 h 1956"/>
              <a:gd name="T80" fmla="*/ 2147483647 w 2274"/>
              <a:gd name="T81" fmla="*/ 2147483647 h 1956"/>
              <a:gd name="T82" fmla="*/ 2147483647 w 2274"/>
              <a:gd name="T83" fmla="*/ 2147483647 h 1956"/>
              <a:gd name="T84" fmla="*/ 2147483647 w 2274"/>
              <a:gd name="T85" fmla="*/ 2147483647 h 1956"/>
              <a:gd name="T86" fmla="*/ 2147483647 w 2274"/>
              <a:gd name="T87" fmla="*/ 2147483647 h 1956"/>
              <a:gd name="T88" fmla="*/ 2147483647 w 2274"/>
              <a:gd name="T89" fmla="*/ 2147483647 h 1956"/>
              <a:gd name="T90" fmla="*/ 2147483647 w 2274"/>
              <a:gd name="T91" fmla="*/ 2147483647 h 1956"/>
              <a:gd name="T92" fmla="*/ 0 w 2274"/>
              <a:gd name="T93" fmla="*/ 2147483647 h 1956"/>
              <a:gd name="T94" fmla="*/ 2147483647 w 2274"/>
              <a:gd name="T95" fmla="*/ 2147483647 h 1956"/>
              <a:gd name="T96" fmla="*/ 2147483647 w 2274"/>
              <a:gd name="T97" fmla="*/ 2147483647 h 1956"/>
              <a:gd name="T98" fmla="*/ 2147483647 w 2274"/>
              <a:gd name="T99" fmla="*/ 2147483647 h 1956"/>
              <a:gd name="T100" fmla="*/ 2147483647 w 2274"/>
              <a:gd name="T101" fmla="*/ 2147483647 h 1956"/>
              <a:gd name="T102" fmla="*/ 2147483647 w 2274"/>
              <a:gd name="T103" fmla="*/ 2147483647 h 1956"/>
              <a:gd name="T104" fmla="*/ 2147483647 w 2274"/>
              <a:gd name="T105" fmla="*/ 2147483647 h 1956"/>
              <a:gd name="T106" fmla="*/ 2147483647 w 2274"/>
              <a:gd name="T107" fmla="*/ 2147483647 h 1956"/>
              <a:gd name="T108" fmla="*/ 2147483647 w 2274"/>
              <a:gd name="T109" fmla="*/ 2147483647 h 1956"/>
              <a:gd name="T110" fmla="*/ 2147483647 w 2274"/>
              <a:gd name="T111" fmla="*/ 2147483647 h 1956"/>
              <a:gd name="T112" fmla="*/ 2147483647 w 2274"/>
              <a:gd name="T113" fmla="*/ 2147483647 h 1956"/>
              <a:gd name="T114" fmla="*/ 2147483647 w 2274"/>
              <a:gd name="T115" fmla="*/ 2147483647 h 1956"/>
              <a:gd name="T116" fmla="*/ 2147483647 w 2274"/>
              <a:gd name="T117" fmla="*/ 2147483647 h 1956"/>
              <a:gd name="T118" fmla="*/ 2147483647 w 2274"/>
              <a:gd name="T119" fmla="*/ 2147483647 h 1956"/>
              <a:gd name="T120" fmla="*/ 2147483647 w 2274"/>
              <a:gd name="T121" fmla="*/ 2147483647 h 1956"/>
              <a:gd name="T122" fmla="*/ 2147483647 w 2274"/>
              <a:gd name="T123" fmla="*/ 2147483647 h 1956"/>
              <a:gd name="T124" fmla="*/ 2147483647 w 2274"/>
              <a:gd name="T125" fmla="*/ 2147483647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4"/>
              <a:gd name="T190" fmla="*/ 0 h 1956"/>
              <a:gd name="T191" fmla="*/ 2274 w 2274"/>
              <a:gd name="T192" fmla="*/ 1956 h 19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rgbClr val="BFBFBF"/>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3" name="稻壳儿小白白(http://dwz.cn/Wu2UP)"/>
          <p:cNvSpPr>
            <a:spLocks/>
          </p:cNvSpPr>
          <p:nvPr/>
        </p:nvSpPr>
        <p:spPr bwMode="auto">
          <a:xfrm>
            <a:off x="7050088" y="5257800"/>
            <a:ext cx="26987" cy="14288"/>
          </a:xfrm>
          <a:custGeom>
            <a:avLst/>
            <a:gdLst>
              <a:gd name="T0" fmla="*/ 2147483647 w 78"/>
              <a:gd name="T1" fmla="*/ 2147483647 h 64"/>
              <a:gd name="T2" fmla="*/ 2147483647 w 78"/>
              <a:gd name="T3" fmla="*/ 2147483647 h 64"/>
              <a:gd name="T4" fmla="*/ 2147483647 w 78"/>
              <a:gd name="T5" fmla="*/ 2147483647 h 64"/>
              <a:gd name="T6" fmla="*/ 2147483647 w 78"/>
              <a:gd name="T7" fmla="*/ 2147483647 h 64"/>
              <a:gd name="T8" fmla="*/ 2147483647 w 78"/>
              <a:gd name="T9" fmla="*/ 2147483647 h 64"/>
              <a:gd name="T10" fmla="*/ 2147483647 w 78"/>
              <a:gd name="T11" fmla="*/ 2147483647 h 64"/>
              <a:gd name="T12" fmla="*/ 2147483647 w 78"/>
              <a:gd name="T13" fmla="*/ 2147483647 h 64"/>
              <a:gd name="T14" fmla="*/ 2147483647 w 78"/>
              <a:gd name="T15" fmla="*/ 2147483647 h 64"/>
              <a:gd name="T16" fmla="*/ 2147483647 w 78"/>
              <a:gd name="T17" fmla="*/ 2147483647 h 64"/>
              <a:gd name="T18" fmla="*/ 2147483647 w 78"/>
              <a:gd name="T19" fmla="*/ 2147483647 h 64"/>
              <a:gd name="T20" fmla="*/ 2147483647 w 78"/>
              <a:gd name="T21" fmla="*/ 2147483647 h 64"/>
              <a:gd name="T22" fmla="*/ 2147483647 w 78"/>
              <a:gd name="T23" fmla="*/ 0 h 64"/>
              <a:gd name="T24" fmla="*/ 2147483647 w 78"/>
              <a:gd name="T25" fmla="*/ 2147483647 h 64"/>
              <a:gd name="T26" fmla="*/ 2147483647 w 78"/>
              <a:gd name="T27" fmla="*/ 2147483647 h 64"/>
              <a:gd name="T28" fmla="*/ 2147483647 w 78"/>
              <a:gd name="T29" fmla="*/ 2147483647 h 64"/>
              <a:gd name="T30" fmla="*/ 2147483647 w 78"/>
              <a:gd name="T31" fmla="*/ 2147483647 h 64"/>
              <a:gd name="T32" fmla="*/ 2147483647 w 78"/>
              <a:gd name="T33" fmla="*/ 2147483647 h 64"/>
              <a:gd name="T34" fmla="*/ 2147483647 w 78"/>
              <a:gd name="T35" fmla="*/ 2147483647 h 64"/>
              <a:gd name="T36" fmla="*/ 2147483647 w 78"/>
              <a:gd name="T37" fmla="*/ 2147483647 h 64"/>
              <a:gd name="T38" fmla="*/ 2147483647 w 78"/>
              <a:gd name="T39" fmla="*/ 2147483647 h 64"/>
              <a:gd name="T40" fmla="*/ 2147483647 w 78"/>
              <a:gd name="T41" fmla="*/ 2147483647 h 64"/>
              <a:gd name="T42" fmla="*/ 2147483647 w 78"/>
              <a:gd name="T43" fmla="*/ 2147483647 h 64"/>
              <a:gd name="T44" fmla="*/ 2147483647 w 78"/>
              <a:gd name="T45" fmla="*/ 2147483647 h 64"/>
              <a:gd name="T46" fmla="*/ 2147483647 w 78"/>
              <a:gd name="T47" fmla="*/ 2147483647 h 64"/>
              <a:gd name="T48" fmla="*/ 2147483647 w 78"/>
              <a:gd name="T49" fmla="*/ 2147483647 h 64"/>
              <a:gd name="T50" fmla="*/ 2147483647 w 78"/>
              <a:gd name="T51" fmla="*/ 2147483647 h 64"/>
              <a:gd name="T52" fmla="*/ 2147483647 w 78"/>
              <a:gd name="T53" fmla="*/ 2147483647 h 64"/>
              <a:gd name="T54" fmla="*/ 2147483647 w 78"/>
              <a:gd name="T55" fmla="*/ 2147483647 h 64"/>
              <a:gd name="T56" fmla="*/ 2147483647 w 78"/>
              <a:gd name="T57" fmla="*/ 2147483647 h 64"/>
              <a:gd name="T58" fmla="*/ 2147483647 w 78"/>
              <a:gd name="T59" fmla="*/ 2147483647 h 64"/>
              <a:gd name="T60" fmla="*/ 2147483647 w 78"/>
              <a:gd name="T61" fmla="*/ 2147483647 h 64"/>
              <a:gd name="T62" fmla="*/ 2147483647 w 78"/>
              <a:gd name="T63" fmla="*/ 2147483647 h 64"/>
              <a:gd name="T64" fmla="*/ 0 w 78"/>
              <a:gd name="T65" fmla="*/ 2147483647 h 64"/>
              <a:gd name="T66" fmla="*/ 0 w 78"/>
              <a:gd name="T67" fmla="*/ 2147483647 h 64"/>
              <a:gd name="T68" fmla="*/ 0 w 78"/>
              <a:gd name="T69" fmla="*/ 2147483647 h 64"/>
              <a:gd name="T70" fmla="*/ 2147483647 w 78"/>
              <a:gd name="T71" fmla="*/ 2147483647 h 64"/>
              <a:gd name="T72" fmla="*/ 2147483647 w 78"/>
              <a:gd name="T73" fmla="*/ 2147483647 h 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64"/>
              <a:gd name="T113" fmla="*/ 78 w 78"/>
              <a:gd name="T114" fmla="*/ 64 h 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rgbClr val="BBE0E3"/>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4" name="稻壳儿小白白(http://dwz.cn/Wu2UP)"/>
          <p:cNvSpPr>
            <a:spLocks/>
          </p:cNvSpPr>
          <p:nvPr/>
        </p:nvSpPr>
        <p:spPr bwMode="auto">
          <a:xfrm>
            <a:off x="7759700" y="4832350"/>
            <a:ext cx="193675" cy="425450"/>
          </a:xfrm>
          <a:custGeom>
            <a:avLst/>
            <a:gdLst>
              <a:gd name="T0" fmla="*/ 2147483647 w 666"/>
              <a:gd name="T1" fmla="*/ 2147483647 h 1493"/>
              <a:gd name="T2" fmla="*/ 2147483647 w 666"/>
              <a:gd name="T3" fmla="*/ 2147483647 h 1493"/>
              <a:gd name="T4" fmla="*/ 2147483647 w 666"/>
              <a:gd name="T5" fmla="*/ 2147483647 h 1493"/>
              <a:gd name="T6" fmla="*/ 2147483647 w 666"/>
              <a:gd name="T7" fmla="*/ 2147483647 h 1493"/>
              <a:gd name="T8" fmla="*/ 2147483647 w 666"/>
              <a:gd name="T9" fmla="*/ 2147483647 h 1493"/>
              <a:gd name="T10" fmla="*/ 2147483647 w 666"/>
              <a:gd name="T11" fmla="*/ 2147483647 h 1493"/>
              <a:gd name="T12" fmla="*/ 2147483647 w 666"/>
              <a:gd name="T13" fmla="*/ 2147483647 h 1493"/>
              <a:gd name="T14" fmla="*/ 2147483647 w 666"/>
              <a:gd name="T15" fmla="*/ 2147483647 h 1493"/>
              <a:gd name="T16" fmla="*/ 2147483647 w 666"/>
              <a:gd name="T17" fmla="*/ 0 h 1493"/>
              <a:gd name="T18" fmla="*/ 2147483647 w 666"/>
              <a:gd name="T19" fmla="*/ 2147483647 h 1493"/>
              <a:gd name="T20" fmla="*/ 2147483647 w 666"/>
              <a:gd name="T21" fmla="*/ 2147483647 h 1493"/>
              <a:gd name="T22" fmla="*/ 2147483647 w 666"/>
              <a:gd name="T23" fmla="*/ 2147483647 h 1493"/>
              <a:gd name="T24" fmla="*/ 2147483647 w 666"/>
              <a:gd name="T25" fmla="*/ 2147483647 h 1493"/>
              <a:gd name="T26" fmla="*/ 2147483647 w 666"/>
              <a:gd name="T27" fmla="*/ 2147483647 h 1493"/>
              <a:gd name="T28" fmla="*/ 2147483647 w 666"/>
              <a:gd name="T29" fmla="*/ 2147483647 h 1493"/>
              <a:gd name="T30" fmla="*/ 2147483647 w 666"/>
              <a:gd name="T31" fmla="*/ 2147483647 h 1493"/>
              <a:gd name="T32" fmla="*/ 2147483647 w 666"/>
              <a:gd name="T33" fmla="*/ 2147483647 h 1493"/>
              <a:gd name="T34" fmla="*/ 2147483647 w 666"/>
              <a:gd name="T35" fmla="*/ 2147483647 h 1493"/>
              <a:gd name="T36" fmla="*/ 2147483647 w 666"/>
              <a:gd name="T37" fmla="*/ 2147483647 h 1493"/>
              <a:gd name="T38" fmla="*/ 2147483647 w 666"/>
              <a:gd name="T39" fmla="*/ 2147483647 h 1493"/>
              <a:gd name="T40" fmla="*/ 2147483647 w 666"/>
              <a:gd name="T41" fmla="*/ 2147483647 h 1493"/>
              <a:gd name="T42" fmla="*/ 2147483647 w 666"/>
              <a:gd name="T43" fmla="*/ 2147483647 h 1493"/>
              <a:gd name="T44" fmla="*/ 2147483647 w 666"/>
              <a:gd name="T45" fmla="*/ 2147483647 h 1493"/>
              <a:gd name="T46" fmla="*/ 2147483647 w 666"/>
              <a:gd name="T47" fmla="*/ 2147483647 h 1493"/>
              <a:gd name="T48" fmla="*/ 2147483647 w 666"/>
              <a:gd name="T49" fmla="*/ 2147483647 h 1493"/>
              <a:gd name="T50" fmla="*/ 2147483647 w 666"/>
              <a:gd name="T51" fmla="*/ 2147483647 h 1493"/>
              <a:gd name="T52" fmla="*/ 2147483647 w 666"/>
              <a:gd name="T53" fmla="*/ 2147483647 h 1493"/>
              <a:gd name="T54" fmla="*/ 2147483647 w 666"/>
              <a:gd name="T55" fmla="*/ 2147483647 h 1493"/>
              <a:gd name="T56" fmla="*/ 2147483647 w 666"/>
              <a:gd name="T57" fmla="*/ 2147483647 h 1493"/>
              <a:gd name="T58" fmla="*/ 2147483647 w 666"/>
              <a:gd name="T59" fmla="*/ 2147483647 h 1493"/>
              <a:gd name="T60" fmla="*/ 2147483647 w 666"/>
              <a:gd name="T61" fmla="*/ 2147483647 h 1493"/>
              <a:gd name="T62" fmla="*/ 2147483647 w 666"/>
              <a:gd name="T63" fmla="*/ 2147483647 h 1493"/>
              <a:gd name="T64" fmla="*/ 2147483647 w 666"/>
              <a:gd name="T65" fmla="*/ 2147483647 h 1493"/>
              <a:gd name="T66" fmla="*/ 2147483647 w 666"/>
              <a:gd name="T67" fmla="*/ 2147483647 h 1493"/>
              <a:gd name="T68" fmla="*/ 2147483647 w 666"/>
              <a:gd name="T69" fmla="*/ 2147483647 h 1493"/>
              <a:gd name="T70" fmla="*/ 2147483647 w 666"/>
              <a:gd name="T71" fmla="*/ 2147483647 h 1493"/>
              <a:gd name="T72" fmla="*/ 2147483647 w 666"/>
              <a:gd name="T73" fmla="*/ 2147483647 h 1493"/>
              <a:gd name="T74" fmla="*/ 2147483647 w 666"/>
              <a:gd name="T75" fmla="*/ 2147483647 h 1493"/>
              <a:gd name="T76" fmla="*/ 2147483647 w 666"/>
              <a:gd name="T77" fmla="*/ 2147483647 h 1493"/>
              <a:gd name="T78" fmla="*/ 2147483647 w 666"/>
              <a:gd name="T79" fmla="*/ 2147483647 h 1493"/>
              <a:gd name="T80" fmla="*/ 2147483647 w 666"/>
              <a:gd name="T81" fmla="*/ 2147483647 h 1493"/>
              <a:gd name="T82" fmla="*/ 2147483647 w 666"/>
              <a:gd name="T83" fmla="*/ 2147483647 h 1493"/>
              <a:gd name="T84" fmla="*/ 2147483647 w 666"/>
              <a:gd name="T85" fmla="*/ 2147483647 h 1493"/>
              <a:gd name="T86" fmla="*/ 2147483647 w 666"/>
              <a:gd name="T87" fmla="*/ 2147483647 h 1493"/>
              <a:gd name="T88" fmla="*/ 2147483647 w 666"/>
              <a:gd name="T89" fmla="*/ 2147483647 h 1493"/>
              <a:gd name="T90" fmla="*/ 2147483647 w 666"/>
              <a:gd name="T91" fmla="*/ 2147483647 h 1493"/>
              <a:gd name="T92" fmla="*/ 2147483647 w 666"/>
              <a:gd name="T93" fmla="*/ 2147483647 h 1493"/>
              <a:gd name="T94" fmla="*/ 2147483647 w 666"/>
              <a:gd name="T95" fmla="*/ 2147483647 h 1493"/>
              <a:gd name="T96" fmla="*/ 2147483647 w 666"/>
              <a:gd name="T97" fmla="*/ 2147483647 h 1493"/>
              <a:gd name="T98" fmla="*/ 2147483647 w 666"/>
              <a:gd name="T99" fmla="*/ 2147483647 h 1493"/>
              <a:gd name="T100" fmla="*/ 2147483647 w 666"/>
              <a:gd name="T101" fmla="*/ 2147483647 h 1493"/>
              <a:gd name="T102" fmla="*/ 2147483647 w 666"/>
              <a:gd name="T103" fmla="*/ 2147483647 h 1493"/>
              <a:gd name="T104" fmla="*/ 2147483647 w 666"/>
              <a:gd name="T105" fmla="*/ 2147483647 h 1493"/>
              <a:gd name="T106" fmla="*/ 2147483647 w 666"/>
              <a:gd name="T107" fmla="*/ 2147483647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66"/>
              <a:gd name="T163" fmla="*/ 0 h 1493"/>
              <a:gd name="T164" fmla="*/ 666 w 666"/>
              <a:gd name="T165" fmla="*/ 1493 h 14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5" name="稻壳儿小白白(http://dwz.cn/Wu2UP)"/>
          <p:cNvSpPr>
            <a:spLocks/>
          </p:cNvSpPr>
          <p:nvPr/>
        </p:nvSpPr>
        <p:spPr bwMode="auto">
          <a:xfrm>
            <a:off x="6423025" y="5546725"/>
            <a:ext cx="290513" cy="233363"/>
          </a:xfrm>
          <a:custGeom>
            <a:avLst/>
            <a:gdLst>
              <a:gd name="T0" fmla="*/ 2147483647 w 1013"/>
              <a:gd name="T1" fmla="*/ 2147483647 h 846"/>
              <a:gd name="T2" fmla="*/ 0 w 1013"/>
              <a:gd name="T3" fmla="*/ 2147483647 h 846"/>
              <a:gd name="T4" fmla="*/ 2147483647 w 1013"/>
              <a:gd name="T5" fmla="*/ 2147483647 h 846"/>
              <a:gd name="T6" fmla="*/ 2147483647 w 1013"/>
              <a:gd name="T7" fmla="*/ 2147483647 h 846"/>
              <a:gd name="T8" fmla="*/ 2147483647 w 1013"/>
              <a:gd name="T9" fmla="*/ 2147483647 h 846"/>
              <a:gd name="T10" fmla="*/ 2147483647 w 1013"/>
              <a:gd name="T11" fmla="*/ 2147483647 h 846"/>
              <a:gd name="T12" fmla="*/ 2147483647 w 1013"/>
              <a:gd name="T13" fmla="*/ 2147483647 h 846"/>
              <a:gd name="T14" fmla="*/ 2147483647 w 1013"/>
              <a:gd name="T15" fmla="*/ 2147483647 h 846"/>
              <a:gd name="T16" fmla="*/ 2147483647 w 1013"/>
              <a:gd name="T17" fmla="*/ 2147483647 h 846"/>
              <a:gd name="T18" fmla="*/ 2147483647 w 1013"/>
              <a:gd name="T19" fmla="*/ 2147483647 h 846"/>
              <a:gd name="T20" fmla="*/ 2147483647 w 1013"/>
              <a:gd name="T21" fmla="*/ 2147483647 h 846"/>
              <a:gd name="T22" fmla="*/ 2147483647 w 1013"/>
              <a:gd name="T23" fmla="*/ 2147483647 h 846"/>
              <a:gd name="T24" fmla="*/ 2147483647 w 1013"/>
              <a:gd name="T25" fmla="*/ 2147483647 h 846"/>
              <a:gd name="T26" fmla="*/ 2147483647 w 1013"/>
              <a:gd name="T27" fmla="*/ 2147483647 h 846"/>
              <a:gd name="T28" fmla="*/ 2147483647 w 1013"/>
              <a:gd name="T29" fmla="*/ 2147483647 h 846"/>
              <a:gd name="T30" fmla="*/ 2147483647 w 1013"/>
              <a:gd name="T31" fmla="*/ 2147483647 h 846"/>
              <a:gd name="T32" fmla="*/ 2147483647 w 1013"/>
              <a:gd name="T33" fmla="*/ 2147483647 h 846"/>
              <a:gd name="T34" fmla="*/ 2147483647 w 1013"/>
              <a:gd name="T35" fmla="*/ 2147483647 h 846"/>
              <a:gd name="T36" fmla="*/ 2147483647 w 1013"/>
              <a:gd name="T37" fmla="*/ 2147483647 h 846"/>
              <a:gd name="T38" fmla="*/ 2147483647 w 1013"/>
              <a:gd name="T39" fmla="*/ 2147483647 h 846"/>
              <a:gd name="T40" fmla="*/ 2147483647 w 1013"/>
              <a:gd name="T41" fmla="*/ 2147483647 h 846"/>
              <a:gd name="T42" fmla="*/ 2147483647 w 1013"/>
              <a:gd name="T43" fmla="*/ 2147483647 h 846"/>
              <a:gd name="T44" fmla="*/ 2147483647 w 1013"/>
              <a:gd name="T45" fmla="*/ 2147483647 h 846"/>
              <a:gd name="T46" fmla="*/ 2147483647 w 1013"/>
              <a:gd name="T47" fmla="*/ 2147483647 h 846"/>
              <a:gd name="T48" fmla="*/ 2147483647 w 1013"/>
              <a:gd name="T49" fmla="*/ 2147483647 h 846"/>
              <a:gd name="T50" fmla="*/ 2147483647 w 1013"/>
              <a:gd name="T51" fmla="*/ 2147483647 h 846"/>
              <a:gd name="T52" fmla="*/ 2147483647 w 1013"/>
              <a:gd name="T53" fmla="*/ 2147483647 h 846"/>
              <a:gd name="T54" fmla="*/ 2147483647 w 1013"/>
              <a:gd name="T55" fmla="*/ 2147483647 h 846"/>
              <a:gd name="T56" fmla="*/ 2147483647 w 1013"/>
              <a:gd name="T57" fmla="*/ 2147483647 h 846"/>
              <a:gd name="T58" fmla="*/ 2147483647 w 1013"/>
              <a:gd name="T59" fmla="*/ 2147483647 h 846"/>
              <a:gd name="T60" fmla="*/ 2147483647 w 1013"/>
              <a:gd name="T61" fmla="*/ 2147483647 h 846"/>
              <a:gd name="T62" fmla="*/ 2147483647 w 1013"/>
              <a:gd name="T63" fmla="*/ 2147483647 h 846"/>
              <a:gd name="T64" fmla="*/ 2147483647 w 1013"/>
              <a:gd name="T65" fmla="*/ 2147483647 h 846"/>
              <a:gd name="T66" fmla="*/ 2147483647 w 1013"/>
              <a:gd name="T67" fmla="*/ 2147483647 h 846"/>
              <a:gd name="T68" fmla="*/ 2147483647 w 1013"/>
              <a:gd name="T69" fmla="*/ 2147483647 h 846"/>
              <a:gd name="T70" fmla="*/ 2147483647 w 1013"/>
              <a:gd name="T71" fmla="*/ 2147483647 h 846"/>
              <a:gd name="T72" fmla="*/ 2147483647 w 1013"/>
              <a:gd name="T73" fmla="*/ 2147483647 h 846"/>
              <a:gd name="T74" fmla="*/ 2147483647 w 1013"/>
              <a:gd name="T75" fmla="*/ 2147483647 h 846"/>
              <a:gd name="T76" fmla="*/ 2147483647 w 1013"/>
              <a:gd name="T77" fmla="*/ 2147483647 h 846"/>
              <a:gd name="T78" fmla="*/ 2147483647 w 1013"/>
              <a:gd name="T79" fmla="*/ 2147483647 h 846"/>
              <a:gd name="T80" fmla="*/ 2147483647 w 1013"/>
              <a:gd name="T81" fmla="*/ 2147483647 h 846"/>
              <a:gd name="T82" fmla="*/ 2147483647 w 1013"/>
              <a:gd name="T83" fmla="*/ 2147483647 h 846"/>
              <a:gd name="T84" fmla="*/ 2147483647 w 1013"/>
              <a:gd name="T85" fmla="*/ 2147483647 h 846"/>
              <a:gd name="T86" fmla="*/ 2147483647 w 1013"/>
              <a:gd name="T87" fmla="*/ 2147483647 h 846"/>
              <a:gd name="T88" fmla="*/ 2147483647 w 1013"/>
              <a:gd name="T89" fmla="*/ 2147483647 h 846"/>
              <a:gd name="T90" fmla="*/ 2147483647 w 1013"/>
              <a:gd name="T91" fmla="*/ 2147483647 h 846"/>
              <a:gd name="T92" fmla="*/ 2147483647 w 1013"/>
              <a:gd name="T93" fmla="*/ 2147483647 h 846"/>
              <a:gd name="T94" fmla="*/ 2147483647 w 1013"/>
              <a:gd name="T95" fmla="*/ 2147483647 h 846"/>
              <a:gd name="T96" fmla="*/ 2147483647 w 1013"/>
              <a:gd name="T97" fmla="*/ 2147483647 h 846"/>
              <a:gd name="T98" fmla="*/ 2147483647 w 1013"/>
              <a:gd name="T99" fmla="*/ 2147483647 h 846"/>
              <a:gd name="T100" fmla="*/ 2147483647 w 1013"/>
              <a:gd name="T101" fmla="*/ 2147483647 h 846"/>
              <a:gd name="T102" fmla="*/ 2147483647 w 1013"/>
              <a:gd name="T103" fmla="*/ 2147483647 h 846"/>
              <a:gd name="T104" fmla="*/ 2147483647 w 1013"/>
              <a:gd name="T105" fmla="*/ 2147483647 h 846"/>
              <a:gd name="T106" fmla="*/ 2147483647 w 1013"/>
              <a:gd name="T107" fmla="*/ 2147483647 h 846"/>
              <a:gd name="T108" fmla="*/ 2147483647 w 1013"/>
              <a:gd name="T109" fmla="*/ 2147483647 h 846"/>
              <a:gd name="T110" fmla="*/ 2147483647 w 1013"/>
              <a:gd name="T111" fmla="*/ 2147483647 h 846"/>
              <a:gd name="T112" fmla="*/ 2147483647 w 1013"/>
              <a:gd name="T113" fmla="*/ 2147483647 h 846"/>
              <a:gd name="T114" fmla="*/ 2147483647 w 1013"/>
              <a:gd name="T115" fmla="*/ 2147483647 h 846"/>
              <a:gd name="T116" fmla="*/ 2147483647 w 1013"/>
              <a:gd name="T117" fmla="*/ 2147483647 h 846"/>
              <a:gd name="T118" fmla="*/ 2147483647 w 1013"/>
              <a:gd name="T119" fmla="*/ 2147483647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3"/>
              <a:gd name="T181" fmla="*/ 0 h 846"/>
              <a:gd name="T182" fmla="*/ 1013 w 1013"/>
              <a:gd name="T183" fmla="*/ 846 h 8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rgbClr val="117A68"/>
          </a:solidFill>
          <a:ln w="3175">
            <a:solidFill>
              <a:schemeClr val="bg1"/>
            </a:solidFill>
            <a:bevel/>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5396" name="稻壳儿小白白(http://dwz.cn/Wu2UP)"/>
          <p:cNvSpPr>
            <a:spLocks noChangeArrowheads="1"/>
          </p:cNvSpPr>
          <p:nvPr/>
        </p:nvSpPr>
        <p:spPr bwMode="auto">
          <a:xfrm>
            <a:off x="8121650" y="4754563"/>
            <a:ext cx="6350" cy="7937"/>
          </a:xfrm>
          <a:prstGeom prst="rect">
            <a:avLst/>
          </a:prstGeom>
          <a:solidFill>
            <a:srgbClr val="D1ECFC"/>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15397" name="稻壳儿小白白(http://dwz.cn/Wu2UP)"/>
          <p:cNvCxnSpPr>
            <a:cxnSpLocks noChangeShapeType="1"/>
          </p:cNvCxnSpPr>
          <p:nvPr/>
        </p:nvCxnSpPr>
        <p:spPr bwMode="auto">
          <a:xfrm>
            <a:off x="7651750" y="4514850"/>
            <a:ext cx="1390650" cy="296863"/>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5398" name="稻壳儿小白白(http://dwz.cn/Wu2UP)"/>
          <p:cNvCxnSpPr>
            <a:cxnSpLocks noChangeShapeType="1"/>
          </p:cNvCxnSpPr>
          <p:nvPr/>
        </p:nvCxnSpPr>
        <p:spPr bwMode="auto">
          <a:xfrm flipV="1">
            <a:off x="8699500" y="2109788"/>
            <a:ext cx="471488" cy="1460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15399" name="稻壳儿小白白(http://dwz.cn/Wu2UP)"/>
          <p:cNvCxnSpPr>
            <a:cxnSpLocks noChangeShapeType="1"/>
          </p:cNvCxnSpPr>
          <p:nvPr/>
        </p:nvCxnSpPr>
        <p:spPr bwMode="auto">
          <a:xfrm flipV="1">
            <a:off x="2606675" y="4083050"/>
            <a:ext cx="1058863" cy="5302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15400" name="稻壳儿小白白(http://dwz.cn/Wu2UP)"/>
          <p:cNvCxnSpPr>
            <a:cxnSpLocks noChangeShapeType="1"/>
          </p:cNvCxnSpPr>
          <p:nvPr/>
        </p:nvCxnSpPr>
        <p:spPr bwMode="auto">
          <a:xfrm>
            <a:off x="8170863" y="4222750"/>
            <a:ext cx="719137" cy="106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sp>
        <p:nvSpPr>
          <p:cNvPr id="15401" name="稻壳儿小白白(http://dwz.cn/Wu2UP)"/>
          <p:cNvSpPr txBox="1">
            <a:spLocks noChangeArrowheads="1"/>
          </p:cNvSpPr>
          <p:nvPr/>
        </p:nvSpPr>
        <p:spPr bwMode="auto">
          <a:xfrm>
            <a:off x="488950" y="43291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单击此处添加标题</a:t>
            </a:r>
            <a:endParaRPr lang="en-US" altLang="zh-CN" sz="1600" b="1">
              <a:solidFill>
                <a:srgbClr val="445469"/>
              </a:solidFill>
              <a:sym typeface="Arial" panose="020B0604020202020204" pitchFamily="34" charset="0"/>
            </a:endParaRPr>
          </a:p>
        </p:txBody>
      </p:sp>
      <p:sp>
        <p:nvSpPr>
          <p:cNvPr id="15402" name="稻壳儿小白白(http://dwz.cn/Wu2UP)"/>
          <p:cNvSpPr txBox="1">
            <a:spLocks noChangeArrowheads="1"/>
          </p:cNvSpPr>
          <p:nvPr/>
        </p:nvSpPr>
        <p:spPr bwMode="auto">
          <a:xfrm>
            <a:off x="420688" y="4645025"/>
            <a:ext cx="202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5403" name="稻壳儿小白白(http://dwz.cn/Wu2UP)"/>
          <p:cNvSpPr txBox="1">
            <a:spLocks noChangeArrowheads="1"/>
          </p:cNvSpPr>
          <p:nvPr/>
        </p:nvSpPr>
        <p:spPr bwMode="auto">
          <a:xfrm>
            <a:off x="9036050" y="408305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单击此处添加标题</a:t>
            </a:r>
            <a:endParaRPr lang="en-US" altLang="zh-CN" sz="1600" b="1">
              <a:solidFill>
                <a:srgbClr val="445469"/>
              </a:solidFill>
              <a:sym typeface="Arial" panose="020B0604020202020204" pitchFamily="34" charset="0"/>
            </a:endParaRPr>
          </a:p>
        </p:txBody>
      </p:sp>
      <p:sp>
        <p:nvSpPr>
          <p:cNvPr id="15404" name="稻壳儿小白白(http://dwz.cn/Wu2UP)"/>
          <p:cNvSpPr txBox="1">
            <a:spLocks noChangeArrowheads="1"/>
          </p:cNvSpPr>
          <p:nvPr/>
        </p:nvSpPr>
        <p:spPr bwMode="auto">
          <a:xfrm>
            <a:off x="9036050" y="4397375"/>
            <a:ext cx="2020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5405" name="稻壳儿小白白(http://dwz.cn/Wu2UP)"/>
          <p:cNvSpPr txBox="1">
            <a:spLocks noChangeArrowheads="1"/>
          </p:cNvSpPr>
          <p:nvPr/>
        </p:nvSpPr>
        <p:spPr bwMode="auto">
          <a:xfrm>
            <a:off x="9480550" y="17510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单击此处添加标题</a:t>
            </a:r>
            <a:endParaRPr lang="en-US" altLang="zh-CN" sz="1600" b="1">
              <a:solidFill>
                <a:srgbClr val="445469"/>
              </a:solidFill>
              <a:sym typeface="Arial" panose="020B0604020202020204" pitchFamily="34" charset="0"/>
            </a:endParaRPr>
          </a:p>
        </p:txBody>
      </p:sp>
      <p:sp>
        <p:nvSpPr>
          <p:cNvPr id="15406" name="稻壳儿小白白(http://dwz.cn/Wu2UP)"/>
          <p:cNvSpPr txBox="1">
            <a:spLocks noChangeArrowheads="1"/>
          </p:cNvSpPr>
          <p:nvPr/>
        </p:nvSpPr>
        <p:spPr bwMode="auto">
          <a:xfrm>
            <a:off x="9480550" y="2065338"/>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15407" name="图片 57"/>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8" name="文本框 58"/>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工作完成情况</a:t>
            </a:r>
          </a:p>
        </p:txBody>
      </p:sp>
      <p:sp>
        <p:nvSpPr>
          <p:cNvPr id="15409" name="文本框 59"/>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2</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889878389"/>
      </p:ext>
    </p:extLst>
  </p:cSld>
  <p:clrMapOvr>
    <a:masterClrMapping/>
  </p:clrMapOvr>
  <p:transition spd="slow" advClick="0"/>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386" name="文本框 13"/>
          <p:cNvSpPr txBox="1">
            <a:spLocks noChangeArrowheads="1"/>
          </p:cNvSpPr>
          <p:nvPr/>
        </p:nvSpPr>
        <p:spPr bwMode="auto">
          <a:xfrm>
            <a:off x="2967038" y="4416425"/>
            <a:ext cx="6064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rgbClr val="117A68"/>
                </a:solidFill>
                <a:latin typeface="微软雅黑" panose="020B0503020204020204" pitchFamily="34" charset="-122"/>
              </a:rPr>
              <a:t>成功项目展示</a:t>
            </a:r>
          </a:p>
        </p:txBody>
      </p:sp>
      <p:grpSp>
        <p:nvGrpSpPr>
          <p:cNvPr id="16387" name="组合 4"/>
          <p:cNvGrpSpPr>
            <a:grpSpLocks noChangeAspect="1"/>
          </p:cNvGrpSpPr>
          <p:nvPr/>
        </p:nvGrpSpPr>
        <p:grpSpPr bwMode="auto">
          <a:xfrm>
            <a:off x="4357688" y="1117600"/>
            <a:ext cx="3155950" cy="2946400"/>
            <a:chOff x="0" y="0"/>
            <a:chExt cx="6822015" cy="6383223"/>
          </a:xfrm>
        </p:grpSpPr>
        <p:pic>
          <p:nvPicPr>
            <p:cNvPr id="163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a:solidFill>
                  <a:schemeClr val="bg1"/>
                </a:solidFill>
                <a:latin typeface="Impact" panose="020B0806030902050204" pitchFamily="34" charset="0"/>
              </a:rPr>
              <a:t>3</a:t>
            </a:r>
            <a:endParaRPr lang="zh-CN" altLang="en-US" sz="16600">
              <a:solidFill>
                <a:schemeClr val="bg1"/>
              </a:solidFill>
              <a:latin typeface="Impact" panose="020B0806030902050204" pitchFamily="34" charset="0"/>
            </a:endParaRPr>
          </a:p>
        </p:txBody>
      </p:sp>
      <p:sp>
        <p:nvSpPr>
          <p:cNvPr id="16389" name="文本框 19"/>
          <p:cNvSpPr txBox="1">
            <a:spLocks noChangeArrowheads="1"/>
          </p:cNvSpPr>
          <p:nvPr/>
        </p:nvSpPr>
        <p:spPr bwMode="auto">
          <a:xfrm>
            <a:off x="4881563" y="5199063"/>
            <a:ext cx="223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007F58"/>
                </a:solidFill>
                <a:latin typeface="微软雅黑" panose="020B0503020204020204" pitchFamily="34" charset="-122"/>
              </a:rPr>
              <a:t>单击此处添加标题</a:t>
            </a:r>
          </a:p>
        </p:txBody>
      </p:sp>
    </p:spTree>
    <p:extLst>
      <p:ext uri="{BB962C8B-B14F-4D97-AF65-F5344CB8AC3E}">
        <p14:creationId xmlns:p14="http://schemas.microsoft.com/office/powerpoint/2010/main" val="3049016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410" name="稻壳儿小白白(http://dwz.cn/Wu2UP)"/>
          <p:cNvSpPr>
            <a:spLocks noChangeArrowheads="1"/>
          </p:cNvSpPr>
          <p:nvPr/>
        </p:nvSpPr>
        <p:spPr bwMode="auto">
          <a:xfrm>
            <a:off x="0" y="3781425"/>
            <a:ext cx="2478088" cy="2398713"/>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200">
              <a:solidFill>
                <a:srgbClr val="FFFFFF"/>
              </a:solidFill>
              <a:sym typeface="Arial" panose="020B0604020202020204" pitchFamily="34" charset="0"/>
            </a:endParaRPr>
          </a:p>
        </p:txBody>
      </p:sp>
      <p:sp>
        <p:nvSpPr>
          <p:cNvPr id="17411" name="稻壳儿小白白(http://dwz.cn/Wu2UP)"/>
          <p:cNvSpPr>
            <a:spLocks noChangeArrowheads="1"/>
          </p:cNvSpPr>
          <p:nvPr/>
        </p:nvSpPr>
        <p:spPr bwMode="auto">
          <a:xfrm>
            <a:off x="4876800" y="3781425"/>
            <a:ext cx="2439988" cy="2398713"/>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200">
              <a:solidFill>
                <a:srgbClr val="FFFFFF"/>
              </a:solidFill>
              <a:sym typeface="Arial" panose="020B0604020202020204" pitchFamily="34" charset="0"/>
            </a:endParaRPr>
          </a:p>
        </p:txBody>
      </p:sp>
      <p:sp>
        <p:nvSpPr>
          <p:cNvPr id="17412" name="稻壳儿小白白(http://dwz.cn/Wu2UP)"/>
          <p:cNvSpPr>
            <a:spLocks noChangeArrowheads="1"/>
          </p:cNvSpPr>
          <p:nvPr/>
        </p:nvSpPr>
        <p:spPr bwMode="auto">
          <a:xfrm>
            <a:off x="7315200" y="1384300"/>
            <a:ext cx="2438400" cy="2397125"/>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200">
              <a:solidFill>
                <a:srgbClr val="FFFFFF"/>
              </a:solidFill>
              <a:sym typeface="Arial" panose="020B0604020202020204" pitchFamily="34" charset="0"/>
            </a:endParaRPr>
          </a:p>
        </p:txBody>
      </p:sp>
      <p:sp>
        <p:nvSpPr>
          <p:cNvPr id="17413" name="稻壳儿小白白(http://dwz.cn/Wu2UP)"/>
          <p:cNvSpPr>
            <a:spLocks noChangeArrowheads="1"/>
          </p:cNvSpPr>
          <p:nvPr/>
        </p:nvSpPr>
        <p:spPr bwMode="auto">
          <a:xfrm>
            <a:off x="9753600" y="3781425"/>
            <a:ext cx="2438400" cy="2398713"/>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200">
              <a:solidFill>
                <a:srgbClr val="FFFFFF"/>
              </a:solidFill>
              <a:sym typeface="Arial" panose="020B0604020202020204" pitchFamily="34" charset="0"/>
            </a:endParaRPr>
          </a:p>
        </p:txBody>
      </p:sp>
      <p:sp>
        <p:nvSpPr>
          <p:cNvPr id="17414" name="稻壳儿小白白(http://dwz.cn/Wu2UP)"/>
          <p:cNvSpPr>
            <a:spLocks noChangeArrowheads="1"/>
          </p:cNvSpPr>
          <p:nvPr/>
        </p:nvSpPr>
        <p:spPr bwMode="auto">
          <a:xfrm>
            <a:off x="2446338" y="1384300"/>
            <a:ext cx="2439987" cy="2397125"/>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200" b="1">
              <a:solidFill>
                <a:srgbClr val="FFFFFF"/>
              </a:solidFill>
              <a:sym typeface="Arial" panose="020B0604020202020204" pitchFamily="34" charset="0"/>
            </a:endParaRPr>
          </a:p>
        </p:txBody>
      </p:sp>
      <p:sp>
        <p:nvSpPr>
          <p:cNvPr id="17415" name="稻壳儿小白白(http://dwz.cn/Wu2UP)"/>
          <p:cNvSpPr txBox="1">
            <a:spLocks noChangeArrowheads="1"/>
          </p:cNvSpPr>
          <p:nvPr/>
        </p:nvSpPr>
        <p:spPr bwMode="auto">
          <a:xfrm>
            <a:off x="2676525" y="2624138"/>
            <a:ext cx="21526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17416" name="稻壳儿小白白(http://dwz.cn/Wu2UP)"/>
          <p:cNvSpPr txBox="1">
            <a:spLocks noChangeArrowheads="1"/>
          </p:cNvSpPr>
          <p:nvPr/>
        </p:nvSpPr>
        <p:spPr bwMode="auto">
          <a:xfrm>
            <a:off x="2673350" y="2127250"/>
            <a:ext cx="21558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ea typeface="Open Sans"/>
                <a:cs typeface="Open Sans"/>
                <a:sym typeface="Arial" panose="020B0604020202020204" pitchFamily="34" charset="0"/>
              </a:rPr>
              <a:t>添加项目</a:t>
            </a:r>
            <a:endParaRPr lang="en-US" altLang="zh-CN" sz="2800" b="1">
              <a:solidFill>
                <a:schemeClr val="bg1"/>
              </a:solidFill>
              <a:ea typeface="Open Sans"/>
              <a:cs typeface="Open Sans"/>
              <a:sym typeface="Arial" panose="020B0604020202020204" pitchFamily="34" charset="0"/>
            </a:endParaRPr>
          </a:p>
        </p:txBody>
      </p:sp>
      <p:sp>
        <p:nvSpPr>
          <p:cNvPr id="17417" name="稻壳儿小白白(http://dwz.cn/Wu2UP)"/>
          <p:cNvSpPr>
            <a:spLocks noChangeAspect="1" noChangeArrowheads="1"/>
          </p:cNvSpPr>
          <p:nvPr/>
        </p:nvSpPr>
        <p:spPr bwMode="auto">
          <a:xfrm flipV="1">
            <a:off x="2447925" y="1384300"/>
            <a:ext cx="457200" cy="457200"/>
          </a:xfrm>
          <a:prstGeom prst="rtTriangle">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a:solidFill>
                <a:srgbClr val="FFFFFF"/>
              </a:solidFill>
              <a:sym typeface="Arial" panose="020B0604020202020204" pitchFamily="34" charset="0"/>
            </a:endParaRPr>
          </a:p>
        </p:txBody>
      </p:sp>
      <p:sp>
        <p:nvSpPr>
          <p:cNvPr id="17418" name="稻壳儿小白白(http://dwz.cn/Wu2UP)"/>
          <p:cNvSpPr>
            <a:spLocks noChangeAspect="1" noChangeArrowheads="1"/>
          </p:cNvSpPr>
          <p:nvPr/>
        </p:nvSpPr>
        <p:spPr bwMode="auto">
          <a:xfrm flipV="1">
            <a:off x="7321550" y="1384300"/>
            <a:ext cx="457200" cy="457200"/>
          </a:xfrm>
          <a:prstGeom prst="rtTriangle">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a:solidFill>
                <a:srgbClr val="FFFFFF"/>
              </a:solidFill>
              <a:sym typeface="Arial" panose="020B0604020202020204" pitchFamily="34" charset="0"/>
            </a:endParaRPr>
          </a:p>
        </p:txBody>
      </p:sp>
      <p:sp>
        <p:nvSpPr>
          <p:cNvPr id="17419" name="稻壳儿小白白(http://dwz.cn/Wu2UP)"/>
          <p:cNvSpPr>
            <a:spLocks noChangeAspect="1" noChangeArrowheads="1"/>
          </p:cNvSpPr>
          <p:nvPr/>
        </p:nvSpPr>
        <p:spPr bwMode="auto">
          <a:xfrm flipV="1">
            <a:off x="6350" y="3781425"/>
            <a:ext cx="457200" cy="457200"/>
          </a:xfrm>
          <a:prstGeom prst="rtTriangle">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a:solidFill>
                <a:srgbClr val="FFFFFF"/>
              </a:solidFill>
              <a:sym typeface="Arial" panose="020B0604020202020204" pitchFamily="34" charset="0"/>
            </a:endParaRPr>
          </a:p>
        </p:txBody>
      </p:sp>
      <p:sp>
        <p:nvSpPr>
          <p:cNvPr id="17420" name="稻壳儿小白白(http://dwz.cn/Wu2UP)"/>
          <p:cNvSpPr>
            <a:spLocks noChangeAspect="1" noChangeArrowheads="1"/>
          </p:cNvSpPr>
          <p:nvPr/>
        </p:nvSpPr>
        <p:spPr bwMode="auto">
          <a:xfrm flipV="1">
            <a:off x="4886325" y="3781425"/>
            <a:ext cx="457200" cy="457200"/>
          </a:xfrm>
          <a:prstGeom prst="rtTriangle">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a:solidFill>
                <a:srgbClr val="FFFFFF"/>
              </a:solidFill>
              <a:sym typeface="Arial" panose="020B0604020202020204" pitchFamily="34" charset="0"/>
            </a:endParaRPr>
          </a:p>
        </p:txBody>
      </p:sp>
      <p:sp>
        <p:nvSpPr>
          <p:cNvPr id="17421" name="稻壳儿小白白(http://dwz.cn/Wu2UP)"/>
          <p:cNvSpPr>
            <a:spLocks noChangeAspect="1" noChangeArrowheads="1"/>
          </p:cNvSpPr>
          <p:nvPr/>
        </p:nvSpPr>
        <p:spPr bwMode="auto">
          <a:xfrm flipV="1">
            <a:off x="9740900" y="3781425"/>
            <a:ext cx="457200" cy="457200"/>
          </a:xfrm>
          <a:prstGeom prst="rtTriangle">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a:solidFill>
                <a:srgbClr val="FFFFFF"/>
              </a:solidFill>
              <a:sym typeface="Arial" panose="020B0604020202020204" pitchFamily="34" charset="0"/>
            </a:endParaRPr>
          </a:p>
        </p:txBody>
      </p:sp>
      <p:sp>
        <p:nvSpPr>
          <p:cNvPr id="17422" name="稻壳儿小白白(http://dwz.cn/Wu2UP)"/>
          <p:cNvSpPr txBox="1">
            <a:spLocks noChangeArrowheads="1"/>
          </p:cNvSpPr>
          <p:nvPr/>
        </p:nvSpPr>
        <p:spPr bwMode="auto">
          <a:xfrm>
            <a:off x="7451725" y="2624138"/>
            <a:ext cx="21526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17423" name="稻壳儿小白白(http://dwz.cn/Wu2UP)"/>
          <p:cNvSpPr txBox="1">
            <a:spLocks noChangeArrowheads="1"/>
          </p:cNvSpPr>
          <p:nvPr/>
        </p:nvSpPr>
        <p:spPr bwMode="auto">
          <a:xfrm>
            <a:off x="7450138" y="2127250"/>
            <a:ext cx="21542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ea typeface="Open Sans"/>
                <a:cs typeface="Open Sans"/>
                <a:sym typeface="Arial" panose="020B0604020202020204" pitchFamily="34" charset="0"/>
              </a:rPr>
              <a:t>添加项目</a:t>
            </a:r>
            <a:endParaRPr lang="en-US" altLang="zh-CN" sz="2800" b="1">
              <a:solidFill>
                <a:schemeClr val="bg1"/>
              </a:solidFill>
              <a:ea typeface="Open Sans"/>
              <a:cs typeface="Open Sans"/>
              <a:sym typeface="Arial" panose="020B0604020202020204" pitchFamily="34" charset="0"/>
            </a:endParaRPr>
          </a:p>
        </p:txBody>
      </p:sp>
      <p:sp>
        <p:nvSpPr>
          <p:cNvPr id="17424" name="稻壳儿小白白(http://dwz.cn/Wu2UP)"/>
          <p:cNvSpPr txBox="1">
            <a:spLocks noChangeArrowheads="1"/>
          </p:cNvSpPr>
          <p:nvPr/>
        </p:nvSpPr>
        <p:spPr bwMode="auto">
          <a:xfrm>
            <a:off x="147638" y="4800600"/>
            <a:ext cx="21526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17425" name="稻壳儿小白白(http://dwz.cn/Wu2UP)"/>
          <p:cNvSpPr txBox="1">
            <a:spLocks noChangeArrowheads="1"/>
          </p:cNvSpPr>
          <p:nvPr/>
        </p:nvSpPr>
        <p:spPr bwMode="auto">
          <a:xfrm>
            <a:off x="146050" y="4302125"/>
            <a:ext cx="21542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ea typeface="Open Sans"/>
                <a:cs typeface="Open Sans"/>
                <a:sym typeface="Arial" panose="020B0604020202020204" pitchFamily="34" charset="0"/>
              </a:rPr>
              <a:t>添加项目</a:t>
            </a:r>
            <a:endParaRPr lang="en-US" altLang="zh-CN" sz="2800" b="1">
              <a:solidFill>
                <a:schemeClr val="bg1"/>
              </a:solidFill>
              <a:ea typeface="Open Sans"/>
              <a:cs typeface="Open Sans"/>
              <a:sym typeface="Arial" panose="020B0604020202020204" pitchFamily="34" charset="0"/>
            </a:endParaRPr>
          </a:p>
        </p:txBody>
      </p:sp>
      <p:sp>
        <p:nvSpPr>
          <p:cNvPr id="17426" name="稻壳儿小白白(http://dwz.cn/Wu2UP)"/>
          <p:cNvSpPr txBox="1">
            <a:spLocks noChangeArrowheads="1"/>
          </p:cNvSpPr>
          <p:nvPr/>
        </p:nvSpPr>
        <p:spPr bwMode="auto">
          <a:xfrm>
            <a:off x="5029200" y="4800600"/>
            <a:ext cx="21526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17427" name="稻壳儿小白白(http://dwz.cn/Wu2UP)"/>
          <p:cNvSpPr txBox="1">
            <a:spLocks noChangeArrowheads="1"/>
          </p:cNvSpPr>
          <p:nvPr/>
        </p:nvSpPr>
        <p:spPr bwMode="auto">
          <a:xfrm>
            <a:off x="5027613" y="4302125"/>
            <a:ext cx="215423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ea typeface="Open Sans"/>
                <a:cs typeface="Open Sans"/>
                <a:sym typeface="Arial" panose="020B0604020202020204" pitchFamily="34" charset="0"/>
              </a:rPr>
              <a:t>添加项目</a:t>
            </a:r>
            <a:endParaRPr lang="en-US" altLang="zh-CN" sz="2800" b="1">
              <a:solidFill>
                <a:schemeClr val="bg1"/>
              </a:solidFill>
              <a:ea typeface="Open Sans"/>
              <a:cs typeface="Open Sans"/>
              <a:sym typeface="Arial" panose="020B0604020202020204" pitchFamily="34" charset="0"/>
            </a:endParaRPr>
          </a:p>
        </p:txBody>
      </p:sp>
      <p:sp>
        <p:nvSpPr>
          <p:cNvPr id="17428" name="稻壳儿小白白(http://dwz.cn/Wu2UP)"/>
          <p:cNvSpPr txBox="1">
            <a:spLocks noChangeArrowheads="1"/>
          </p:cNvSpPr>
          <p:nvPr/>
        </p:nvSpPr>
        <p:spPr bwMode="auto">
          <a:xfrm>
            <a:off x="9896475" y="4800600"/>
            <a:ext cx="2154238"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17429" name="稻壳儿小白白(http://dwz.cn/Wu2UP)"/>
          <p:cNvSpPr txBox="1">
            <a:spLocks noChangeArrowheads="1"/>
          </p:cNvSpPr>
          <p:nvPr/>
        </p:nvSpPr>
        <p:spPr bwMode="auto">
          <a:xfrm>
            <a:off x="9894888" y="4302125"/>
            <a:ext cx="21558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ea typeface="Open Sans"/>
                <a:cs typeface="Open Sans"/>
                <a:sym typeface="Arial" panose="020B0604020202020204" pitchFamily="34" charset="0"/>
              </a:rPr>
              <a:t>添加项目</a:t>
            </a:r>
            <a:endParaRPr lang="en-US" altLang="zh-CN" sz="2800" b="1">
              <a:solidFill>
                <a:schemeClr val="bg1"/>
              </a:solidFill>
              <a:ea typeface="Open Sans"/>
              <a:cs typeface="Open Sans"/>
              <a:sym typeface="Arial" panose="020B0604020202020204" pitchFamily="34" charset="0"/>
            </a:endParaRPr>
          </a:p>
        </p:txBody>
      </p:sp>
      <p:sp>
        <p:nvSpPr>
          <p:cNvPr id="17430" name="稻壳儿小白白(http://dwz.cn/Wu2UP)"/>
          <p:cNvSpPr>
            <a:spLocks noChangeArrowheads="1"/>
          </p:cNvSpPr>
          <p:nvPr/>
        </p:nvSpPr>
        <p:spPr bwMode="auto">
          <a:xfrm>
            <a:off x="0" y="1384300"/>
            <a:ext cx="2446338" cy="2397125"/>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7431" name="稻壳儿小白白(http://dwz.cn/Wu2UP)"/>
          <p:cNvSpPr>
            <a:spLocks noChangeArrowheads="1"/>
          </p:cNvSpPr>
          <p:nvPr/>
        </p:nvSpPr>
        <p:spPr bwMode="auto">
          <a:xfrm>
            <a:off x="4876800" y="1384300"/>
            <a:ext cx="2446338" cy="2397125"/>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7432" name="稻壳儿小白白(http://dwz.cn/Wu2UP)"/>
          <p:cNvSpPr>
            <a:spLocks noChangeArrowheads="1"/>
          </p:cNvSpPr>
          <p:nvPr/>
        </p:nvSpPr>
        <p:spPr bwMode="auto">
          <a:xfrm>
            <a:off x="9759950" y="1384300"/>
            <a:ext cx="2447925" cy="2397125"/>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7433" name="稻壳儿小白白(http://dwz.cn/Wu2UP)"/>
          <p:cNvSpPr>
            <a:spLocks noChangeArrowheads="1"/>
          </p:cNvSpPr>
          <p:nvPr/>
        </p:nvSpPr>
        <p:spPr bwMode="auto">
          <a:xfrm>
            <a:off x="2438400" y="3781425"/>
            <a:ext cx="2446338" cy="23987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7434" name="稻壳儿小白白(http://dwz.cn/Wu2UP)"/>
          <p:cNvSpPr>
            <a:spLocks noChangeArrowheads="1"/>
          </p:cNvSpPr>
          <p:nvPr/>
        </p:nvSpPr>
        <p:spPr bwMode="auto">
          <a:xfrm>
            <a:off x="7315200" y="3781425"/>
            <a:ext cx="2446338" cy="23987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pic>
        <p:nvPicPr>
          <p:cNvPr id="17435" name="图片 32"/>
          <p:cNvPicPr>
            <a:picLocks noChangeAspect="1" noChangeArrowheads="1"/>
          </p:cNvPicPr>
          <p:nvPr/>
        </p:nvPicPr>
        <p:blipFill>
          <a:blip r:embed="rId2">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6" name="文本框 59"/>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成功项目展示</a:t>
            </a:r>
          </a:p>
        </p:txBody>
      </p:sp>
      <p:sp>
        <p:nvSpPr>
          <p:cNvPr id="17437" name="文本框 60"/>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3</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2547830814"/>
      </p:ext>
    </p:extLst>
  </p:cSld>
  <p:clrMapOvr>
    <a:masterClrMapping/>
  </p:clrMapOvr>
  <p:transition spd="slow" advClick="0"/>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8434" name="稻壳儿小白白(http://dwz.cn/Wu2UP)"/>
          <p:cNvSpPr>
            <a:spLocks/>
          </p:cNvSpPr>
          <p:nvPr/>
        </p:nvSpPr>
        <p:spPr bwMode="auto">
          <a:xfrm>
            <a:off x="3803650" y="1978025"/>
            <a:ext cx="1990725" cy="20351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0 h 21600"/>
              <a:gd name="T38" fmla="*/ 2147483647 w 21600"/>
              <a:gd name="T39" fmla="*/ 2147483647 h 21600"/>
              <a:gd name="T40" fmla="*/ 2147483647 w 21600"/>
              <a:gd name="T41" fmla="*/ 2147483647 h 21600"/>
              <a:gd name="T42" fmla="*/ 0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38093" tIns="38093" rIns="38093" bIns="3809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8435" name="稻壳儿小白白(http://dwz.cn/Wu2UP)"/>
          <p:cNvSpPr>
            <a:spLocks/>
          </p:cNvSpPr>
          <p:nvPr/>
        </p:nvSpPr>
        <p:spPr bwMode="auto">
          <a:xfrm>
            <a:off x="1120775" y="1978025"/>
            <a:ext cx="1990725" cy="20351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0 h 21600"/>
              <a:gd name="T38" fmla="*/ 2147483647 w 21600"/>
              <a:gd name="T39" fmla="*/ 2147483647 h 21600"/>
              <a:gd name="T40" fmla="*/ 2147483647 w 21600"/>
              <a:gd name="T41" fmla="*/ 2147483647 h 21600"/>
              <a:gd name="T42" fmla="*/ 0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lIns="38093" tIns="38093" rIns="38093" bIns="3809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8436" name="稻壳儿小白白(http://dwz.cn/Wu2UP)"/>
          <p:cNvSpPr>
            <a:spLocks/>
          </p:cNvSpPr>
          <p:nvPr/>
        </p:nvSpPr>
        <p:spPr bwMode="auto">
          <a:xfrm>
            <a:off x="9101138" y="1978025"/>
            <a:ext cx="1990725" cy="20351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0 h 21600"/>
              <a:gd name="T38" fmla="*/ 2147483647 w 21600"/>
              <a:gd name="T39" fmla="*/ 2147483647 h 21600"/>
              <a:gd name="T40" fmla="*/ 2147483647 w 21600"/>
              <a:gd name="T41" fmla="*/ 2147483647 h 21600"/>
              <a:gd name="T42" fmla="*/ 0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38093" tIns="38093" rIns="38093" bIns="3809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8437" name="稻壳儿小白白(http://dwz.cn/Wu2UP)"/>
          <p:cNvSpPr>
            <a:spLocks/>
          </p:cNvSpPr>
          <p:nvPr/>
        </p:nvSpPr>
        <p:spPr bwMode="auto">
          <a:xfrm>
            <a:off x="6437313" y="1978025"/>
            <a:ext cx="1989137" cy="20351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0 h 21600"/>
              <a:gd name="T38" fmla="*/ 2147483647 w 21600"/>
              <a:gd name="T39" fmla="*/ 2147483647 h 21600"/>
              <a:gd name="T40" fmla="*/ 2147483647 w 21600"/>
              <a:gd name="T41" fmla="*/ 2147483647 h 21600"/>
              <a:gd name="T42" fmla="*/ 0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38093" tIns="38093" rIns="38093" bIns="3809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8438" name="稻壳儿小白白(http://dwz.cn/Wu2UP)"/>
          <p:cNvSpPr txBox="1">
            <a:spLocks noChangeArrowheads="1"/>
          </p:cNvSpPr>
          <p:nvPr/>
        </p:nvSpPr>
        <p:spPr bwMode="auto">
          <a:xfrm>
            <a:off x="1677988" y="2624138"/>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GB" altLang="en-US" sz="2400" b="1">
                <a:solidFill>
                  <a:srgbClr val="FFFFFF"/>
                </a:solidFill>
                <a:ea typeface="Lato Black"/>
                <a:cs typeface="Lato Black"/>
                <a:sym typeface="Arial" panose="020B0604020202020204" pitchFamily="34" charset="0"/>
              </a:rPr>
              <a:t>2014</a:t>
            </a:r>
          </a:p>
        </p:txBody>
      </p:sp>
      <p:sp>
        <p:nvSpPr>
          <p:cNvPr id="18439" name="稻壳儿小白白(http://dwz.cn/Wu2UP)"/>
          <p:cNvSpPr txBox="1">
            <a:spLocks noChangeArrowheads="1"/>
          </p:cNvSpPr>
          <p:nvPr/>
        </p:nvSpPr>
        <p:spPr bwMode="auto">
          <a:xfrm>
            <a:off x="4373563" y="2624138"/>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GB" altLang="en-US" sz="2400" b="1">
                <a:solidFill>
                  <a:srgbClr val="FFFFFF"/>
                </a:solidFill>
                <a:ea typeface="Lato Black"/>
                <a:cs typeface="Lato Black"/>
                <a:sym typeface="Arial" panose="020B0604020202020204" pitchFamily="34" charset="0"/>
              </a:rPr>
              <a:t>2015</a:t>
            </a:r>
          </a:p>
        </p:txBody>
      </p:sp>
      <p:sp>
        <p:nvSpPr>
          <p:cNvPr id="18440" name="稻壳儿小白白(http://dwz.cn/Wu2UP)"/>
          <p:cNvSpPr txBox="1">
            <a:spLocks noChangeArrowheads="1"/>
          </p:cNvSpPr>
          <p:nvPr/>
        </p:nvSpPr>
        <p:spPr bwMode="auto">
          <a:xfrm>
            <a:off x="6951663" y="2624138"/>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GB" altLang="en-US" sz="2400" b="1">
                <a:solidFill>
                  <a:srgbClr val="FFFFFF"/>
                </a:solidFill>
                <a:ea typeface="Lato Black"/>
                <a:cs typeface="Lato Black"/>
                <a:sym typeface="Arial" panose="020B0604020202020204" pitchFamily="34" charset="0"/>
              </a:rPr>
              <a:t>2016</a:t>
            </a:r>
          </a:p>
        </p:txBody>
      </p:sp>
      <p:sp>
        <p:nvSpPr>
          <p:cNvPr id="18441" name="稻壳儿小白白(http://dwz.cn/Wu2UP)"/>
          <p:cNvSpPr txBox="1">
            <a:spLocks noChangeArrowheads="1"/>
          </p:cNvSpPr>
          <p:nvPr/>
        </p:nvSpPr>
        <p:spPr bwMode="auto">
          <a:xfrm>
            <a:off x="9645650" y="2624138"/>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GB" altLang="en-US" sz="2400" b="1">
                <a:solidFill>
                  <a:srgbClr val="FFFFFF"/>
                </a:solidFill>
                <a:ea typeface="Lato Black"/>
                <a:cs typeface="Lato Black"/>
                <a:sym typeface="Arial" panose="020B0604020202020204" pitchFamily="34" charset="0"/>
              </a:rPr>
              <a:t>2017</a:t>
            </a:r>
          </a:p>
        </p:txBody>
      </p:sp>
      <p:sp>
        <p:nvSpPr>
          <p:cNvPr id="18442" name="稻壳儿小白白(http://dwz.cn/Wu2UP)"/>
          <p:cNvSpPr txBox="1">
            <a:spLocks noChangeArrowheads="1"/>
          </p:cNvSpPr>
          <p:nvPr/>
        </p:nvSpPr>
        <p:spPr bwMode="auto">
          <a:xfrm>
            <a:off x="1171575" y="429260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获得的荣誉</a:t>
            </a:r>
            <a:endParaRPr lang="en-US" altLang="zh-CN" sz="1600" b="1">
              <a:solidFill>
                <a:srgbClr val="445469"/>
              </a:solidFill>
              <a:sym typeface="Arial" panose="020B0604020202020204" pitchFamily="34" charset="0"/>
            </a:endParaRPr>
          </a:p>
        </p:txBody>
      </p:sp>
      <p:sp>
        <p:nvSpPr>
          <p:cNvPr id="18443" name="稻壳儿小白白(http://dwz.cn/Wu2UP)"/>
          <p:cNvSpPr txBox="1">
            <a:spLocks noChangeArrowheads="1"/>
          </p:cNvSpPr>
          <p:nvPr/>
        </p:nvSpPr>
        <p:spPr bwMode="auto">
          <a:xfrm>
            <a:off x="1171575" y="4606925"/>
            <a:ext cx="2020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8444" name="稻壳儿小白白(http://dwz.cn/Wu2UP)"/>
          <p:cNvSpPr txBox="1">
            <a:spLocks noChangeArrowheads="1"/>
          </p:cNvSpPr>
          <p:nvPr/>
        </p:nvSpPr>
        <p:spPr bwMode="auto">
          <a:xfrm>
            <a:off x="3841750" y="429260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获得的荣誉</a:t>
            </a:r>
            <a:endParaRPr lang="en-US" altLang="zh-CN" sz="1600" b="1">
              <a:solidFill>
                <a:srgbClr val="445469"/>
              </a:solidFill>
              <a:sym typeface="Arial" panose="020B0604020202020204" pitchFamily="34" charset="0"/>
            </a:endParaRPr>
          </a:p>
        </p:txBody>
      </p:sp>
      <p:sp>
        <p:nvSpPr>
          <p:cNvPr id="18445" name="稻壳儿小白白(http://dwz.cn/Wu2UP)"/>
          <p:cNvSpPr txBox="1">
            <a:spLocks noChangeArrowheads="1"/>
          </p:cNvSpPr>
          <p:nvPr/>
        </p:nvSpPr>
        <p:spPr bwMode="auto">
          <a:xfrm>
            <a:off x="3841750" y="4606925"/>
            <a:ext cx="201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8446" name="稻壳儿小白白(http://dwz.cn/Wu2UP)"/>
          <p:cNvSpPr txBox="1">
            <a:spLocks noChangeArrowheads="1"/>
          </p:cNvSpPr>
          <p:nvPr/>
        </p:nvSpPr>
        <p:spPr bwMode="auto">
          <a:xfrm>
            <a:off x="6437313" y="429260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获得的荣誉</a:t>
            </a:r>
            <a:endParaRPr lang="en-US" altLang="zh-CN" sz="1600" b="1">
              <a:solidFill>
                <a:srgbClr val="445469"/>
              </a:solidFill>
              <a:sym typeface="Arial" panose="020B0604020202020204" pitchFamily="34" charset="0"/>
            </a:endParaRPr>
          </a:p>
        </p:txBody>
      </p:sp>
      <p:sp>
        <p:nvSpPr>
          <p:cNvPr id="18447" name="稻壳儿小白白(http://dwz.cn/Wu2UP)"/>
          <p:cNvSpPr txBox="1">
            <a:spLocks noChangeArrowheads="1"/>
          </p:cNvSpPr>
          <p:nvPr/>
        </p:nvSpPr>
        <p:spPr bwMode="auto">
          <a:xfrm>
            <a:off x="6437313" y="4606925"/>
            <a:ext cx="2020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8448" name="稻壳儿小白白(http://dwz.cn/Wu2UP)"/>
          <p:cNvSpPr txBox="1">
            <a:spLocks noChangeArrowheads="1"/>
          </p:cNvSpPr>
          <p:nvPr/>
        </p:nvSpPr>
        <p:spPr bwMode="auto">
          <a:xfrm>
            <a:off x="9139238" y="429260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获得的荣誉</a:t>
            </a:r>
            <a:endParaRPr lang="en-US" altLang="zh-CN" sz="1600" b="1">
              <a:solidFill>
                <a:srgbClr val="445469"/>
              </a:solidFill>
              <a:sym typeface="Arial" panose="020B0604020202020204" pitchFamily="34" charset="0"/>
            </a:endParaRPr>
          </a:p>
        </p:txBody>
      </p:sp>
      <p:sp>
        <p:nvSpPr>
          <p:cNvPr id="18449" name="稻壳儿小白白(http://dwz.cn/Wu2UP)"/>
          <p:cNvSpPr txBox="1">
            <a:spLocks noChangeArrowheads="1"/>
          </p:cNvSpPr>
          <p:nvPr/>
        </p:nvSpPr>
        <p:spPr bwMode="auto">
          <a:xfrm>
            <a:off x="9139238" y="4606925"/>
            <a:ext cx="201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18450" name="图片 27"/>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文本框 28"/>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成功项目展示</a:t>
            </a:r>
          </a:p>
        </p:txBody>
      </p:sp>
      <p:sp>
        <p:nvSpPr>
          <p:cNvPr id="18452" name="文本框 30"/>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3</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783227708"/>
      </p:ext>
    </p:extLst>
  </p:cSld>
  <p:clrMapOvr>
    <a:masterClrMapping/>
  </p:clrMapOvr>
  <p:transition spd="slow" advClick="0"/>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458" name="稻壳儿小白白(http://dwz.cn/Wu2UP)"/>
          <p:cNvSpPr>
            <a:spLocks noChangeArrowheads="1"/>
          </p:cNvSpPr>
          <p:nvPr/>
        </p:nvSpPr>
        <p:spPr bwMode="auto">
          <a:xfrm>
            <a:off x="827088" y="1420813"/>
            <a:ext cx="2438400" cy="3408362"/>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9459" name="稻壳儿小白白(http://dwz.cn/Wu2UP)"/>
          <p:cNvSpPr>
            <a:spLocks noChangeArrowheads="1"/>
          </p:cNvSpPr>
          <p:nvPr/>
        </p:nvSpPr>
        <p:spPr bwMode="auto">
          <a:xfrm>
            <a:off x="3556000" y="1420813"/>
            <a:ext cx="2438400" cy="3408362"/>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9460" name="稻壳儿小白白(http://dwz.cn/Wu2UP)"/>
          <p:cNvSpPr>
            <a:spLocks noChangeArrowheads="1"/>
          </p:cNvSpPr>
          <p:nvPr/>
        </p:nvSpPr>
        <p:spPr bwMode="auto">
          <a:xfrm>
            <a:off x="6197600" y="1420813"/>
            <a:ext cx="2438400" cy="3408362"/>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9461" name="稻壳儿小白白(http://dwz.cn/Wu2UP)"/>
          <p:cNvSpPr>
            <a:spLocks noChangeArrowheads="1"/>
          </p:cNvSpPr>
          <p:nvPr/>
        </p:nvSpPr>
        <p:spPr bwMode="auto">
          <a:xfrm>
            <a:off x="8839200" y="1420813"/>
            <a:ext cx="2438400" cy="3408362"/>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19462" name="稻壳儿小白白(http://dwz.cn/Wu2UP)"/>
          <p:cNvSpPr>
            <a:spLocks noChangeArrowheads="1"/>
          </p:cNvSpPr>
          <p:nvPr/>
        </p:nvSpPr>
        <p:spPr bwMode="auto">
          <a:xfrm>
            <a:off x="827088" y="5224463"/>
            <a:ext cx="95297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a:solidFill>
                  <a:srgbClr val="445469"/>
                </a:solidFill>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600">
              <a:solidFill>
                <a:srgbClr val="445469"/>
              </a:solidFill>
              <a:sym typeface="Arial" panose="020B0604020202020204" pitchFamily="34" charset="0"/>
            </a:endParaRPr>
          </a:p>
        </p:txBody>
      </p:sp>
      <p:pic>
        <p:nvPicPr>
          <p:cNvPr id="19463" name="图片 22"/>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文本框 23"/>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成功项目展示</a:t>
            </a:r>
          </a:p>
        </p:txBody>
      </p:sp>
      <p:sp>
        <p:nvSpPr>
          <p:cNvPr id="19465" name="文本框 24"/>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3</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454626467"/>
      </p:ext>
    </p:extLst>
  </p:cSld>
  <p:clrMapOvr>
    <a:masterClrMapping/>
  </p:clrMapOvr>
  <p:transition spd="slow" advClick="0"/>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482" name="稻壳儿小白白(http://dwz.cn/Wu2UP)"/>
          <p:cNvSpPr>
            <a:spLocks noChangeArrowheads="1"/>
          </p:cNvSpPr>
          <p:nvPr/>
        </p:nvSpPr>
        <p:spPr bwMode="auto">
          <a:xfrm>
            <a:off x="914400" y="1397000"/>
            <a:ext cx="2519363"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3" name="稻壳儿小白白(http://dwz.cn/Wu2UP)"/>
          <p:cNvSpPr>
            <a:spLocks noChangeArrowheads="1"/>
          </p:cNvSpPr>
          <p:nvPr/>
        </p:nvSpPr>
        <p:spPr bwMode="auto">
          <a:xfrm>
            <a:off x="3552825" y="1397000"/>
            <a:ext cx="2520950"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4" name="稻壳儿小白白(http://dwz.cn/Wu2UP)"/>
          <p:cNvSpPr>
            <a:spLocks noChangeArrowheads="1"/>
          </p:cNvSpPr>
          <p:nvPr/>
        </p:nvSpPr>
        <p:spPr bwMode="auto">
          <a:xfrm>
            <a:off x="6191250" y="1397000"/>
            <a:ext cx="2520950"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5" name="稻壳儿小白白(http://dwz.cn/Wu2UP)"/>
          <p:cNvSpPr>
            <a:spLocks noChangeArrowheads="1"/>
          </p:cNvSpPr>
          <p:nvPr/>
        </p:nvSpPr>
        <p:spPr bwMode="auto">
          <a:xfrm>
            <a:off x="8831263" y="1397000"/>
            <a:ext cx="2519362"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6" name="稻壳儿小白白(http://dwz.cn/Wu2UP)"/>
          <p:cNvSpPr>
            <a:spLocks noChangeArrowheads="1"/>
          </p:cNvSpPr>
          <p:nvPr/>
        </p:nvSpPr>
        <p:spPr bwMode="auto">
          <a:xfrm>
            <a:off x="914400" y="2997200"/>
            <a:ext cx="2519363"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7" name="稻壳儿小白白(http://dwz.cn/Wu2UP)"/>
          <p:cNvSpPr>
            <a:spLocks noChangeArrowheads="1"/>
          </p:cNvSpPr>
          <p:nvPr/>
        </p:nvSpPr>
        <p:spPr bwMode="auto">
          <a:xfrm>
            <a:off x="3552825" y="2997200"/>
            <a:ext cx="2520950"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8" name="稻壳儿小白白(http://dwz.cn/Wu2UP)"/>
          <p:cNvSpPr>
            <a:spLocks noChangeArrowheads="1"/>
          </p:cNvSpPr>
          <p:nvPr/>
        </p:nvSpPr>
        <p:spPr bwMode="auto">
          <a:xfrm>
            <a:off x="6191250" y="2997200"/>
            <a:ext cx="2520950"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89" name="稻壳儿小白白(http://dwz.cn/Wu2UP)"/>
          <p:cNvSpPr>
            <a:spLocks noChangeArrowheads="1"/>
          </p:cNvSpPr>
          <p:nvPr/>
        </p:nvSpPr>
        <p:spPr bwMode="auto">
          <a:xfrm>
            <a:off x="8831263" y="2997200"/>
            <a:ext cx="2519362" cy="14716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90" name="稻壳儿小白白(http://dwz.cn/Wu2UP)"/>
          <p:cNvSpPr>
            <a:spLocks noChangeArrowheads="1"/>
          </p:cNvSpPr>
          <p:nvPr/>
        </p:nvSpPr>
        <p:spPr bwMode="auto">
          <a:xfrm>
            <a:off x="914400" y="4595813"/>
            <a:ext cx="2519363" cy="14732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91" name="稻壳儿小白白(http://dwz.cn/Wu2UP)"/>
          <p:cNvSpPr>
            <a:spLocks noChangeArrowheads="1"/>
          </p:cNvSpPr>
          <p:nvPr/>
        </p:nvSpPr>
        <p:spPr bwMode="auto">
          <a:xfrm>
            <a:off x="3552825" y="4595813"/>
            <a:ext cx="2520950" cy="14732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92" name="稻壳儿小白白(http://dwz.cn/Wu2UP)"/>
          <p:cNvSpPr>
            <a:spLocks noChangeArrowheads="1"/>
          </p:cNvSpPr>
          <p:nvPr/>
        </p:nvSpPr>
        <p:spPr bwMode="auto">
          <a:xfrm>
            <a:off x="6191250" y="4595813"/>
            <a:ext cx="2520950" cy="14732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20493" name="稻壳儿小白白(http://dwz.cn/Wu2UP)"/>
          <p:cNvSpPr>
            <a:spLocks noChangeArrowheads="1"/>
          </p:cNvSpPr>
          <p:nvPr/>
        </p:nvSpPr>
        <p:spPr bwMode="auto">
          <a:xfrm>
            <a:off x="8831263" y="4595813"/>
            <a:ext cx="2519362" cy="147320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pic>
        <p:nvPicPr>
          <p:cNvPr id="20494" name="图片 31"/>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文本框 37"/>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成功项目展示</a:t>
            </a:r>
          </a:p>
        </p:txBody>
      </p:sp>
      <p:sp>
        <p:nvSpPr>
          <p:cNvPr id="20496" name="文本框 38"/>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3</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344049827"/>
      </p:ext>
    </p:extLst>
  </p:cSld>
  <p:clrMapOvr>
    <a:masterClrMapping/>
  </p:clrMapOvr>
  <p:transition spd="slow" advClick="0"/>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1506" name="稻壳儿小白白(http://dwz.cn/Wu2UP)"/>
          <p:cNvSpPr>
            <a:spLocks noChangeArrowheads="1"/>
          </p:cNvSpPr>
          <p:nvPr/>
        </p:nvSpPr>
        <p:spPr bwMode="auto">
          <a:xfrm>
            <a:off x="4741863" y="3643313"/>
            <a:ext cx="912812" cy="380365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21507" name="稻壳儿小白白(http://dwz.cn/Wu2UP)"/>
          <p:cNvSpPr>
            <a:spLocks/>
          </p:cNvSpPr>
          <p:nvPr/>
        </p:nvSpPr>
        <p:spPr bwMode="auto">
          <a:xfrm>
            <a:off x="4284663" y="3116263"/>
            <a:ext cx="457200" cy="1063625"/>
          </a:xfrm>
          <a:custGeom>
            <a:avLst/>
            <a:gdLst>
              <a:gd name="T0" fmla="*/ 2147483647 w 401"/>
              <a:gd name="T1" fmla="*/ 2147483647 h 935"/>
              <a:gd name="T2" fmla="*/ 0 w 401"/>
              <a:gd name="T3" fmla="*/ 0 h 935"/>
              <a:gd name="T4" fmla="*/ 0 w 401"/>
              <a:gd name="T5" fmla="*/ 2147483647 h 935"/>
              <a:gd name="T6" fmla="*/ 2147483647 w 401"/>
              <a:gd name="T7" fmla="*/ 2147483647 h 935"/>
              <a:gd name="T8" fmla="*/ 2147483647 w 401"/>
              <a:gd name="T9" fmla="*/ 2147483647 h 935"/>
              <a:gd name="T10" fmla="*/ 0 60000 65536"/>
              <a:gd name="T11" fmla="*/ 0 60000 65536"/>
              <a:gd name="T12" fmla="*/ 0 60000 65536"/>
              <a:gd name="T13" fmla="*/ 0 60000 65536"/>
              <a:gd name="T14" fmla="*/ 0 60000 65536"/>
              <a:gd name="T15" fmla="*/ 0 w 401"/>
              <a:gd name="T16" fmla="*/ 0 h 935"/>
              <a:gd name="T17" fmla="*/ 401 w 401"/>
              <a:gd name="T18" fmla="*/ 935 h 935"/>
            </a:gdLst>
            <a:ahLst/>
            <a:cxnLst>
              <a:cxn ang="T10">
                <a:pos x="T0" y="T1"/>
              </a:cxn>
              <a:cxn ang="T11">
                <a:pos x="T2" y="T3"/>
              </a:cxn>
              <a:cxn ang="T12">
                <a:pos x="T4" y="T5"/>
              </a:cxn>
              <a:cxn ang="T13">
                <a:pos x="T6" y="T7"/>
              </a:cxn>
              <a:cxn ang="T14">
                <a:pos x="T8" y="T9"/>
              </a:cxn>
            </a:cxnLst>
            <a:rect l="T15" t="T16" r="T17" b="T18"/>
            <a:pathLst>
              <a:path w="401" h="935">
                <a:moveTo>
                  <a:pt x="401" y="464"/>
                </a:moveTo>
                <a:lnTo>
                  <a:pt x="0" y="0"/>
                </a:lnTo>
                <a:lnTo>
                  <a:pt x="0" y="471"/>
                </a:lnTo>
                <a:lnTo>
                  <a:pt x="401" y="935"/>
                </a:lnTo>
                <a:lnTo>
                  <a:pt x="401" y="464"/>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08" name="稻壳儿小白白(http://dwz.cn/Wu2UP)"/>
          <p:cNvSpPr>
            <a:spLocks/>
          </p:cNvSpPr>
          <p:nvPr/>
        </p:nvSpPr>
        <p:spPr bwMode="auto">
          <a:xfrm>
            <a:off x="4284663" y="3116263"/>
            <a:ext cx="1370012" cy="527050"/>
          </a:xfrm>
          <a:custGeom>
            <a:avLst/>
            <a:gdLst>
              <a:gd name="T0" fmla="*/ 2147483647 w 1205"/>
              <a:gd name="T1" fmla="*/ 0 h 464"/>
              <a:gd name="T2" fmla="*/ 0 w 1205"/>
              <a:gd name="T3" fmla="*/ 0 h 464"/>
              <a:gd name="T4" fmla="*/ 2147483647 w 1205"/>
              <a:gd name="T5" fmla="*/ 2147483647 h 464"/>
              <a:gd name="T6" fmla="*/ 2147483647 w 1205"/>
              <a:gd name="T7" fmla="*/ 2147483647 h 464"/>
              <a:gd name="T8" fmla="*/ 2147483647 w 1205"/>
              <a:gd name="T9" fmla="*/ 0 h 464"/>
              <a:gd name="T10" fmla="*/ 0 60000 65536"/>
              <a:gd name="T11" fmla="*/ 0 60000 65536"/>
              <a:gd name="T12" fmla="*/ 0 60000 65536"/>
              <a:gd name="T13" fmla="*/ 0 60000 65536"/>
              <a:gd name="T14" fmla="*/ 0 60000 65536"/>
              <a:gd name="T15" fmla="*/ 0 w 1205"/>
              <a:gd name="T16" fmla="*/ 0 h 464"/>
              <a:gd name="T17" fmla="*/ 1205 w 1205"/>
              <a:gd name="T18" fmla="*/ 464 h 464"/>
            </a:gdLst>
            <a:ahLst/>
            <a:cxnLst>
              <a:cxn ang="T10">
                <a:pos x="T0" y="T1"/>
              </a:cxn>
              <a:cxn ang="T11">
                <a:pos x="T2" y="T3"/>
              </a:cxn>
              <a:cxn ang="T12">
                <a:pos x="T4" y="T5"/>
              </a:cxn>
              <a:cxn ang="T13">
                <a:pos x="T6" y="T7"/>
              </a:cxn>
              <a:cxn ang="T14">
                <a:pos x="T8" y="T9"/>
              </a:cxn>
            </a:cxnLst>
            <a:rect l="T15" t="T16" r="T17" b="T18"/>
            <a:pathLst>
              <a:path w="1205" h="464">
                <a:moveTo>
                  <a:pt x="803" y="0"/>
                </a:moveTo>
                <a:lnTo>
                  <a:pt x="0" y="0"/>
                </a:lnTo>
                <a:lnTo>
                  <a:pt x="401" y="464"/>
                </a:lnTo>
                <a:lnTo>
                  <a:pt x="1205" y="464"/>
                </a:lnTo>
                <a:lnTo>
                  <a:pt x="803" y="0"/>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09" name="稻壳儿小白白(http://dwz.cn/Wu2UP)"/>
          <p:cNvSpPr>
            <a:spLocks noChangeArrowheads="1"/>
          </p:cNvSpPr>
          <p:nvPr/>
        </p:nvSpPr>
        <p:spPr bwMode="auto">
          <a:xfrm>
            <a:off x="3829050" y="4179888"/>
            <a:ext cx="912813" cy="3267075"/>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21510" name="稻壳儿小白白(http://dwz.cn/Wu2UP)"/>
          <p:cNvSpPr>
            <a:spLocks/>
          </p:cNvSpPr>
          <p:nvPr/>
        </p:nvSpPr>
        <p:spPr bwMode="auto">
          <a:xfrm>
            <a:off x="3373438" y="3652838"/>
            <a:ext cx="455612" cy="1060450"/>
          </a:xfrm>
          <a:custGeom>
            <a:avLst/>
            <a:gdLst>
              <a:gd name="T0" fmla="*/ 2147483647 w 401"/>
              <a:gd name="T1" fmla="*/ 2147483647 h 935"/>
              <a:gd name="T2" fmla="*/ 0 w 401"/>
              <a:gd name="T3" fmla="*/ 0 h 935"/>
              <a:gd name="T4" fmla="*/ 0 w 401"/>
              <a:gd name="T5" fmla="*/ 2147483647 h 935"/>
              <a:gd name="T6" fmla="*/ 2147483647 w 401"/>
              <a:gd name="T7" fmla="*/ 2147483647 h 935"/>
              <a:gd name="T8" fmla="*/ 2147483647 w 401"/>
              <a:gd name="T9" fmla="*/ 2147483647 h 935"/>
              <a:gd name="T10" fmla="*/ 0 60000 65536"/>
              <a:gd name="T11" fmla="*/ 0 60000 65536"/>
              <a:gd name="T12" fmla="*/ 0 60000 65536"/>
              <a:gd name="T13" fmla="*/ 0 60000 65536"/>
              <a:gd name="T14" fmla="*/ 0 60000 65536"/>
              <a:gd name="T15" fmla="*/ 0 w 401"/>
              <a:gd name="T16" fmla="*/ 0 h 935"/>
              <a:gd name="T17" fmla="*/ 401 w 401"/>
              <a:gd name="T18" fmla="*/ 935 h 935"/>
            </a:gdLst>
            <a:ahLst/>
            <a:cxnLst>
              <a:cxn ang="T10">
                <a:pos x="T0" y="T1"/>
              </a:cxn>
              <a:cxn ang="T11">
                <a:pos x="T2" y="T3"/>
              </a:cxn>
              <a:cxn ang="T12">
                <a:pos x="T4" y="T5"/>
              </a:cxn>
              <a:cxn ang="T13">
                <a:pos x="T6" y="T7"/>
              </a:cxn>
              <a:cxn ang="T14">
                <a:pos x="T8" y="T9"/>
              </a:cxn>
            </a:cxnLst>
            <a:rect l="T15" t="T16" r="T17" b="T18"/>
            <a:pathLst>
              <a:path w="401" h="935">
                <a:moveTo>
                  <a:pt x="401" y="464"/>
                </a:moveTo>
                <a:lnTo>
                  <a:pt x="0" y="0"/>
                </a:lnTo>
                <a:lnTo>
                  <a:pt x="0" y="472"/>
                </a:lnTo>
                <a:lnTo>
                  <a:pt x="401" y="935"/>
                </a:lnTo>
                <a:lnTo>
                  <a:pt x="401" y="464"/>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11" name="稻壳儿小白白(http://dwz.cn/Wu2UP)"/>
          <p:cNvSpPr>
            <a:spLocks/>
          </p:cNvSpPr>
          <p:nvPr/>
        </p:nvSpPr>
        <p:spPr bwMode="auto">
          <a:xfrm>
            <a:off x="3373438" y="3651250"/>
            <a:ext cx="1368425" cy="527050"/>
          </a:xfrm>
          <a:custGeom>
            <a:avLst/>
            <a:gdLst>
              <a:gd name="T0" fmla="*/ 2147483647 w 1204"/>
              <a:gd name="T1" fmla="*/ 0 h 464"/>
              <a:gd name="T2" fmla="*/ 0 w 1204"/>
              <a:gd name="T3" fmla="*/ 0 h 464"/>
              <a:gd name="T4" fmla="*/ 2147483647 w 1204"/>
              <a:gd name="T5" fmla="*/ 2147483647 h 464"/>
              <a:gd name="T6" fmla="*/ 2147483647 w 1204"/>
              <a:gd name="T7" fmla="*/ 2147483647 h 464"/>
              <a:gd name="T8" fmla="*/ 2147483647 w 1204"/>
              <a:gd name="T9" fmla="*/ 0 h 464"/>
              <a:gd name="T10" fmla="*/ 0 60000 65536"/>
              <a:gd name="T11" fmla="*/ 0 60000 65536"/>
              <a:gd name="T12" fmla="*/ 0 60000 65536"/>
              <a:gd name="T13" fmla="*/ 0 60000 65536"/>
              <a:gd name="T14" fmla="*/ 0 60000 65536"/>
              <a:gd name="T15" fmla="*/ 0 w 1204"/>
              <a:gd name="T16" fmla="*/ 0 h 464"/>
              <a:gd name="T17" fmla="*/ 1204 w 1204"/>
              <a:gd name="T18" fmla="*/ 464 h 464"/>
            </a:gdLst>
            <a:ahLst/>
            <a:cxnLst>
              <a:cxn ang="T10">
                <a:pos x="T0" y="T1"/>
              </a:cxn>
              <a:cxn ang="T11">
                <a:pos x="T2" y="T3"/>
              </a:cxn>
              <a:cxn ang="T12">
                <a:pos x="T4" y="T5"/>
              </a:cxn>
              <a:cxn ang="T13">
                <a:pos x="T6" y="T7"/>
              </a:cxn>
              <a:cxn ang="T14">
                <a:pos x="T8" y="T9"/>
              </a:cxn>
            </a:cxnLst>
            <a:rect l="T15" t="T16" r="T17" b="T18"/>
            <a:pathLst>
              <a:path w="1204" h="464">
                <a:moveTo>
                  <a:pt x="803" y="0"/>
                </a:moveTo>
                <a:lnTo>
                  <a:pt x="0" y="0"/>
                </a:lnTo>
                <a:lnTo>
                  <a:pt x="401" y="464"/>
                </a:lnTo>
                <a:lnTo>
                  <a:pt x="1204" y="464"/>
                </a:lnTo>
                <a:lnTo>
                  <a:pt x="803" y="0"/>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12" name="稻壳儿小白白(http://dwz.cn/Wu2UP)"/>
          <p:cNvSpPr>
            <a:spLocks/>
          </p:cNvSpPr>
          <p:nvPr/>
        </p:nvSpPr>
        <p:spPr bwMode="auto">
          <a:xfrm>
            <a:off x="2459038" y="4187825"/>
            <a:ext cx="457200" cy="1062038"/>
          </a:xfrm>
          <a:custGeom>
            <a:avLst/>
            <a:gdLst>
              <a:gd name="T0" fmla="*/ 2147483647 w 402"/>
              <a:gd name="T1" fmla="*/ 2147483647 h 934"/>
              <a:gd name="T2" fmla="*/ 0 w 402"/>
              <a:gd name="T3" fmla="*/ 0 h 934"/>
              <a:gd name="T4" fmla="*/ 0 w 402"/>
              <a:gd name="T5" fmla="*/ 2147483647 h 934"/>
              <a:gd name="T6" fmla="*/ 2147483647 w 402"/>
              <a:gd name="T7" fmla="*/ 2147483647 h 934"/>
              <a:gd name="T8" fmla="*/ 2147483647 w 402"/>
              <a:gd name="T9" fmla="*/ 2147483647 h 934"/>
              <a:gd name="T10" fmla="*/ 0 60000 65536"/>
              <a:gd name="T11" fmla="*/ 0 60000 65536"/>
              <a:gd name="T12" fmla="*/ 0 60000 65536"/>
              <a:gd name="T13" fmla="*/ 0 60000 65536"/>
              <a:gd name="T14" fmla="*/ 0 60000 65536"/>
              <a:gd name="T15" fmla="*/ 0 w 402"/>
              <a:gd name="T16" fmla="*/ 0 h 934"/>
              <a:gd name="T17" fmla="*/ 402 w 402"/>
              <a:gd name="T18" fmla="*/ 934 h 934"/>
            </a:gdLst>
            <a:ahLst/>
            <a:cxnLst>
              <a:cxn ang="T10">
                <a:pos x="T0" y="T1"/>
              </a:cxn>
              <a:cxn ang="T11">
                <a:pos x="T2" y="T3"/>
              </a:cxn>
              <a:cxn ang="T12">
                <a:pos x="T4" y="T5"/>
              </a:cxn>
              <a:cxn ang="T13">
                <a:pos x="T6" y="T7"/>
              </a:cxn>
              <a:cxn ang="T14">
                <a:pos x="T8" y="T9"/>
              </a:cxn>
            </a:cxnLst>
            <a:rect l="T15" t="T16" r="T17" b="T18"/>
            <a:pathLst>
              <a:path w="402" h="934">
                <a:moveTo>
                  <a:pt x="402" y="463"/>
                </a:moveTo>
                <a:lnTo>
                  <a:pt x="0" y="0"/>
                </a:lnTo>
                <a:lnTo>
                  <a:pt x="0" y="471"/>
                </a:lnTo>
                <a:lnTo>
                  <a:pt x="402" y="934"/>
                </a:lnTo>
                <a:lnTo>
                  <a:pt x="402" y="463"/>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13" name="稻壳儿小白白(http://dwz.cn/Wu2UP)"/>
          <p:cNvSpPr>
            <a:spLocks noChangeArrowheads="1"/>
          </p:cNvSpPr>
          <p:nvPr/>
        </p:nvSpPr>
        <p:spPr bwMode="auto">
          <a:xfrm>
            <a:off x="2916238" y="4714875"/>
            <a:ext cx="954087" cy="273208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21514" name="稻壳儿小白白(http://dwz.cn/Wu2UP)"/>
          <p:cNvSpPr>
            <a:spLocks/>
          </p:cNvSpPr>
          <p:nvPr/>
        </p:nvSpPr>
        <p:spPr bwMode="auto">
          <a:xfrm>
            <a:off x="2459038" y="4187825"/>
            <a:ext cx="1370012" cy="525463"/>
          </a:xfrm>
          <a:custGeom>
            <a:avLst/>
            <a:gdLst>
              <a:gd name="T0" fmla="*/ 2147483647 w 1205"/>
              <a:gd name="T1" fmla="*/ 0 h 463"/>
              <a:gd name="T2" fmla="*/ 0 w 1205"/>
              <a:gd name="T3" fmla="*/ 0 h 463"/>
              <a:gd name="T4" fmla="*/ 2147483647 w 1205"/>
              <a:gd name="T5" fmla="*/ 2147483647 h 463"/>
              <a:gd name="T6" fmla="*/ 2147483647 w 1205"/>
              <a:gd name="T7" fmla="*/ 2147483647 h 463"/>
              <a:gd name="T8" fmla="*/ 2147483647 w 1205"/>
              <a:gd name="T9" fmla="*/ 0 h 463"/>
              <a:gd name="T10" fmla="*/ 0 60000 65536"/>
              <a:gd name="T11" fmla="*/ 0 60000 65536"/>
              <a:gd name="T12" fmla="*/ 0 60000 65536"/>
              <a:gd name="T13" fmla="*/ 0 60000 65536"/>
              <a:gd name="T14" fmla="*/ 0 60000 65536"/>
              <a:gd name="T15" fmla="*/ 0 w 1205"/>
              <a:gd name="T16" fmla="*/ 0 h 463"/>
              <a:gd name="T17" fmla="*/ 1205 w 1205"/>
              <a:gd name="T18" fmla="*/ 463 h 463"/>
            </a:gdLst>
            <a:ahLst/>
            <a:cxnLst>
              <a:cxn ang="T10">
                <a:pos x="T0" y="T1"/>
              </a:cxn>
              <a:cxn ang="T11">
                <a:pos x="T2" y="T3"/>
              </a:cxn>
              <a:cxn ang="T12">
                <a:pos x="T4" y="T5"/>
              </a:cxn>
              <a:cxn ang="T13">
                <a:pos x="T6" y="T7"/>
              </a:cxn>
              <a:cxn ang="T14">
                <a:pos x="T8" y="T9"/>
              </a:cxn>
            </a:cxnLst>
            <a:rect l="T15" t="T16" r="T17" b="T18"/>
            <a:pathLst>
              <a:path w="1205" h="463">
                <a:moveTo>
                  <a:pt x="804" y="0"/>
                </a:moveTo>
                <a:lnTo>
                  <a:pt x="0" y="0"/>
                </a:lnTo>
                <a:lnTo>
                  <a:pt x="402" y="463"/>
                </a:lnTo>
                <a:lnTo>
                  <a:pt x="1205" y="463"/>
                </a:lnTo>
                <a:lnTo>
                  <a:pt x="804" y="0"/>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15" name="稻壳儿小白白(http://dwz.cn/Wu2UP)"/>
          <p:cNvSpPr>
            <a:spLocks/>
          </p:cNvSpPr>
          <p:nvPr/>
        </p:nvSpPr>
        <p:spPr bwMode="auto">
          <a:xfrm>
            <a:off x="635000" y="5257800"/>
            <a:ext cx="1370013" cy="528638"/>
          </a:xfrm>
          <a:custGeom>
            <a:avLst/>
            <a:gdLst>
              <a:gd name="T0" fmla="*/ 2147483647 w 1205"/>
              <a:gd name="T1" fmla="*/ 0 h 464"/>
              <a:gd name="T2" fmla="*/ 0 w 1205"/>
              <a:gd name="T3" fmla="*/ 0 h 464"/>
              <a:gd name="T4" fmla="*/ 2147483647 w 1205"/>
              <a:gd name="T5" fmla="*/ 2147483647 h 464"/>
              <a:gd name="T6" fmla="*/ 2147483647 w 1205"/>
              <a:gd name="T7" fmla="*/ 2147483647 h 464"/>
              <a:gd name="T8" fmla="*/ 2147483647 w 1205"/>
              <a:gd name="T9" fmla="*/ 0 h 464"/>
              <a:gd name="T10" fmla="*/ 0 60000 65536"/>
              <a:gd name="T11" fmla="*/ 0 60000 65536"/>
              <a:gd name="T12" fmla="*/ 0 60000 65536"/>
              <a:gd name="T13" fmla="*/ 0 60000 65536"/>
              <a:gd name="T14" fmla="*/ 0 60000 65536"/>
              <a:gd name="T15" fmla="*/ 0 w 1205"/>
              <a:gd name="T16" fmla="*/ 0 h 464"/>
              <a:gd name="T17" fmla="*/ 1205 w 1205"/>
              <a:gd name="T18" fmla="*/ 464 h 464"/>
            </a:gdLst>
            <a:ahLst/>
            <a:cxnLst>
              <a:cxn ang="T10">
                <a:pos x="T0" y="T1"/>
              </a:cxn>
              <a:cxn ang="T11">
                <a:pos x="T2" y="T3"/>
              </a:cxn>
              <a:cxn ang="T12">
                <a:pos x="T4" y="T5"/>
              </a:cxn>
              <a:cxn ang="T13">
                <a:pos x="T6" y="T7"/>
              </a:cxn>
              <a:cxn ang="T14">
                <a:pos x="T8" y="T9"/>
              </a:cxn>
            </a:cxnLst>
            <a:rect l="T15" t="T16" r="T17" b="T18"/>
            <a:pathLst>
              <a:path w="1205" h="464">
                <a:moveTo>
                  <a:pt x="803" y="0"/>
                </a:moveTo>
                <a:lnTo>
                  <a:pt x="0" y="0"/>
                </a:lnTo>
                <a:lnTo>
                  <a:pt x="400" y="464"/>
                </a:lnTo>
                <a:lnTo>
                  <a:pt x="1205" y="464"/>
                </a:lnTo>
                <a:lnTo>
                  <a:pt x="803" y="0"/>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16" name="稻壳儿小白白(http://dwz.cn/Wu2UP)"/>
          <p:cNvSpPr>
            <a:spLocks noChangeArrowheads="1"/>
          </p:cNvSpPr>
          <p:nvPr/>
        </p:nvSpPr>
        <p:spPr bwMode="auto">
          <a:xfrm>
            <a:off x="1089025" y="5784850"/>
            <a:ext cx="914400" cy="1662113"/>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21517" name="稻壳儿小白白(http://dwz.cn/Wu2UP)"/>
          <p:cNvSpPr>
            <a:spLocks/>
          </p:cNvSpPr>
          <p:nvPr/>
        </p:nvSpPr>
        <p:spPr bwMode="auto">
          <a:xfrm>
            <a:off x="635000" y="5257800"/>
            <a:ext cx="454025" cy="2189163"/>
          </a:xfrm>
          <a:custGeom>
            <a:avLst/>
            <a:gdLst>
              <a:gd name="T0" fmla="*/ 2147483647 w 400"/>
              <a:gd name="T1" fmla="*/ 2147483647 h 1927"/>
              <a:gd name="T2" fmla="*/ 0 w 400"/>
              <a:gd name="T3" fmla="*/ 0 h 1927"/>
              <a:gd name="T4" fmla="*/ 0 w 400"/>
              <a:gd name="T5" fmla="*/ 2147483647 h 1927"/>
              <a:gd name="T6" fmla="*/ 2147483647 w 400"/>
              <a:gd name="T7" fmla="*/ 2147483647 h 1927"/>
              <a:gd name="T8" fmla="*/ 2147483647 w 400"/>
              <a:gd name="T9" fmla="*/ 2147483647 h 1927"/>
              <a:gd name="T10" fmla="*/ 0 60000 65536"/>
              <a:gd name="T11" fmla="*/ 0 60000 65536"/>
              <a:gd name="T12" fmla="*/ 0 60000 65536"/>
              <a:gd name="T13" fmla="*/ 0 60000 65536"/>
              <a:gd name="T14" fmla="*/ 0 60000 65536"/>
              <a:gd name="T15" fmla="*/ 0 w 400"/>
              <a:gd name="T16" fmla="*/ 0 h 1927"/>
              <a:gd name="T17" fmla="*/ 400 w 400"/>
              <a:gd name="T18" fmla="*/ 1927 h 1927"/>
            </a:gdLst>
            <a:ahLst/>
            <a:cxnLst>
              <a:cxn ang="T10">
                <a:pos x="T0" y="T1"/>
              </a:cxn>
              <a:cxn ang="T11">
                <a:pos x="T2" y="T3"/>
              </a:cxn>
              <a:cxn ang="T12">
                <a:pos x="T4" y="T5"/>
              </a:cxn>
              <a:cxn ang="T13">
                <a:pos x="T6" y="T7"/>
              </a:cxn>
              <a:cxn ang="T14">
                <a:pos x="T8" y="T9"/>
              </a:cxn>
            </a:cxnLst>
            <a:rect l="T15" t="T16" r="T17" b="T18"/>
            <a:pathLst>
              <a:path w="400" h="1927">
                <a:moveTo>
                  <a:pt x="400" y="464"/>
                </a:moveTo>
                <a:lnTo>
                  <a:pt x="0" y="0"/>
                </a:lnTo>
                <a:lnTo>
                  <a:pt x="0" y="1463"/>
                </a:lnTo>
                <a:lnTo>
                  <a:pt x="400" y="1927"/>
                </a:lnTo>
                <a:lnTo>
                  <a:pt x="400" y="464"/>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18" name="稻壳儿小白白(http://dwz.cn/Wu2UP)"/>
          <p:cNvSpPr>
            <a:spLocks noChangeArrowheads="1"/>
          </p:cNvSpPr>
          <p:nvPr/>
        </p:nvSpPr>
        <p:spPr bwMode="auto">
          <a:xfrm>
            <a:off x="2005013" y="5249863"/>
            <a:ext cx="911225" cy="219710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21519" name="稻壳儿小白白(http://dwz.cn/Wu2UP)"/>
          <p:cNvSpPr>
            <a:spLocks/>
          </p:cNvSpPr>
          <p:nvPr/>
        </p:nvSpPr>
        <p:spPr bwMode="auto">
          <a:xfrm>
            <a:off x="1547813" y="4722813"/>
            <a:ext cx="457200" cy="1063625"/>
          </a:xfrm>
          <a:custGeom>
            <a:avLst/>
            <a:gdLst>
              <a:gd name="T0" fmla="*/ 2147483647 w 402"/>
              <a:gd name="T1" fmla="*/ 2147483647 h 935"/>
              <a:gd name="T2" fmla="*/ 0 w 402"/>
              <a:gd name="T3" fmla="*/ 0 h 935"/>
              <a:gd name="T4" fmla="*/ 0 w 402"/>
              <a:gd name="T5" fmla="*/ 2147483647 h 935"/>
              <a:gd name="T6" fmla="*/ 2147483647 w 402"/>
              <a:gd name="T7" fmla="*/ 2147483647 h 935"/>
              <a:gd name="T8" fmla="*/ 2147483647 w 402"/>
              <a:gd name="T9" fmla="*/ 2147483647 h 935"/>
              <a:gd name="T10" fmla="*/ 0 60000 65536"/>
              <a:gd name="T11" fmla="*/ 0 60000 65536"/>
              <a:gd name="T12" fmla="*/ 0 60000 65536"/>
              <a:gd name="T13" fmla="*/ 0 60000 65536"/>
              <a:gd name="T14" fmla="*/ 0 60000 65536"/>
              <a:gd name="T15" fmla="*/ 0 w 402"/>
              <a:gd name="T16" fmla="*/ 0 h 935"/>
              <a:gd name="T17" fmla="*/ 402 w 402"/>
              <a:gd name="T18" fmla="*/ 935 h 935"/>
            </a:gdLst>
            <a:ahLst/>
            <a:cxnLst>
              <a:cxn ang="T10">
                <a:pos x="T0" y="T1"/>
              </a:cxn>
              <a:cxn ang="T11">
                <a:pos x="T2" y="T3"/>
              </a:cxn>
              <a:cxn ang="T12">
                <a:pos x="T4" y="T5"/>
              </a:cxn>
              <a:cxn ang="T13">
                <a:pos x="T6" y="T7"/>
              </a:cxn>
              <a:cxn ang="T14">
                <a:pos x="T8" y="T9"/>
              </a:cxn>
            </a:cxnLst>
            <a:rect l="T15" t="T16" r="T17" b="T18"/>
            <a:pathLst>
              <a:path w="402" h="935">
                <a:moveTo>
                  <a:pt x="402" y="463"/>
                </a:moveTo>
                <a:lnTo>
                  <a:pt x="0" y="0"/>
                </a:lnTo>
                <a:lnTo>
                  <a:pt x="0" y="471"/>
                </a:lnTo>
                <a:lnTo>
                  <a:pt x="402" y="935"/>
                </a:lnTo>
                <a:lnTo>
                  <a:pt x="402" y="463"/>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20" name="稻壳儿小白白(http://dwz.cn/Wu2UP)"/>
          <p:cNvSpPr>
            <a:spLocks/>
          </p:cNvSpPr>
          <p:nvPr/>
        </p:nvSpPr>
        <p:spPr bwMode="auto">
          <a:xfrm>
            <a:off x="1547813" y="4722813"/>
            <a:ext cx="1368425" cy="527050"/>
          </a:xfrm>
          <a:custGeom>
            <a:avLst/>
            <a:gdLst>
              <a:gd name="T0" fmla="*/ 2147483647 w 1205"/>
              <a:gd name="T1" fmla="*/ 0 h 463"/>
              <a:gd name="T2" fmla="*/ 0 w 1205"/>
              <a:gd name="T3" fmla="*/ 0 h 463"/>
              <a:gd name="T4" fmla="*/ 2147483647 w 1205"/>
              <a:gd name="T5" fmla="*/ 2147483647 h 463"/>
              <a:gd name="T6" fmla="*/ 2147483647 w 1205"/>
              <a:gd name="T7" fmla="*/ 2147483647 h 463"/>
              <a:gd name="T8" fmla="*/ 2147483647 w 1205"/>
              <a:gd name="T9" fmla="*/ 0 h 463"/>
              <a:gd name="T10" fmla="*/ 0 60000 65536"/>
              <a:gd name="T11" fmla="*/ 0 60000 65536"/>
              <a:gd name="T12" fmla="*/ 0 60000 65536"/>
              <a:gd name="T13" fmla="*/ 0 60000 65536"/>
              <a:gd name="T14" fmla="*/ 0 60000 65536"/>
              <a:gd name="T15" fmla="*/ 0 w 1205"/>
              <a:gd name="T16" fmla="*/ 0 h 463"/>
              <a:gd name="T17" fmla="*/ 1205 w 1205"/>
              <a:gd name="T18" fmla="*/ 463 h 463"/>
            </a:gdLst>
            <a:ahLst/>
            <a:cxnLst>
              <a:cxn ang="T10">
                <a:pos x="T0" y="T1"/>
              </a:cxn>
              <a:cxn ang="T11">
                <a:pos x="T2" y="T3"/>
              </a:cxn>
              <a:cxn ang="T12">
                <a:pos x="T4" y="T5"/>
              </a:cxn>
              <a:cxn ang="T13">
                <a:pos x="T6" y="T7"/>
              </a:cxn>
              <a:cxn ang="T14">
                <a:pos x="T8" y="T9"/>
              </a:cxn>
            </a:cxnLst>
            <a:rect l="T15" t="T16" r="T17" b="T18"/>
            <a:pathLst>
              <a:path w="1205" h="463">
                <a:moveTo>
                  <a:pt x="803" y="0"/>
                </a:moveTo>
                <a:lnTo>
                  <a:pt x="0" y="0"/>
                </a:lnTo>
                <a:lnTo>
                  <a:pt x="402" y="463"/>
                </a:lnTo>
                <a:lnTo>
                  <a:pt x="1205" y="463"/>
                </a:lnTo>
                <a:lnTo>
                  <a:pt x="803" y="0"/>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1521" name="稻壳儿小白白(http://dwz.cn/Wu2UP)"/>
          <p:cNvSpPr>
            <a:spLocks noChangeArrowheads="1"/>
          </p:cNvSpPr>
          <p:nvPr/>
        </p:nvSpPr>
        <p:spPr bwMode="auto">
          <a:xfrm>
            <a:off x="1762125" y="1612900"/>
            <a:ext cx="1949450" cy="3224213"/>
          </a:xfrm>
          <a:custGeom>
            <a:avLst/>
            <a:gdLst>
              <a:gd name="T0" fmla="*/ 2147483647 w 1077"/>
              <a:gd name="T1" fmla="*/ 2147483647 h 1781"/>
              <a:gd name="T2" fmla="*/ 2147483647 w 1077"/>
              <a:gd name="T3" fmla="*/ 2147483647 h 1781"/>
              <a:gd name="T4" fmla="*/ 2147483647 w 1077"/>
              <a:gd name="T5" fmla="*/ 2147483647 h 1781"/>
              <a:gd name="T6" fmla="*/ 2147483647 w 1077"/>
              <a:gd name="T7" fmla="*/ 2147483647 h 1781"/>
              <a:gd name="T8" fmla="*/ 2147483647 w 1077"/>
              <a:gd name="T9" fmla="*/ 2147483647 h 1781"/>
              <a:gd name="T10" fmla="*/ 2147483647 w 1077"/>
              <a:gd name="T11" fmla="*/ 2147483647 h 1781"/>
              <a:gd name="T12" fmla="*/ 2147483647 w 1077"/>
              <a:gd name="T13" fmla="*/ 2147483647 h 1781"/>
              <a:gd name="T14" fmla="*/ 2147483647 w 1077"/>
              <a:gd name="T15" fmla="*/ 2147483647 h 1781"/>
              <a:gd name="T16" fmla="*/ 2147483647 w 1077"/>
              <a:gd name="T17" fmla="*/ 2147483647 h 1781"/>
              <a:gd name="T18" fmla="*/ 2147483647 w 1077"/>
              <a:gd name="T19" fmla="*/ 2147483647 h 1781"/>
              <a:gd name="T20" fmla="*/ 2147483647 w 1077"/>
              <a:gd name="T21" fmla="*/ 2147483647 h 1781"/>
              <a:gd name="T22" fmla="*/ 2147483647 w 1077"/>
              <a:gd name="T23" fmla="*/ 2147483647 h 1781"/>
              <a:gd name="T24" fmla="*/ 2147483647 w 1077"/>
              <a:gd name="T25" fmla="*/ 2147483647 h 1781"/>
              <a:gd name="T26" fmla="*/ 2147483647 w 1077"/>
              <a:gd name="T27" fmla="*/ 2147483647 h 1781"/>
              <a:gd name="T28" fmla="*/ 2147483647 w 1077"/>
              <a:gd name="T29" fmla="*/ 2147483647 h 1781"/>
              <a:gd name="T30" fmla="*/ 2147483647 w 1077"/>
              <a:gd name="T31" fmla="*/ 2147483647 h 1781"/>
              <a:gd name="T32" fmla="*/ 2147483647 w 1077"/>
              <a:gd name="T33" fmla="*/ 2147483647 h 1781"/>
              <a:gd name="T34" fmla="*/ 2147483647 w 1077"/>
              <a:gd name="T35" fmla="*/ 2147483647 h 1781"/>
              <a:gd name="T36" fmla="*/ 2147483647 w 1077"/>
              <a:gd name="T37" fmla="*/ 2147483647 h 1781"/>
              <a:gd name="T38" fmla="*/ 2147483647 w 1077"/>
              <a:gd name="T39" fmla="*/ 2147483647 h 1781"/>
              <a:gd name="T40" fmla="*/ 2147483647 w 1077"/>
              <a:gd name="T41" fmla="*/ 2147483647 h 1781"/>
              <a:gd name="T42" fmla="*/ 2147483647 w 1077"/>
              <a:gd name="T43" fmla="*/ 2147483647 h 1781"/>
              <a:gd name="T44" fmla="*/ 2147483647 w 1077"/>
              <a:gd name="T45" fmla="*/ 2147483647 h 1781"/>
              <a:gd name="T46" fmla="*/ 2147483647 w 1077"/>
              <a:gd name="T47" fmla="*/ 2147483647 h 1781"/>
              <a:gd name="T48" fmla="*/ 2147483647 w 1077"/>
              <a:gd name="T49" fmla="*/ 2147483647 h 1781"/>
              <a:gd name="T50" fmla="*/ 2147483647 w 1077"/>
              <a:gd name="T51" fmla="*/ 2147483647 h 1781"/>
              <a:gd name="T52" fmla="*/ 2147483647 w 1077"/>
              <a:gd name="T53" fmla="*/ 2147483647 h 1781"/>
              <a:gd name="T54" fmla="*/ 2147483647 w 1077"/>
              <a:gd name="T55" fmla="*/ 2147483647 h 1781"/>
              <a:gd name="T56" fmla="*/ 2147483647 w 1077"/>
              <a:gd name="T57" fmla="*/ 2147483647 h 1781"/>
              <a:gd name="T58" fmla="*/ 2147483647 w 1077"/>
              <a:gd name="T59" fmla="*/ 2147483647 h 1781"/>
              <a:gd name="T60" fmla="*/ 2147483647 w 1077"/>
              <a:gd name="T61" fmla="*/ 2147483647 h 1781"/>
              <a:gd name="T62" fmla="*/ 2147483647 w 1077"/>
              <a:gd name="T63" fmla="*/ 2147483647 h 1781"/>
              <a:gd name="T64" fmla="*/ 2147483647 w 1077"/>
              <a:gd name="T65" fmla="*/ 2147483647 h 1781"/>
              <a:gd name="T66" fmla="*/ 2147483647 w 1077"/>
              <a:gd name="T67" fmla="*/ 2147483647 h 1781"/>
              <a:gd name="T68" fmla="*/ 2147483647 w 1077"/>
              <a:gd name="T69" fmla="*/ 2147483647 h 1781"/>
              <a:gd name="T70" fmla="*/ 2147483647 w 1077"/>
              <a:gd name="T71" fmla="*/ 2147483647 h 1781"/>
              <a:gd name="T72" fmla="*/ 2147483647 w 1077"/>
              <a:gd name="T73" fmla="*/ 2147483647 h 1781"/>
              <a:gd name="T74" fmla="*/ 2147483647 w 1077"/>
              <a:gd name="T75" fmla="*/ 2147483647 h 1781"/>
              <a:gd name="T76" fmla="*/ 2147483647 w 1077"/>
              <a:gd name="T77" fmla="*/ 2147483647 h 1781"/>
              <a:gd name="T78" fmla="*/ 2147483647 w 1077"/>
              <a:gd name="T79" fmla="*/ 2147483647 h 1781"/>
              <a:gd name="T80" fmla="*/ 2147483647 w 1077"/>
              <a:gd name="T81" fmla="*/ 2147483647 h 1781"/>
              <a:gd name="T82" fmla="*/ 2147483647 w 1077"/>
              <a:gd name="T83" fmla="*/ 2147483647 h 1781"/>
              <a:gd name="T84" fmla="*/ 2147483647 w 1077"/>
              <a:gd name="T85" fmla="*/ 2147483647 h 1781"/>
              <a:gd name="T86" fmla="*/ 2147483647 w 1077"/>
              <a:gd name="T87" fmla="*/ 2147483647 h 1781"/>
              <a:gd name="T88" fmla="*/ 2147483647 w 1077"/>
              <a:gd name="T89" fmla="*/ 2147483647 h 1781"/>
              <a:gd name="T90" fmla="*/ 2147483647 w 1077"/>
              <a:gd name="T91" fmla="*/ 2147483647 h 1781"/>
              <a:gd name="T92" fmla="*/ 2147483647 w 1077"/>
              <a:gd name="T93" fmla="*/ 2147483647 h 1781"/>
              <a:gd name="T94" fmla="*/ 2147483647 w 1077"/>
              <a:gd name="T95" fmla="*/ 2147483647 h 1781"/>
              <a:gd name="T96" fmla="*/ 2147483647 w 1077"/>
              <a:gd name="T97" fmla="*/ 2147483647 h 1781"/>
              <a:gd name="T98" fmla="*/ 2147483647 w 1077"/>
              <a:gd name="T99" fmla="*/ 2147483647 h 1781"/>
              <a:gd name="T100" fmla="*/ 2147483647 w 1077"/>
              <a:gd name="T101" fmla="*/ 2147483647 h 1781"/>
              <a:gd name="T102" fmla="*/ 2147483647 w 1077"/>
              <a:gd name="T103" fmla="*/ 2147483647 h 1781"/>
              <a:gd name="T104" fmla="*/ 2147483647 w 1077"/>
              <a:gd name="T105" fmla="*/ 2147483647 h 1781"/>
              <a:gd name="T106" fmla="*/ 2147483647 w 1077"/>
              <a:gd name="T107" fmla="*/ 2147483647 h 1781"/>
              <a:gd name="T108" fmla="*/ 2147483647 w 1077"/>
              <a:gd name="T109" fmla="*/ 2147483647 h 1781"/>
              <a:gd name="T110" fmla="*/ 2147483647 w 1077"/>
              <a:gd name="T111" fmla="*/ 2147483647 h 1781"/>
              <a:gd name="T112" fmla="*/ 2147483647 w 1077"/>
              <a:gd name="T113" fmla="*/ 2147483647 h 1781"/>
              <a:gd name="T114" fmla="*/ 2147483647 w 1077"/>
              <a:gd name="T115" fmla="*/ 2147483647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a:sym typeface="Arial" panose="020B0604020202020204" pitchFamily="34" charset="0"/>
              </a:rPr>
              <a:t> </a:t>
            </a:r>
          </a:p>
        </p:txBody>
      </p:sp>
      <p:sp>
        <p:nvSpPr>
          <p:cNvPr id="21522" name="稻壳儿小白白(http://dwz.cn/Wu2UP)"/>
          <p:cNvSpPr txBox="1">
            <a:spLocks noChangeArrowheads="1"/>
          </p:cNvSpPr>
          <p:nvPr/>
        </p:nvSpPr>
        <p:spPr bwMode="auto">
          <a:xfrm>
            <a:off x="6694488" y="2039938"/>
            <a:ext cx="51419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800">
                <a:solidFill>
                  <a:srgbClr val="445469"/>
                </a:solidFill>
                <a:sym typeface="Arial" panose="020B0604020202020204" pitchFamily="34" charset="0"/>
              </a:rPr>
              <a:t>我们的</a:t>
            </a:r>
            <a:r>
              <a:rPr lang="zh-CN" altLang="en-US" sz="4800" b="1">
                <a:solidFill>
                  <a:srgbClr val="117A68"/>
                </a:solidFill>
                <a:sym typeface="Arial" panose="020B0604020202020204" pitchFamily="34" charset="0"/>
              </a:rPr>
              <a:t>愿景</a:t>
            </a:r>
            <a:endParaRPr lang="en-US" altLang="zh-CN" sz="4800" b="1">
              <a:solidFill>
                <a:srgbClr val="117A68"/>
              </a:solidFill>
              <a:sym typeface="Arial" panose="020B0604020202020204" pitchFamily="34" charset="0"/>
            </a:endParaRPr>
          </a:p>
        </p:txBody>
      </p:sp>
      <p:sp>
        <p:nvSpPr>
          <p:cNvPr id="21523" name="稻壳儿小白白(http://dwz.cn/Wu2UP)"/>
          <p:cNvSpPr>
            <a:spLocks noChangeArrowheads="1"/>
          </p:cNvSpPr>
          <p:nvPr/>
        </p:nvSpPr>
        <p:spPr bwMode="auto">
          <a:xfrm>
            <a:off x="6694488" y="2997200"/>
            <a:ext cx="450373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a:solidFill>
                  <a:srgbClr val="445469"/>
                </a:solidFill>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600">
              <a:solidFill>
                <a:srgbClr val="445469"/>
              </a:solidFill>
              <a:sym typeface="Arial" panose="020B0604020202020204" pitchFamily="34" charset="0"/>
            </a:endParaRPr>
          </a:p>
        </p:txBody>
      </p:sp>
      <p:pic>
        <p:nvPicPr>
          <p:cNvPr id="21524" name="图片 2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5" name="文本框 34"/>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成功项目展示</a:t>
            </a:r>
          </a:p>
        </p:txBody>
      </p:sp>
      <p:sp>
        <p:nvSpPr>
          <p:cNvPr id="21526" name="文本框 35"/>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3</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534149228"/>
      </p:ext>
    </p:extLst>
  </p:cSld>
  <p:clrMapOvr>
    <a:masterClrMapping/>
  </p:clrMapOvr>
  <p:transition spd="slow" advClick="0"/>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6772" y="1579114"/>
            <a:ext cx="10761207" cy="1107996"/>
          </a:xfrm>
          <a:prstGeom prst="rect">
            <a:avLst/>
          </a:prstGeom>
          <a:noFill/>
        </p:spPr>
        <p:txBody>
          <a:bodyPr wrap="square" rtlCol="0">
            <a:spAutoFit/>
          </a:bodyPr>
          <a:lstStyle/>
          <a:p>
            <a:pPr>
              <a:spcBef>
                <a:spcPts val="0"/>
              </a:spcBef>
              <a:defRPr/>
            </a:pPr>
            <a:r>
              <a:rPr lang="en-US" altLang="zh-CN" sz="2400" b="1" dirty="0">
                <a:solidFill>
                  <a:schemeClr val="bg2"/>
                </a:solidFill>
              </a:rPr>
              <a:t>2.</a:t>
            </a:r>
            <a:r>
              <a:rPr lang="zh-CN" altLang="en-US" sz="2400" b="1" dirty="0">
                <a:solidFill>
                  <a:schemeClr val="bg2"/>
                </a:solidFill>
              </a:rPr>
              <a:t>域名系统</a:t>
            </a:r>
            <a:r>
              <a:rPr lang="en-US" altLang="zh-CN" sz="2400" b="1" dirty="0">
                <a:solidFill>
                  <a:schemeClr val="bg2"/>
                </a:solidFill>
              </a:rPr>
              <a:t>(DNS)</a:t>
            </a:r>
            <a:endParaRPr lang="zh-CN" altLang="en-US" sz="2400" b="1" dirty="0">
              <a:solidFill>
                <a:schemeClr val="bg2"/>
              </a:solidFill>
            </a:endParaRPr>
          </a:p>
          <a:p>
            <a:pPr>
              <a:spcBef>
                <a:spcPts val="0"/>
              </a:spcBef>
              <a:defRPr/>
            </a:pPr>
            <a:r>
              <a:rPr lang="en-US" altLang="zh-CN" sz="2400" dirty="0">
                <a:solidFill>
                  <a:schemeClr val="bg2"/>
                </a:solidFill>
              </a:rPr>
              <a:t>    Internet</a:t>
            </a:r>
            <a:r>
              <a:rPr lang="zh-CN" altLang="en-US" sz="2400" dirty="0">
                <a:solidFill>
                  <a:schemeClr val="bg2"/>
                </a:solidFill>
              </a:rPr>
              <a:t>上的</a:t>
            </a:r>
            <a:r>
              <a:rPr lang="en-US" altLang="zh-CN" sz="2400" dirty="0">
                <a:solidFill>
                  <a:schemeClr val="bg2"/>
                </a:solidFill>
              </a:rPr>
              <a:t>DNS</a:t>
            </a:r>
            <a:r>
              <a:rPr lang="zh-CN" altLang="en-US" sz="2400" dirty="0">
                <a:solidFill>
                  <a:schemeClr val="bg2"/>
                </a:solidFill>
              </a:rPr>
              <a:t>域名系统采用</a:t>
            </a:r>
            <a:r>
              <a:rPr lang="zh-CN" altLang="en-US" sz="2400" dirty="0">
                <a:solidFill>
                  <a:srgbClr val="FF0000"/>
                </a:solidFill>
              </a:rPr>
              <a:t>树状的层次结构</a:t>
            </a:r>
            <a:r>
              <a:rPr lang="zh-CN" altLang="en-US" sz="2400" dirty="0">
                <a:solidFill>
                  <a:schemeClr val="bg2"/>
                </a:solidFill>
              </a:rPr>
              <a:t>，如图所示。</a:t>
            </a:r>
          </a:p>
          <a:p>
            <a:endParaRPr lang="zh-CN" altLang="en-US" dirty="0"/>
          </a:p>
        </p:txBody>
      </p:sp>
      <p:pic>
        <p:nvPicPr>
          <p:cNvPr id="10" name="图片 38">
            <a:extLst>
              <a:ext uri="{FF2B5EF4-FFF2-40B4-BE49-F238E27FC236}">
                <a16:creationId xmlns:a16="http://schemas.microsoft.com/office/drawing/2014/main" id="{71EECA7B-615E-4AF8-9D50-EA69F7D9B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236" y="2502444"/>
            <a:ext cx="5448300"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1797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530" name="文本框 13"/>
          <p:cNvSpPr txBox="1">
            <a:spLocks noChangeArrowheads="1"/>
          </p:cNvSpPr>
          <p:nvPr/>
        </p:nvSpPr>
        <p:spPr bwMode="auto">
          <a:xfrm>
            <a:off x="2967038" y="4416425"/>
            <a:ext cx="6064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rgbClr val="117A68"/>
                </a:solidFill>
                <a:latin typeface="微软雅黑" panose="020B0503020204020204" pitchFamily="34" charset="-122"/>
              </a:rPr>
              <a:t>工作存在不足</a:t>
            </a:r>
          </a:p>
        </p:txBody>
      </p:sp>
      <p:grpSp>
        <p:nvGrpSpPr>
          <p:cNvPr id="22531" name="组合 4"/>
          <p:cNvGrpSpPr>
            <a:grpSpLocks noChangeAspect="1"/>
          </p:cNvGrpSpPr>
          <p:nvPr/>
        </p:nvGrpSpPr>
        <p:grpSpPr bwMode="auto">
          <a:xfrm>
            <a:off x="4357688" y="1117600"/>
            <a:ext cx="3155950" cy="2946400"/>
            <a:chOff x="0" y="0"/>
            <a:chExt cx="6822015" cy="6383223"/>
          </a:xfrm>
        </p:grpSpPr>
        <p:pic>
          <p:nvPicPr>
            <p:cNvPr id="225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2"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a:solidFill>
                  <a:schemeClr val="bg1"/>
                </a:solidFill>
                <a:latin typeface="Impact" panose="020B0806030902050204" pitchFamily="34" charset="0"/>
              </a:rPr>
              <a:t>4</a:t>
            </a:r>
            <a:endParaRPr lang="zh-CN" altLang="en-US" sz="16600">
              <a:solidFill>
                <a:schemeClr val="bg1"/>
              </a:solidFill>
              <a:latin typeface="Impact" panose="020B0806030902050204" pitchFamily="34" charset="0"/>
            </a:endParaRPr>
          </a:p>
        </p:txBody>
      </p:sp>
      <p:sp>
        <p:nvSpPr>
          <p:cNvPr id="22533" name="文本框 19"/>
          <p:cNvSpPr txBox="1">
            <a:spLocks noChangeArrowheads="1"/>
          </p:cNvSpPr>
          <p:nvPr/>
        </p:nvSpPr>
        <p:spPr bwMode="auto">
          <a:xfrm>
            <a:off x="4881563" y="5199063"/>
            <a:ext cx="223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007F58"/>
                </a:solidFill>
                <a:latin typeface="微软雅黑" panose="020B0503020204020204" pitchFamily="34" charset="-122"/>
              </a:rPr>
              <a:t>单击此处添加标题</a:t>
            </a:r>
          </a:p>
        </p:txBody>
      </p:sp>
    </p:spTree>
    <p:extLst>
      <p:ext uri="{BB962C8B-B14F-4D97-AF65-F5344CB8AC3E}">
        <p14:creationId xmlns:p14="http://schemas.microsoft.com/office/powerpoint/2010/main" val="34070319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554" name="稻壳儿小白白(http://dwz.cn/Wu2UP)"/>
          <p:cNvSpPr>
            <a:spLocks noChangeArrowheads="1"/>
          </p:cNvSpPr>
          <p:nvPr/>
        </p:nvSpPr>
        <p:spPr bwMode="auto">
          <a:xfrm>
            <a:off x="5699125" y="4451350"/>
            <a:ext cx="774700" cy="39052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55" name="稻壳儿小白白(http://dwz.cn/Wu2UP)"/>
          <p:cNvSpPr>
            <a:spLocks noChangeArrowheads="1"/>
          </p:cNvSpPr>
          <p:nvPr/>
        </p:nvSpPr>
        <p:spPr bwMode="auto">
          <a:xfrm>
            <a:off x="4468813" y="3832225"/>
            <a:ext cx="3246437" cy="1631950"/>
          </a:xfrm>
          <a:prstGeom prst="ellipse">
            <a:avLst/>
          </a:prstGeom>
          <a:noFill/>
          <a:ln w="12700">
            <a:solidFill>
              <a:srgbClr val="117A68"/>
            </a:solidFill>
            <a:prstDash val="lgDash"/>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56" name="稻壳儿小白白(http://dwz.cn/Wu2UP)"/>
          <p:cNvSpPr>
            <a:spLocks noChangeArrowheads="1"/>
          </p:cNvSpPr>
          <p:nvPr/>
        </p:nvSpPr>
        <p:spPr bwMode="auto">
          <a:xfrm>
            <a:off x="4406900" y="4611688"/>
            <a:ext cx="136525"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57" name="稻壳儿小白白(http://dwz.cn/Wu2UP)"/>
          <p:cNvSpPr>
            <a:spLocks noChangeArrowheads="1"/>
          </p:cNvSpPr>
          <p:nvPr/>
        </p:nvSpPr>
        <p:spPr bwMode="auto">
          <a:xfrm>
            <a:off x="7654925" y="4611688"/>
            <a:ext cx="134938"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58" name="稻壳儿小白白(http://dwz.cn/Wu2UP)"/>
          <p:cNvSpPr>
            <a:spLocks noChangeArrowheads="1"/>
          </p:cNvSpPr>
          <p:nvPr/>
        </p:nvSpPr>
        <p:spPr bwMode="auto">
          <a:xfrm>
            <a:off x="6837363" y="3903663"/>
            <a:ext cx="134937"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59" name="稻壳儿小白白(http://dwz.cn/Wu2UP)"/>
          <p:cNvSpPr>
            <a:spLocks noChangeArrowheads="1"/>
          </p:cNvSpPr>
          <p:nvPr/>
        </p:nvSpPr>
        <p:spPr bwMode="auto">
          <a:xfrm>
            <a:off x="5226050" y="3903663"/>
            <a:ext cx="136525"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60" name="稻壳儿小白白(http://dwz.cn/Wu2UP)"/>
          <p:cNvSpPr>
            <a:spLocks noChangeArrowheads="1"/>
          </p:cNvSpPr>
          <p:nvPr/>
        </p:nvSpPr>
        <p:spPr bwMode="auto">
          <a:xfrm>
            <a:off x="6837363" y="5321300"/>
            <a:ext cx="134937" cy="7778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61" name="稻壳儿小白白(http://dwz.cn/Wu2UP)"/>
          <p:cNvSpPr>
            <a:spLocks noChangeArrowheads="1"/>
          </p:cNvSpPr>
          <p:nvPr/>
        </p:nvSpPr>
        <p:spPr bwMode="auto">
          <a:xfrm>
            <a:off x="5226050" y="5321300"/>
            <a:ext cx="136525" cy="7778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23562" name="稻壳儿小白白(http://dwz.cn/Wu2UP)"/>
          <p:cNvSpPr>
            <a:spLocks noChangeArrowheads="1"/>
          </p:cNvSpPr>
          <p:nvPr/>
        </p:nvSpPr>
        <p:spPr bwMode="auto">
          <a:xfrm flipH="1">
            <a:off x="4046538" y="1927225"/>
            <a:ext cx="549275" cy="54768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23563" name="稻壳儿小白白(http://dwz.cn/Wu2UP)"/>
          <p:cNvSpPr>
            <a:spLocks noEditPoints="1"/>
          </p:cNvSpPr>
          <p:nvPr/>
        </p:nvSpPr>
        <p:spPr bwMode="auto">
          <a:xfrm>
            <a:off x="4137025" y="2052638"/>
            <a:ext cx="377825" cy="296862"/>
          </a:xfrm>
          <a:custGeom>
            <a:avLst/>
            <a:gdLst>
              <a:gd name="T0" fmla="*/ 2147483647 w 106"/>
              <a:gd name="T1" fmla="*/ 2147483647 h 83"/>
              <a:gd name="T2" fmla="*/ 2147483647 w 106"/>
              <a:gd name="T3" fmla="*/ 2147483647 h 83"/>
              <a:gd name="T4" fmla="*/ 2147483647 w 106"/>
              <a:gd name="T5" fmla="*/ 2147483647 h 83"/>
              <a:gd name="T6" fmla="*/ 2147483647 w 106"/>
              <a:gd name="T7" fmla="*/ 2147483647 h 83"/>
              <a:gd name="T8" fmla="*/ 2147483647 w 106"/>
              <a:gd name="T9" fmla="*/ 2147483647 h 83"/>
              <a:gd name="T10" fmla="*/ 2147483647 w 106"/>
              <a:gd name="T11" fmla="*/ 2147483647 h 83"/>
              <a:gd name="T12" fmla="*/ 2147483647 w 106"/>
              <a:gd name="T13" fmla="*/ 2147483647 h 83"/>
              <a:gd name="T14" fmla="*/ 2147483647 w 106"/>
              <a:gd name="T15" fmla="*/ 2147483647 h 83"/>
              <a:gd name="T16" fmla="*/ 2147483647 w 106"/>
              <a:gd name="T17" fmla="*/ 2147483647 h 83"/>
              <a:gd name="T18" fmla="*/ 2147483647 w 106"/>
              <a:gd name="T19" fmla="*/ 2147483647 h 83"/>
              <a:gd name="T20" fmla="*/ 2147483647 w 106"/>
              <a:gd name="T21" fmla="*/ 2147483647 h 83"/>
              <a:gd name="T22" fmla="*/ 2147483647 w 106"/>
              <a:gd name="T23" fmla="*/ 2147483647 h 83"/>
              <a:gd name="T24" fmla="*/ 2147483647 w 106"/>
              <a:gd name="T25" fmla="*/ 2147483647 h 83"/>
              <a:gd name="T26" fmla="*/ 2147483647 w 106"/>
              <a:gd name="T27" fmla="*/ 2147483647 h 83"/>
              <a:gd name="T28" fmla="*/ 2147483647 w 106"/>
              <a:gd name="T29" fmla="*/ 2147483647 h 83"/>
              <a:gd name="T30" fmla="*/ 2147483647 w 106"/>
              <a:gd name="T31" fmla="*/ 2147483647 h 83"/>
              <a:gd name="T32" fmla="*/ 2147483647 w 106"/>
              <a:gd name="T33" fmla="*/ 2147483647 h 83"/>
              <a:gd name="T34" fmla="*/ 2147483647 w 106"/>
              <a:gd name="T35" fmla="*/ 2147483647 h 83"/>
              <a:gd name="T36" fmla="*/ 2147483647 w 106"/>
              <a:gd name="T37" fmla="*/ 2147483647 h 83"/>
              <a:gd name="T38" fmla="*/ 2147483647 w 106"/>
              <a:gd name="T39" fmla="*/ 0 h 83"/>
              <a:gd name="T40" fmla="*/ 2147483647 w 106"/>
              <a:gd name="T41" fmla="*/ 2147483647 h 83"/>
              <a:gd name="T42" fmla="*/ 2147483647 w 106"/>
              <a:gd name="T43" fmla="*/ 2147483647 h 83"/>
              <a:gd name="T44" fmla="*/ 2147483647 w 106"/>
              <a:gd name="T45" fmla="*/ 2147483647 h 83"/>
              <a:gd name="T46" fmla="*/ 2147483647 w 106"/>
              <a:gd name="T47" fmla="*/ 2147483647 h 83"/>
              <a:gd name="T48" fmla="*/ 2147483647 w 106"/>
              <a:gd name="T49" fmla="*/ 2147483647 h 83"/>
              <a:gd name="T50" fmla="*/ 2147483647 w 106"/>
              <a:gd name="T51" fmla="*/ 2147483647 h 83"/>
              <a:gd name="T52" fmla="*/ 2147483647 w 106"/>
              <a:gd name="T53" fmla="*/ 2147483647 h 83"/>
              <a:gd name="T54" fmla="*/ 2147483647 w 106"/>
              <a:gd name="T55" fmla="*/ 0 h 83"/>
              <a:gd name="T56" fmla="*/ 0 w 106"/>
              <a:gd name="T57" fmla="*/ 2147483647 h 83"/>
              <a:gd name="T58" fmla="*/ 2147483647 w 106"/>
              <a:gd name="T59" fmla="*/ 2147483647 h 83"/>
              <a:gd name="T60" fmla="*/ 2147483647 w 106"/>
              <a:gd name="T61" fmla="*/ 2147483647 h 83"/>
              <a:gd name="T62" fmla="*/ 2147483647 w 106"/>
              <a:gd name="T63" fmla="*/ 2147483647 h 83"/>
              <a:gd name="T64" fmla="*/ 2147483647 w 106"/>
              <a:gd name="T65" fmla="*/ 2147483647 h 83"/>
              <a:gd name="T66" fmla="*/ 2147483647 w 106"/>
              <a:gd name="T67" fmla="*/ 2147483647 h 83"/>
              <a:gd name="T68" fmla="*/ 2147483647 w 106"/>
              <a:gd name="T69" fmla="*/ 2147483647 h 83"/>
              <a:gd name="T70" fmla="*/ 2147483647 w 106"/>
              <a:gd name="T71" fmla="*/ 2147483647 h 83"/>
              <a:gd name="T72" fmla="*/ 2147483647 w 106"/>
              <a:gd name="T73" fmla="*/ 2147483647 h 83"/>
              <a:gd name="T74" fmla="*/ 2147483647 w 106"/>
              <a:gd name="T75" fmla="*/ 2147483647 h 83"/>
              <a:gd name="T76" fmla="*/ 2147483647 w 106"/>
              <a:gd name="T77" fmla="*/ 2147483647 h 83"/>
              <a:gd name="T78" fmla="*/ 2147483647 w 106"/>
              <a:gd name="T79" fmla="*/ 2147483647 h 83"/>
              <a:gd name="T80" fmla="*/ 2147483647 w 106"/>
              <a:gd name="T81" fmla="*/ 2147483647 h 83"/>
              <a:gd name="T82" fmla="*/ 2147483647 w 106"/>
              <a:gd name="T83" fmla="*/ 2147483647 h 83"/>
              <a:gd name="T84" fmla="*/ 2147483647 w 106"/>
              <a:gd name="T85" fmla="*/ 2147483647 h 83"/>
              <a:gd name="T86" fmla="*/ 2147483647 w 106"/>
              <a:gd name="T87" fmla="*/ 2147483647 h 83"/>
              <a:gd name="T88" fmla="*/ 2147483647 w 106"/>
              <a:gd name="T89" fmla="*/ 2147483647 h 83"/>
              <a:gd name="T90" fmla="*/ 2147483647 w 106"/>
              <a:gd name="T91" fmla="*/ 2147483647 h 83"/>
              <a:gd name="T92" fmla="*/ 2147483647 w 106"/>
              <a:gd name="T93" fmla="*/ 2147483647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
              <a:gd name="T142" fmla="*/ 0 h 83"/>
              <a:gd name="T143" fmla="*/ 106 w 106"/>
              <a:gd name="T144" fmla="*/ 83 h 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64" name="稻壳儿小白白(http://dwz.cn/Wu2UP)"/>
          <p:cNvSpPr>
            <a:spLocks noChangeArrowheads="1"/>
          </p:cNvSpPr>
          <p:nvPr/>
        </p:nvSpPr>
        <p:spPr bwMode="auto">
          <a:xfrm flipH="1">
            <a:off x="3200400" y="3471863"/>
            <a:ext cx="549275" cy="5476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endParaRPr lang="en-US" altLang="zh-CN" sz="1600">
              <a:solidFill>
                <a:srgbClr val="FFFFFF"/>
              </a:solidFill>
              <a:sym typeface="Arial" panose="020B0604020202020204" pitchFamily="34" charset="0"/>
            </a:endParaRPr>
          </a:p>
        </p:txBody>
      </p:sp>
      <p:sp>
        <p:nvSpPr>
          <p:cNvPr id="23565" name="稻壳儿小白白(http://dwz.cn/Wu2UP)"/>
          <p:cNvSpPr>
            <a:spLocks noEditPoints="1"/>
          </p:cNvSpPr>
          <p:nvPr/>
        </p:nvSpPr>
        <p:spPr bwMode="auto">
          <a:xfrm>
            <a:off x="3260725" y="3584575"/>
            <a:ext cx="412750" cy="341313"/>
          </a:xfrm>
          <a:custGeom>
            <a:avLst/>
            <a:gdLst>
              <a:gd name="T0" fmla="*/ 2147483647 w 107"/>
              <a:gd name="T1" fmla="*/ 2147483647 h 88"/>
              <a:gd name="T2" fmla="*/ 2147483647 w 107"/>
              <a:gd name="T3" fmla="*/ 2147483647 h 88"/>
              <a:gd name="T4" fmla="*/ 2147483647 w 107"/>
              <a:gd name="T5" fmla="*/ 2147483647 h 88"/>
              <a:gd name="T6" fmla="*/ 2147483647 w 107"/>
              <a:gd name="T7" fmla="*/ 0 h 88"/>
              <a:gd name="T8" fmla="*/ 2147483647 w 107"/>
              <a:gd name="T9" fmla="*/ 0 h 88"/>
              <a:gd name="T10" fmla="*/ 2147483647 w 107"/>
              <a:gd name="T11" fmla="*/ 0 h 88"/>
              <a:gd name="T12" fmla="*/ 2147483647 w 107"/>
              <a:gd name="T13" fmla="*/ 2147483647 h 88"/>
              <a:gd name="T14" fmla="*/ 2147483647 w 107"/>
              <a:gd name="T15" fmla="*/ 2147483647 h 88"/>
              <a:gd name="T16" fmla="*/ 2147483647 w 107"/>
              <a:gd name="T17" fmla="*/ 2147483647 h 88"/>
              <a:gd name="T18" fmla="*/ 2147483647 w 107"/>
              <a:gd name="T19" fmla="*/ 2147483647 h 88"/>
              <a:gd name="T20" fmla="*/ 2147483647 w 107"/>
              <a:gd name="T21" fmla="*/ 2147483647 h 88"/>
              <a:gd name="T22" fmla="*/ 2147483647 w 107"/>
              <a:gd name="T23" fmla="*/ 2147483647 h 88"/>
              <a:gd name="T24" fmla="*/ 2147483647 w 107"/>
              <a:gd name="T25" fmla="*/ 2147483647 h 88"/>
              <a:gd name="T26" fmla="*/ 2147483647 w 107"/>
              <a:gd name="T27" fmla="*/ 2147483647 h 88"/>
              <a:gd name="T28" fmla="*/ 2147483647 w 107"/>
              <a:gd name="T29" fmla="*/ 0 h 88"/>
              <a:gd name="T30" fmla="*/ 2147483647 w 107"/>
              <a:gd name="T31" fmla="*/ 0 h 88"/>
              <a:gd name="T32" fmla="*/ 2147483647 w 107"/>
              <a:gd name="T33" fmla="*/ 0 h 88"/>
              <a:gd name="T34" fmla="*/ 2147483647 w 107"/>
              <a:gd name="T35" fmla="*/ 2147483647 h 88"/>
              <a:gd name="T36" fmla="*/ 2147483647 w 107"/>
              <a:gd name="T37" fmla="*/ 2147483647 h 88"/>
              <a:gd name="T38" fmla="*/ 2147483647 w 107"/>
              <a:gd name="T39" fmla="*/ 2147483647 h 88"/>
              <a:gd name="T40" fmla="*/ 2147483647 w 107"/>
              <a:gd name="T41" fmla="*/ 2147483647 h 88"/>
              <a:gd name="T42" fmla="*/ 2147483647 w 107"/>
              <a:gd name="T43" fmla="*/ 2147483647 h 88"/>
              <a:gd name="T44" fmla="*/ 2147483647 w 107"/>
              <a:gd name="T45" fmla="*/ 2147483647 h 88"/>
              <a:gd name="T46" fmla="*/ 2147483647 w 107"/>
              <a:gd name="T47" fmla="*/ 2147483647 h 88"/>
              <a:gd name="T48" fmla="*/ 2147483647 w 107"/>
              <a:gd name="T49" fmla="*/ 2147483647 h 88"/>
              <a:gd name="T50" fmla="*/ 2147483647 w 107"/>
              <a:gd name="T51" fmla="*/ 2147483647 h 88"/>
              <a:gd name="T52" fmla="*/ 2147483647 w 107"/>
              <a:gd name="T53" fmla="*/ 2147483647 h 88"/>
              <a:gd name="T54" fmla="*/ 2147483647 w 107"/>
              <a:gd name="T55" fmla="*/ 2147483647 h 88"/>
              <a:gd name="T56" fmla="*/ 2147483647 w 107"/>
              <a:gd name="T57" fmla="*/ 2147483647 h 88"/>
              <a:gd name="T58" fmla="*/ 2147483647 w 107"/>
              <a:gd name="T59" fmla="*/ 2147483647 h 88"/>
              <a:gd name="T60" fmla="*/ 2147483647 w 107"/>
              <a:gd name="T61" fmla="*/ 2147483647 h 88"/>
              <a:gd name="T62" fmla="*/ 2147483647 w 107"/>
              <a:gd name="T63" fmla="*/ 2147483647 h 88"/>
              <a:gd name="T64" fmla="*/ 2147483647 w 107"/>
              <a:gd name="T65" fmla="*/ 2147483647 h 88"/>
              <a:gd name="T66" fmla="*/ 2147483647 w 107"/>
              <a:gd name="T67" fmla="*/ 2147483647 h 88"/>
              <a:gd name="T68" fmla="*/ 2147483647 w 107"/>
              <a:gd name="T69" fmla="*/ 2147483647 h 88"/>
              <a:gd name="T70" fmla="*/ 2147483647 w 107"/>
              <a:gd name="T71" fmla="*/ 2147483647 h 88"/>
              <a:gd name="T72" fmla="*/ 2147483647 w 107"/>
              <a:gd name="T73" fmla="*/ 2147483647 h 88"/>
              <a:gd name="T74" fmla="*/ 2147483647 w 107"/>
              <a:gd name="T75" fmla="*/ 2147483647 h 88"/>
              <a:gd name="T76" fmla="*/ 2147483647 w 107"/>
              <a:gd name="T77" fmla="*/ 2147483647 h 88"/>
              <a:gd name="T78" fmla="*/ 2147483647 w 107"/>
              <a:gd name="T79" fmla="*/ 2147483647 h 88"/>
              <a:gd name="T80" fmla="*/ 2147483647 w 107"/>
              <a:gd name="T81" fmla="*/ 2147483647 h 88"/>
              <a:gd name="T82" fmla="*/ 2147483647 w 107"/>
              <a:gd name="T83" fmla="*/ 2147483647 h 88"/>
              <a:gd name="T84" fmla="*/ 2147483647 w 107"/>
              <a:gd name="T85" fmla="*/ 2147483647 h 88"/>
              <a:gd name="T86" fmla="*/ 2147483647 w 107"/>
              <a:gd name="T87" fmla="*/ 2147483647 h 88"/>
              <a:gd name="T88" fmla="*/ 2147483647 w 107"/>
              <a:gd name="T89" fmla="*/ 2147483647 h 88"/>
              <a:gd name="T90" fmla="*/ 2147483647 w 107"/>
              <a:gd name="T91" fmla="*/ 2147483647 h 88"/>
              <a:gd name="T92" fmla="*/ 2147483647 w 107"/>
              <a:gd name="T93" fmla="*/ 2147483647 h 88"/>
              <a:gd name="T94" fmla="*/ 2147483647 w 107"/>
              <a:gd name="T95" fmla="*/ 2147483647 h 88"/>
              <a:gd name="T96" fmla="*/ 2147483647 w 107"/>
              <a:gd name="T97" fmla="*/ 2147483647 h 88"/>
              <a:gd name="T98" fmla="*/ 2147483647 w 107"/>
              <a:gd name="T99" fmla="*/ 2147483647 h 88"/>
              <a:gd name="T100" fmla="*/ 2147483647 w 107"/>
              <a:gd name="T101" fmla="*/ 2147483647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7"/>
              <a:gd name="T154" fmla="*/ 0 h 88"/>
              <a:gd name="T155" fmla="*/ 107 w 107"/>
              <a:gd name="T156" fmla="*/ 88 h 8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66" name="稻壳儿小白白(http://dwz.cn/Wu2UP)"/>
          <p:cNvSpPr>
            <a:spLocks noChangeArrowheads="1"/>
          </p:cNvSpPr>
          <p:nvPr/>
        </p:nvSpPr>
        <p:spPr bwMode="auto">
          <a:xfrm>
            <a:off x="8480425" y="3471863"/>
            <a:ext cx="549275" cy="5476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3567" name="稻壳儿小白白(http://dwz.cn/Wu2UP)"/>
          <p:cNvSpPr>
            <a:spLocks/>
          </p:cNvSpPr>
          <p:nvPr/>
        </p:nvSpPr>
        <p:spPr bwMode="auto">
          <a:xfrm>
            <a:off x="8623300" y="3656013"/>
            <a:ext cx="254000" cy="228600"/>
          </a:xfrm>
          <a:custGeom>
            <a:avLst/>
            <a:gdLst>
              <a:gd name="T0" fmla="*/ 0 w 161"/>
              <a:gd name="T1" fmla="*/ 2147483647 h 145"/>
              <a:gd name="T2" fmla="*/ 0 w 161"/>
              <a:gd name="T3" fmla="*/ 2147483647 h 145"/>
              <a:gd name="T4" fmla="*/ 2147483647 w 161"/>
              <a:gd name="T5" fmla="*/ 2147483647 h 145"/>
              <a:gd name="T6" fmla="*/ 2147483647 w 161"/>
              <a:gd name="T7" fmla="*/ 2147483647 h 145"/>
              <a:gd name="T8" fmla="*/ 2147483647 w 161"/>
              <a:gd name="T9" fmla="*/ 2147483647 h 145"/>
              <a:gd name="T10" fmla="*/ 2147483647 w 161"/>
              <a:gd name="T11" fmla="*/ 2147483647 h 145"/>
              <a:gd name="T12" fmla="*/ 2147483647 w 161"/>
              <a:gd name="T13" fmla="*/ 0 h 145"/>
              <a:gd name="T14" fmla="*/ 0 w 161"/>
              <a:gd name="T15" fmla="*/ 2147483647 h 145"/>
              <a:gd name="T16" fmla="*/ 0 60000 65536"/>
              <a:gd name="T17" fmla="*/ 0 60000 65536"/>
              <a:gd name="T18" fmla="*/ 0 60000 65536"/>
              <a:gd name="T19" fmla="*/ 0 60000 65536"/>
              <a:gd name="T20" fmla="*/ 0 60000 65536"/>
              <a:gd name="T21" fmla="*/ 0 60000 65536"/>
              <a:gd name="T22" fmla="*/ 0 60000 65536"/>
              <a:gd name="T23" fmla="*/ 0 60000 65536"/>
              <a:gd name="T24" fmla="*/ 0 w 161"/>
              <a:gd name="T25" fmla="*/ 0 h 145"/>
              <a:gd name="T26" fmla="*/ 161 w 161"/>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68" name="稻壳儿小白白(http://dwz.cn/Wu2UP)"/>
          <p:cNvSpPr>
            <a:spLocks/>
          </p:cNvSpPr>
          <p:nvPr/>
        </p:nvSpPr>
        <p:spPr bwMode="auto">
          <a:xfrm>
            <a:off x="8556625" y="3559175"/>
            <a:ext cx="387350" cy="193675"/>
          </a:xfrm>
          <a:custGeom>
            <a:avLst/>
            <a:gdLst>
              <a:gd name="T0" fmla="*/ 2147483647 w 246"/>
              <a:gd name="T1" fmla="*/ 2147483647 h 123"/>
              <a:gd name="T2" fmla="*/ 2147483647 w 246"/>
              <a:gd name="T3" fmla="*/ 2147483647 h 123"/>
              <a:gd name="T4" fmla="*/ 2147483647 w 246"/>
              <a:gd name="T5" fmla="*/ 2147483647 h 123"/>
              <a:gd name="T6" fmla="*/ 2147483647 w 246"/>
              <a:gd name="T7" fmla="*/ 2147483647 h 123"/>
              <a:gd name="T8" fmla="*/ 2147483647 w 246"/>
              <a:gd name="T9" fmla="*/ 0 h 123"/>
              <a:gd name="T10" fmla="*/ 2147483647 w 246"/>
              <a:gd name="T11" fmla="*/ 0 h 123"/>
              <a:gd name="T12" fmla="*/ 2147483647 w 246"/>
              <a:gd name="T13" fmla="*/ 0 h 123"/>
              <a:gd name="T14" fmla="*/ 2147483647 w 246"/>
              <a:gd name="T15" fmla="*/ 0 h 123"/>
              <a:gd name="T16" fmla="*/ 2147483647 w 246"/>
              <a:gd name="T17" fmla="*/ 0 h 123"/>
              <a:gd name="T18" fmla="*/ 0 w 246"/>
              <a:gd name="T19" fmla="*/ 2147483647 h 123"/>
              <a:gd name="T20" fmla="*/ 2147483647 w 246"/>
              <a:gd name="T21" fmla="*/ 2147483647 h 123"/>
              <a:gd name="T22" fmla="*/ 2147483647 w 246"/>
              <a:gd name="T23" fmla="*/ 2147483647 h 123"/>
              <a:gd name="T24" fmla="*/ 2147483647 w 246"/>
              <a:gd name="T25" fmla="*/ 2147483647 h 123"/>
              <a:gd name="T26" fmla="*/ 2147483647 w 246"/>
              <a:gd name="T27" fmla="*/ 2147483647 h 123"/>
              <a:gd name="T28" fmla="*/ 2147483647 w 246"/>
              <a:gd name="T29" fmla="*/ 2147483647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23"/>
              <a:gd name="T47" fmla="*/ 246 w 246"/>
              <a:gd name="T48" fmla="*/ 123 h 1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69" name="稻壳儿小白白(http://dwz.cn/Wu2UP)"/>
          <p:cNvSpPr>
            <a:spLocks noChangeArrowheads="1"/>
          </p:cNvSpPr>
          <p:nvPr/>
        </p:nvSpPr>
        <p:spPr bwMode="auto">
          <a:xfrm>
            <a:off x="7986713" y="5237163"/>
            <a:ext cx="549275" cy="5476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23570" name="稻壳儿小白白(http://dwz.cn/Wu2UP)"/>
          <p:cNvSpPr>
            <a:spLocks noEditPoints="1"/>
          </p:cNvSpPr>
          <p:nvPr/>
        </p:nvSpPr>
        <p:spPr bwMode="auto">
          <a:xfrm>
            <a:off x="8051800" y="5346700"/>
            <a:ext cx="379413" cy="349250"/>
          </a:xfrm>
          <a:custGeom>
            <a:avLst/>
            <a:gdLst>
              <a:gd name="T0" fmla="*/ 2147483647 w 68"/>
              <a:gd name="T1" fmla="*/ 2147483647 h 63"/>
              <a:gd name="T2" fmla="*/ 2147483647 w 68"/>
              <a:gd name="T3" fmla="*/ 2147483647 h 63"/>
              <a:gd name="T4" fmla="*/ 2147483647 w 68"/>
              <a:gd name="T5" fmla="*/ 2147483647 h 63"/>
              <a:gd name="T6" fmla="*/ 2147483647 w 68"/>
              <a:gd name="T7" fmla="*/ 2147483647 h 63"/>
              <a:gd name="T8" fmla="*/ 2147483647 w 68"/>
              <a:gd name="T9" fmla="*/ 2147483647 h 63"/>
              <a:gd name="T10" fmla="*/ 2147483647 w 68"/>
              <a:gd name="T11" fmla="*/ 2147483647 h 63"/>
              <a:gd name="T12" fmla="*/ 2147483647 w 68"/>
              <a:gd name="T13" fmla="*/ 2147483647 h 63"/>
              <a:gd name="T14" fmla="*/ 2147483647 w 68"/>
              <a:gd name="T15" fmla="*/ 2147483647 h 63"/>
              <a:gd name="T16" fmla="*/ 0 w 68"/>
              <a:gd name="T17" fmla="*/ 2147483647 h 63"/>
              <a:gd name="T18" fmla="*/ 2147483647 w 68"/>
              <a:gd name="T19" fmla="*/ 2147483647 h 63"/>
              <a:gd name="T20" fmla="*/ 2147483647 w 68"/>
              <a:gd name="T21" fmla="*/ 2147483647 h 63"/>
              <a:gd name="T22" fmla="*/ 2147483647 w 68"/>
              <a:gd name="T23" fmla="*/ 2147483647 h 63"/>
              <a:gd name="T24" fmla="*/ 2147483647 w 68"/>
              <a:gd name="T25" fmla="*/ 2147483647 h 63"/>
              <a:gd name="T26" fmla="*/ 2147483647 w 68"/>
              <a:gd name="T27" fmla="*/ 2147483647 h 63"/>
              <a:gd name="T28" fmla="*/ 2147483647 w 68"/>
              <a:gd name="T29" fmla="*/ 2147483647 h 63"/>
              <a:gd name="T30" fmla="*/ 2147483647 w 68"/>
              <a:gd name="T31" fmla="*/ 2147483647 h 63"/>
              <a:gd name="T32" fmla="*/ 2147483647 w 68"/>
              <a:gd name="T33" fmla="*/ 2147483647 h 63"/>
              <a:gd name="T34" fmla="*/ 2147483647 w 68"/>
              <a:gd name="T35" fmla="*/ 2147483647 h 63"/>
              <a:gd name="T36" fmla="*/ 2147483647 w 68"/>
              <a:gd name="T37" fmla="*/ 2147483647 h 63"/>
              <a:gd name="T38" fmla="*/ 2147483647 w 68"/>
              <a:gd name="T39" fmla="*/ 2147483647 h 63"/>
              <a:gd name="T40" fmla="*/ 2147483647 w 68"/>
              <a:gd name="T41" fmla="*/ 2147483647 h 63"/>
              <a:gd name="T42" fmla="*/ 2147483647 w 68"/>
              <a:gd name="T43" fmla="*/ 2147483647 h 63"/>
              <a:gd name="T44" fmla="*/ 2147483647 w 68"/>
              <a:gd name="T45" fmla="*/ 2147483647 h 63"/>
              <a:gd name="T46" fmla="*/ 2147483647 w 68"/>
              <a:gd name="T47" fmla="*/ 2147483647 h 63"/>
              <a:gd name="T48" fmla="*/ 2147483647 w 68"/>
              <a:gd name="T49" fmla="*/ 2147483647 h 63"/>
              <a:gd name="T50" fmla="*/ 2147483647 w 68"/>
              <a:gd name="T51" fmla="*/ 2147483647 h 63"/>
              <a:gd name="T52" fmla="*/ 2147483647 w 68"/>
              <a:gd name="T53" fmla="*/ 2147483647 h 63"/>
              <a:gd name="T54" fmla="*/ 2147483647 w 68"/>
              <a:gd name="T55" fmla="*/ 0 h 63"/>
              <a:gd name="T56" fmla="*/ 2147483647 w 68"/>
              <a:gd name="T57" fmla="*/ 2147483647 h 63"/>
              <a:gd name="T58" fmla="*/ 2147483647 w 68"/>
              <a:gd name="T59" fmla="*/ 2147483647 h 63"/>
              <a:gd name="T60" fmla="*/ 2147483647 w 68"/>
              <a:gd name="T61" fmla="*/ 2147483647 h 63"/>
              <a:gd name="T62" fmla="*/ 2147483647 w 68"/>
              <a:gd name="T63" fmla="*/ 2147483647 h 63"/>
              <a:gd name="T64" fmla="*/ 2147483647 w 68"/>
              <a:gd name="T65" fmla="*/ 2147483647 h 63"/>
              <a:gd name="T66" fmla="*/ 2147483647 w 68"/>
              <a:gd name="T67" fmla="*/ 2147483647 h 63"/>
              <a:gd name="T68" fmla="*/ 2147483647 w 68"/>
              <a:gd name="T69" fmla="*/ 2147483647 h 63"/>
              <a:gd name="T70" fmla="*/ 2147483647 w 68"/>
              <a:gd name="T71" fmla="*/ 2147483647 h 63"/>
              <a:gd name="T72" fmla="*/ 2147483647 w 68"/>
              <a:gd name="T73" fmla="*/ 2147483647 h 63"/>
              <a:gd name="T74" fmla="*/ 2147483647 w 68"/>
              <a:gd name="T75" fmla="*/ 2147483647 h 63"/>
              <a:gd name="T76" fmla="*/ 2147483647 w 68"/>
              <a:gd name="T77" fmla="*/ 2147483647 h 63"/>
              <a:gd name="T78" fmla="*/ 2147483647 w 68"/>
              <a:gd name="T79" fmla="*/ 2147483647 h 63"/>
              <a:gd name="T80" fmla="*/ 2147483647 w 68"/>
              <a:gd name="T81" fmla="*/ 2147483647 h 63"/>
              <a:gd name="T82" fmla="*/ 2147483647 w 68"/>
              <a:gd name="T83" fmla="*/ 2147483647 h 63"/>
              <a:gd name="T84" fmla="*/ 2147483647 w 68"/>
              <a:gd name="T85" fmla="*/ 2147483647 h 63"/>
              <a:gd name="T86" fmla="*/ 2147483647 w 68"/>
              <a:gd name="T87" fmla="*/ 2147483647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
              <a:gd name="T133" fmla="*/ 0 h 63"/>
              <a:gd name="T134" fmla="*/ 68 w 6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23571"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113" y="2114550"/>
            <a:ext cx="781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2"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50" y="2230438"/>
            <a:ext cx="7445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3" name="稻壳儿小白白(http://dwz.cn/Wu2UP)"/>
          <p:cNvSpPr>
            <a:spLocks noChangeArrowheads="1"/>
          </p:cNvSpPr>
          <p:nvPr/>
        </p:nvSpPr>
        <p:spPr bwMode="auto">
          <a:xfrm>
            <a:off x="7634288" y="1927225"/>
            <a:ext cx="549275" cy="54768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23574" name="稻壳儿小白白(http://dwz.cn/Wu2UP)"/>
          <p:cNvSpPr>
            <a:spLocks noEditPoints="1"/>
          </p:cNvSpPr>
          <p:nvPr/>
        </p:nvSpPr>
        <p:spPr bwMode="auto">
          <a:xfrm>
            <a:off x="7729538" y="2036763"/>
            <a:ext cx="379412" cy="314325"/>
          </a:xfrm>
          <a:custGeom>
            <a:avLst/>
            <a:gdLst>
              <a:gd name="T0" fmla="*/ 2147483647 w 287"/>
              <a:gd name="T1" fmla="*/ 2147483647 h 237"/>
              <a:gd name="T2" fmla="*/ 2147483647 w 287"/>
              <a:gd name="T3" fmla="*/ 2147483647 h 237"/>
              <a:gd name="T4" fmla="*/ 2147483647 w 287"/>
              <a:gd name="T5" fmla="*/ 2147483647 h 237"/>
              <a:gd name="T6" fmla="*/ 2147483647 w 287"/>
              <a:gd name="T7" fmla="*/ 2147483647 h 237"/>
              <a:gd name="T8" fmla="*/ 2147483647 w 287"/>
              <a:gd name="T9" fmla="*/ 2147483647 h 237"/>
              <a:gd name="T10" fmla="*/ 2147483647 w 287"/>
              <a:gd name="T11" fmla="*/ 2147483647 h 237"/>
              <a:gd name="T12" fmla="*/ 2147483647 w 287"/>
              <a:gd name="T13" fmla="*/ 2147483647 h 237"/>
              <a:gd name="T14" fmla="*/ 2147483647 w 287"/>
              <a:gd name="T15" fmla="*/ 2147483647 h 237"/>
              <a:gd name="T16" fmla="*/ 2147483647 w 287"/>
              <a:gd name="T17" fmla="*/ 2147483647 h 237"/>
              <a:gd name="T18" fmla="*/ 2147483647 w 287"/>
              <a:gd name="T19" fmla="*/ 2147483647 h 237"/>
              <a:gd name="T20" fmla="*/ 2147483647 w 287"/>
              <a:gd name="T21" fmla="*/ 2147483647 h 237"/>
              <a:gd name="T22" fmla="*/ 2147483647 w 287"/>
              <a:gd name="T23" fmla="*/ 2147483647 h 237"/>
              <a:gd name="T24" fmla="*/ 2147483647 w 287"/>
              <a:gd name="T25" fmla="*/ 2147483647 h 237"/>
              <a:gd name="T26" fmla="*/ 2147483647 w 287"/>
              <a:gd name="T27" fmla="*/ 2147483647 h 237"/>
              <a:gd name="T28" fmla="*/ 2147483647 w 287"/>
              <a:gd name="T29" fmla="*/ 2147483647 h 237"/>
              <a:gd name="T30" fmla="*/ 2147483647 w 287"/>
              <a:gd name="T31" fmla="*/ 2147483647 h 237"/>
              <a:gd name="T32" fmla="*/ 2147483647 w 287"/>
              <a:gd name="T33" fmla="*/ 2147483647 h 237"/>
              <a:gd name="T34" fmla="*/ 2147483647 w 287"/>
              <a:gd name="T35" fmla="*/ 2147483647 h 237"/>
              <a:gd name="T36" fmla="*/ 2147483647 w 287"/>
              <a:gd name="T37" fmla="*/ 2147483647 h 237"/>
              <a:gd name="T38" fmla="*/ 2147483647 w 287"/>
              <a:gd name="T39" fmla="*/ 2147483647 h 237"/>
              <a:gd name="T40" fmla="*/ 2147483647 w 287"/>
              <a:gd name="T41" fmla="*/ 2147483647 h 237"/>
              <a:gd name="T42" fmla="*/ 2147483647 w 287"/>
              <a:gd name="T43" fmla="*/ 2147483647 h 237"/>
              <a:gd name="T44" fmla="*/ 2147483647 w 287"/>
              <a:gd name="T45" fmla="*/ 2147483647 h 237"/>
              <a:gd name="T46" fmla="*/ 2147483647 w 287"/>
              <a:gd name="T47" fmla="*/ 2147483647 h 237"/>
              <a:gd name="T48" fmla="*/ 2147483647 w 287"/>
              <a:gd name="T49" fmla="*/ 2147483647 h 237"/>
              <a:gd name="T50" fmla="*/ 2147483647 w 287"/>
              <a:gd name="T51" fmla="*/ 2147483647 h 237"/>
              <a:gd name="T52" fmla="*/ 2147483647 w 287"/>
              <a:gd name="T53" fmla="*/ 2147483647 h 237"/>
              <a:gd name="T54" fmla="*/ 2147483647 w 287"/>
              <a:gd name="T55" fmla="*/ 2147483647 h 237"/>
              <a:gd name="T56" fmla="*/ 2147483647 w 287"/>
              <a:gd name="T57" fmla="*/ 2147483647 h 237"/>
              <a:gd name="T58" fmla="*/ 2147483647 w 287"/>
              <a:gd name="T59" fmla="*/ 2147483647 h 237"/>
              <a:gd name="T60" fmla="*/ 2147483647 w 287"/>
              <a:gd name="T61" fmla="*/ 2147483647 h 237"/>
              <a:gd name="T62" fmla="*/ 0 w 287"/>
              <a:gd name="T63" fmla="*/ 2147483647 h 237"/>
              <a:gd name="T64" fmla="*/ 0 w 287"/>
              <a:gd name="T65" fmla="*/ 2147483647 h 237"/>
              <a:gd name="T66" fmla="*/ 2147483647 w 287"/>
              <a:gd name="T67" fmla="*/ 2147483647 h 237"/>
              <a:gd name="T68" fmla="*/ 2147483647 w 287"/>
              <a:gd name="T69" fmla="*/ 0 h 237"/>
              <a:gd name="T70" fmla="*/ 2147483647 w 287"/>
              <a:gd name="T71" fmla="*/ 2147483647 h 237"/>
              <a:gd name="T72" fmla="*/ 2147483647 w 287"/>
              <a:gd name="T73" fmla="*/ 2147483647 h 237"/>
              <a:gd name="T74" fmla="*/ 2147483647 w 287"/>
              <a:gd name="T75" fmla="*/ 2147483647 h 237"/>
              <a:gd name="T76" fmla="*/ 2147483647 w 287"/>
              <a:gd name="T77" fmla="*/ 0 h 237"/>
              <a:gd name="T78" fmla="*/ 2147483647 w 287"/>
              <a:gd name="T79" fmla="*/ 2147483647 h 237"/>
              <a:gd name="T80" fmla="*/ 2147483647 w 287"/>
              <a:gd name="T81" fmla="*/ 2147483647 h 237"/>
              <a:gd name="T82" fmla="*/ 2147483647 w 287"/>
              <a:gd name="T83" fmla="*/ 2147483647 h 237"/>
              <a:gd name="T84" fmla="*/ 2147483647 w 287"/>
              <a:gd name="T85" fmla="*/ 2147483647 h 237"/>
              <a:gd name="T86" fmla="*/ 2147483647 w 287"/>
              <a:gd name="T87" fmla="*/ 2147483647 h 237"/>
              <a:gd name="T88" fmla="*/ 2147483647 w 287"/>
              <a:gd name="T89" fmla="*/ 2147483647 h 237"/>
              <a:gd name="T90" fmla="*/ 2147483647 w 287"/>
              <a:gd name="T91" fmla="*/ 2147483647 h 237"/>
              <a:gd name="T92" fmla="*/ 2147483647 w 287"/>
              <a:gd name="T93" fmla="*/ 2147483647 h 237"/>
              <a:gd name="T94" fmla="*/ 2147483647 w 287"/>
              <a:gd name="T95" fmla="*/ 2147483647 h 237"/>
              <a:gd name="T96" fmla="*/ 2147483647 w 287"/>
              <a:gd name="T97" fmla="*/ 2147483647 h 237"/>
              <a:gd name="T98" fmla="*/ 2147483647 w 287"/>
              <a:gd name="T99" fmla="*/ 2147483647 h 237"/>
              <a:gd name="T100" fmla="*/ 2147483647 w 287"/>
              <a:gd name="T101" fmla="*/ 2147483647 h 237"/>
              <a:gd name="T102" fmla="*/ 2147483647 w 287"/>
              <a:gd name="T103" fmla="*/ 2147483647 h 237"/>
              <a:gd name="T104" fmla="*/ 2147483647 w 287"/>
              <a:gd name="T105" fmla="*/ 2147483647 h 237"/>
              <a:gd name="T106" fmla="*/ 2147483647 w 287"/>
              <a:gd name="T107" fmla="*/ 2147483647 h 237"/>
              <a:gd name="T108" fmla="*/ 2147483647 w 287"/>
              <a:gd name="T109" fmla="*/ 2147483647 h 237"/>
              <a:gd name="T110" fmla="*/ 2147483647 w 287"/>
              <a:gd name="T111" fmla="*/ 2147483647 h 237"/>
              <a:gd name="T112" fmla="*/ 2147483647 w 287"/>
              <a:gd name="T113" fmla="*/ 2147483647 h 237"/>
              <a:gd name="T114" fmla="*/ 2147483647 w 287"/>
              <a:gd name="T115" fmla="*/ 2147483647 h 237"/>
              <a:gd name="T116" fmla="*/ 2147483647 w 287"/>
              <a:gd name="T117" fmla="*/ 2147483647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7"/>
              <a:gd name="T178" fmla="*/ 0 h 237"/>
              <a:gd name="T179" fmla="*/ 287 w 287"/>
              <a:gd name="T180" fmla="*/ 237 h 2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75" name="稻壳儿小白白(http://dwz.cn/Wu2UP)"/>
          <p:cNvSpPr>
            <a:spLocks/>
          </p:cNvSpPr>
          <p:nvPr/>
        </p:nvSpPr>
        <p:spPr bwMode="auto">
          <a:xfrm>
            <a:off x="5122863" y="4935538"/>
            <a:ext cx="414337" cy="414337"/>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0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2147483647 h 360"/>
              <a:gd name="T34" fmla="*/ 2147483647 w 360"/>
              <a:gd name="T35" fmla="*/ 2147483647 h 360"/>
              <a:gd name="T36" fmla="*/ 2147483647 w 360"/>
              <a:gd name="T37" fmla="*/ 2147483647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0"/>
              <a:gd name="T58" fmla="*/ 0 h 360"/>
              <a:gd name="T59" fmla="*/ 360 w 360"/>
              <a:gd name="T60" fmla="*/ 360 h 3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76" name="稻壳儿小白白(http://dwz.cn/Wu2UP)"/>
          <p:cNvSpPr>
            <a:spLocks noChangeArrowheads="1"/>
          </p:cNvSpPr>
          <p:nvPr/>
        </p:nvSpPr>
        <p:spPr bwMode="auto">
          <a:xfrm flipH="1">
            <a:off x="3675063" y="5237163"/>
            <a:ext cx="549275" cy="5476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23577" name="稻壳儿小白白(http://dwz.cn/Wu2UP)"/>
          <p:cNvSpPr>
            <a:spLocks/>
          </p:cNvSpPr>
          <p:nvPr/>
        </p:nvSpPr>
        <p:spPr bwMode="auto">
          <a:xfrm>
            <a:off x="3771900" y="5337175"/>
            <a:ext cx="358775" cy="358775"/>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0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2147483647 h 360"/>
              <a:gd name="T34" fmla="*/ 2147483647 w 360"/>
              <a:gd name="T35" fmla="*/ 2147483647 h 360"/>
              <a:gd name="T36" fmla="*/ 2147483647 w 360"/>
              <a:gd name="T37" fmla="*/ 2147483647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0"/>
              <a:gd name="T58" fmla="*/ 0 h 360"/>
              <a:gd name="T59" fmla="*/ 360 w 360"/>
              <a:gd name="T60" fmla="*/ 360 h 3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3578" name="稻壳儿小白白(http://dwz.cn/Wu2UP)"/>
          <p:cNvSpPr txBox="1">
            <a:spLocks noChangeArrowheads="1"/>
          </p:cNvSpPr>
          <p:nvPr/>
        </p:nvSpPr>
        <p:spPr bwMode="auto">
          <a:xfrm>
            <a:off x="1947863" y="18938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3579" name="稻壳儿小白白(http://dwz.cn/Wu2UP)"/>
          <p:cNvSpPr txBox="1">
            <a:spLocks noChangeArrowheads="1"/>
          </p:cNvSpPr>
          <p:nvPr/>
        </p:nvSpPr>
        <p:spPr bwMode="auto">
          <a:xfrm>
            <a:off x="1866900" y="2208213"/>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3580" name="稻壳儿小白白(http://dwz.cn/Wu2UP)"/>
          <p:cNvSpPr txBox="1">
            <a:spLocks noChangeArrowheads="1"/>
          </p:cNvSpPr>
          <p:nvPr/>
        </p:nvSpPr>
        <p:spPr bwMode="auto">
          <a:xfrm>
            <a:off x="1109663" y="34369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3581" name="稻壳儿小白白(http://dwz.cn/Wu2UP)"/>
          <p:cNvSpPr txBox="1">
            <a:spLocks noChangeArrowheads="1"/>
          </p:cNvSpPr>
          <p:nvPr/>
        </p:nvSpPr>
        <p:spPr bwMode="auto">
          <a:xfrm>
            <a:off x="1028700" y="3751263"/>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3582" name="稻壳儿小白白(http://dwz.cn/Wu2UP)"/>
          <p:cNvSpPr txBox="1">
            <a:spLocks noChangeArrowheads="1"/>
          </p:cNvSpPr>
          <p:nvPr/>
        </p:nvSpPr>
        <p:spPr bwMode="auto">
          <a:xfrm>
            <a:off x="1519238" y="5213350"/>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3583" name="稻壳儿小白白(http://dwz.cn/Wu2UP)"/>
          <p:cNvSpPr txBox="1">
            <a:spLocks noChangeArrowheads="1"/>
          </p:cNvSpPr>
          <p:nvPr/>
        </p:nvSpPr>
        <p:spPr bwMode="auto">
          <a:xfrm>
            <a:off x="1439863" y="5529263"/>
            <a:ext cx="201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3584" name="稻壳儿小白白(http://dwz.cn/Wu2UP)"/>
          <p:cNvSpPr txBox="1">
            <a:spLocks noChangeArrowheads="1"/>
          </p:cNvSpPr>
          <p:nvPr/>
        </p:nvSpPr>
        <p:spPr bwMode="auto">
          <a:xfrm>
            <a:off x="8377238" y="18938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3585" name="稻壳儿小白白(http://dwz.cn/Wu2UP)"/>
          <p:cNvSpPr txBox="1">
            <a:spLocks noChangeArrowheads="1"/>
          </p:cNvSpPr>
          <p:nvPr/>
        </p:nvSpPr>
        <p:spPr bwMode="auto">
          <a:xfrm>
            <a:off x="8377238" y="2208213"/>
            <a:ext cx="2020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3586" name="稻壳儿小白白(http://dwz.cn/Wu2UP)"/>
          <p:cNvSpPr txBox="1">
            <a:spLocks noChangeArrowheads="1"/>
          </p:cNvSpPr>
          <p:nvPr/>
        </p:nvSpPr>
        <p:spPr bwMode="auto">
          <a:xfrm>
            <a:off x="9231313" y="3409950"/>
            <a:ext cx="1954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3587" name="稻壳儿小白白(http://dwz.cn/Wu2UP)"/>
          <p:cNvSpPr txBox="1">
            <a:spLocks noChangeArrowheads="1"/>
          </p:cNvSpPr>
          <p:nvPr/>
        </p:nvSpPr>
        <p:spPr bwMode="auto">
          <a:xfrm>
            <a:off x="9231313" y="3724275"/>
            <a:ext cx="2020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3588" name="稻壳儿小白白(http://dwz.cn/Wu2UP)"/>
          <p:cNvSpPr txBox="1">
            <a:spLocks noChangeArrowheads="1"/>
          </p:cNvSpPr>
          <p:nvPr/>
        </p:nvSpPr>
        <p:spPr bwMode="auto">
          <a:xfrm>
            <a:off x="8713788" y="5197475"/>
            <a:ext cx="19542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单击添加标题</a:t>
            </a:r>
            <a:endParaRPr lang="en-US" altLang="zh-CN" sz="1600" b="1">
              <a:solidFill>
                <a:srgbClr val="445469"/>
              </a:solidFill>
              <a:sym typeface="Arial" panose="020B0604020202020204" pitchFamily="34" charset="0"/>
            </a:endParaRPr>
          </a:p>
        </p:txBody>
      </p:sp>
      <p:sp>
        <p:nvSpPr>
          <p:cNvPr id="23589" name="稻壳儿小白白(http://dwz.cn/Wu2UP)"/>
          <p:cNvSpPr txBox="1">
            <a:spLocks noChangeArrowheads="1"/>
          </p:cNvSpPr>
          <p:nvPr/>
        </p:nvSpPr>
        <p:spPr bwMode="auto">
          <a:xfrm>
            <a:off x="8713788" y="5513388"/>
            <a:ext cx="2020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23590" name="图片 77"/>
          <p:cNvPicPr>
            <a:picLocks noChangeAspect="1" noChangeArrowheads="1"/>
          </p:cNvPicPr>
          <p:nvPr/>
        </p:nvPicPr>
        <p:blipFill>
          <a:blip r:embed="rId5">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1" name="文本框 88"/>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工作存在不足</a:t>
            </a:r>
          </a:p>
        </p:txBody>
      </p:sp>
      <p:sp>
        <p:nvSpPr>
          <p:cNvPr id="23592" name="文本框 89"/>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4</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669801138"/>
      </p:ext>
    </p:extLst>
  </p:cSld>
  <p:clrMapOvr>
    <a:masterClrMapping/>
  </p:clrMapOvr>
  <p:transition spd="slow" advClick="0"/>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578" name="稻壳儿小白白(http://dwz.cn/Wu2UP)"/>
          <p:cNvSpPr>
            <a:spLocks noChangeArrowheads="1"/>
          </p:cNvSpPr>
          <p:nvPr/>
        </p:nvSpPr>
        <p:spPr bwMode="auto">
          <a:xfrm rot="-848703">
            <a:off x="4135438" y="2357438"/>
            <a:ext cx="1589087"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24579" name="稻壳儿小白白(http://dwz.cn/Wu2UP)"/>
          <p:cNvSpPr>
            <a:spLocks noChangeArrowheads="1"/>
          </p:cNvSpPr>
          <p:nvPr/>
        </p:nvSpPr>
        <p:spPr bwMode="auto">
          <a:xfrm rot="4551297">
            <a:off x="4948238" y="1322388"/>
            <a:ext cx="1589087" cy="3176587"/>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24580" name="稻壳儿小白白(http://dwz.cn/Wu2UP)"/>
          <p:cNvSpPr>
            <a:spLocks noChangeArrowheads="1"/>
          </p:cNvSpPr>
          <p:nvPr/>
        </p:nvSpPr>
        <p:spPr bwMode="auto">
          <a:xfrm rot="9951297">
            <a:off x="5984875" y="2136775"/>
            <a:ext cx="1589088" cy="3178175"/>
          </a:xfrm>
          <a:prstGeom prst="moon">
            <a:avLst>
              <a:gd name="adj" fmla="val 15190"/>
            </a:avLst>
          </a:prstGeom>
          <a:solidFill>
            <a:srgbClr val="32BB99"/>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24581" name="稻壳儿小白白(http://dwz.cn/Wu2UP)"/>
          <p:cNvSpPr>
            <a:spLocks noChangeArrowheads="1"/>
          </p:cNvSpPr>
          <p:nvPr/>
        </p:nvSpPr>
        <p:spPr bwMode="auto">
          <a:xfrm rot="-6248703">
            <a:off x="5184775" y="3160713"/>
            <a:ext cx="1589087" cy="3176588"/>
          </a:xfrm>
          <a:prstGeom prst="moon">
            <a:avLst>
              <a:gd name="adj" fmla="val 15190"/>
            </a:avLst>
          </a:prstGeom>
          <a:solidFill>
            <a:srgbClr val="117A68"/>
          </a:solidFill>
          <a:ln w="3175">
            <a:solidFill>
              <a:srgbClr val="F8F8F8"/>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24582" name="稻壳儿小白白(http://dwz.cn/Wu2UP)"/>
          <p:cNvSpPr>
            <a:spLocks noChangeArrowheads="1"/>
          </p:cNvSpPr>
          <p:nvPr/>
        </p:nvSpPr>
        <p:spPr bwMode="auto">
          <a:xfrm flipH="1">
            <a:off x="4848225" y="3533775"/>
            <a:ext cx="2111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a:solidFill>
                  <a:srgbClr val="445469"/>
                </a:solidFill>
                <a:sym typeface="Arial" panose="020B0604020202020204" pitchFamily="34" charset="0"/>
              </a:rPr>
              <a:t>工作存在不足</a:t>
            </a:r>
          </a:p>
        </p:txBody>
      </p:sp>
      <p:sp>
        <p:nvSpPr>
          <p:cNvPr id="24583" name="稻壳儿小白白(http://dwz.cn/Wu2UP)"/>
          <p:cNvSpPr>
            <a:spLocks noChangeShapeType="1"/>
          </p:cNvSpPr>
          <p:nvPr/>
        </p:nvSpPr>
        <p:spPr bwMode="auto">
          <a:xfrm flipH="1">
            <a:off x="3236913" y="320040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584" name="稻壳儿小白白(http://dwz.cn/Wu2UP)"/>
          <p:cNvSpPr>
            <a:spLocks noChangeShapeType="1"/>
          </p:cNvSpPr>
          <p:nvPr/>
        </p:nvSpPr>
        <p:spPr bwMode="auto">
          <a:xfrm flipH="1">
            <a:off x="3983038" y="5343525"/>
            <a:ext cx="1033462"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585" name="稻壳儿小白白(http://dwz.cn/Wu2UP)"/>
          <p:cNvSpPr txBox="1">
            <a:spLocks noChangeArrowheads="1"/>
          </p:cNvSpPr>
          <p:nvPr/>
        </p:nvSpPr>
        <p:spPr bwMode="auto">
          <a:xfrm>
            <a:off x="1066800" y="2886075"/>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4586" name="稻壳儿小白白(http://dwz.cn/Wu2UP)"/>
          <p:cNvSpPr txBox="1">
            <a:spLocks noChangeArrowheads="1"/>
          </p:cNvSpPr>
          <p:nvPr/>
        </p:nvSpPr>
        <p:spPr bwMode="auto">
          <a:xfrm>
            <a:off x="817563" y="3167063"/>
            <a:ext cx="2201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4587" name="稻壳儿小白白(http://dwz.cn/Wu2UP)"/>
          <p:cNvSpPr txBox="1">
            <a:spLocks noChangeArrowheads="1"/>
          </p:cNvSpPr>
          <p:nvPr/>
        </p:nvSpPr>
        <p:spPr bwMode="auto">
          <a:xfrm>
            <a:off x="7666038" y="1995488"/>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4588" name="稻壳儿小白白(http://dwz.cn/Wu2UP)"/>
          <p:cNvSpPr txBox="1">
            <a:spLocks noChangeArrowheads="1"/>
          </p:cNvSpPr>
          <p:nvPr/>
        </p:nvSpPr>
        <p:spPr bwMode="auto">
          <a:xfrm>
            <a:off x="7666038" y="2278063"/>
            <a:ext cx="238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4589" name="稻壳儿小白白(http://dwz.cn/Wu2UP)"/>
          <p:cNvSpPr txBox="1">
            <a:spLocks noChangeArrowheads="1"/>
          </p:cNvSpPr>
          <p:nvPr/>
        </p:nvSpPr>
        <p:spPr bwMode="auto">
          <a:xfrm>
            <a:off x="1817688" y="509746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4590" name="稻壳儿小白白(http://dwz.cn/Wu2UP)"/>
          <p:cNvSpPr txBox="1">
            <a:spLocks noChangeArrowheads="1"/>
          </p:cNvSpPr>
          <p:nvPr/>
        </p:nvSpPr>
        <p:spPr bwMode="auto">
          <a:xfrm>
            <a:off x="1366838" y="5349875"/>
            <a:ext cx="2439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4591" name="稻壳儿小白白(http://dwz.cn/Wu2UP)"/>
          <p:cNvSpPr txBox="1">
            <a:spLocks noChangeArrowheads="1"/>
          </p:cNvSpPr>
          <p:nvPr/>
        </p:nvSpPr>
        <p:spPr bwMode="auto">
          <a:xfrm>
            <a:off x="8599488" y="424180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4592" name="稻壳儿小白白(http://dwz.cn/Wu2UP)"/>
          <p:cNvSpPr txBox="1">
            <a:spLocks noChangeArrowheads="1"/>
          </p:cNvSpPr>
          <p:nvPr/>
        </p:nvSpPr>
        <p:spPr bwMode="auto">
          <a:xfrm>
            <a:off x="8593138" y="4557713"/>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4593" name="稻壳儿小白白(http://dwz.cn/Wu2UP)"/>
          <p:cNvSpPr>
            <a:spLocks noChangeShapeType="1"/>
          </p:cNvSpPr>
          <p:nvPr/>
        </p:nvSpPr>
        <p:spPr bwMode="auto">
          <a:xfrm flipH="1">
            <a:off x="6427788" y="224155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594" name="稻壳儿小白白(http://dwz.cn/Wu2UP)"/>
          <p:cNvSpPr>
            <a:spLocks noChangeShapeType="1"/>
          </p:cNvSpPr>
          <p:nvPr/>
        </p:nvSpPr>
        <p:spPr bwMode="auto">
          <a:xfrm flipH="1">
            <a:off x="7372350" y="4560888"/>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pic>
        <p:nvPicPr>
          <p:cNvPr id="24595" name="图片 3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 name="文本框 36"/>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工作存在不足</a:t>
            </a:r>
          </a:p>
        </p:txBody>
      </p:sp>
      <p:sp>
        <p:nvSpPr>
          <p:cNvPr id="24597" name="文本框 3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4</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023139344"/>
      </p:ext>
    </p:extLst>
  </p:cSld>
  <p:clrMapOvr>
    <a:masterClrMapping/>
  </p:clrMapOvr>
  <p:transition spd="slow" advClick="0"/>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5602" name="稻壳儿小白白(http://dwz.cn/Wu2UP)"/>
          <p:cNvSpPr>
            <a:spLocks noEditPoints="1"/>
          </p:cNvSpPr>
          <p:nvPr/>
        </p:nvSpPr>
        <p:spPr bwMode="auto">
          <a:xfrm rot="-1550821">
            <a:off x="2386013" y="2041525"/>
            <a:ext cx="1627187" cy="3757613"/>
          </a:xfrm>
          <a:custGeom>
            <a:avLst/>
            <a:gdLst>
              <a:gd name="T0" fmla="*/ 0 w 168"/>
              <a:gd name="T1" fmla="*/ 2147483647 h 392"/>
              <a:gd name="T2" fmla="*/ 2147483647 w 168"/>
              <a:gd name="T3" fmla="*/ 2147483647 h 392"/>
              <a:gd name="T4" fmla="*/ 2147483647 w 168"/>
              <a:gd name="T5" fmla="*/ 2147483647 h 392"/>
              <a:gd name="T6" fmla="*/ 2147483647 w 168"/>
              <a:gd name="T7" fmla="*/ 2147483647 h 392"/>
              <a:gd name="T8" fmla="*/ 2147483647 w 168"/>
              <a:gd name="T9" fmla="*/ 2147483647 h 392"/>
              <a:gd name="T10" fmla="*/ 2147483647 w 168"/>
              <a:gd name="T11" fmla="*/ 2147483647 h 392"/>
              <a:gd name="T12" fmla="*/ 2147483647 w 168"/>
              <a:gd name="T13" fmla="*/ 2147483647 h 392"/>
              <a:gd name="T14" fmla="*/ 2147483647 w 168"/>
              <a:gd name="T15" fmla="*/ 2147483647 h 392"/>
              <a:gd name="T16" fmla="*/ 2147483647 w 168"/>
              <a:gd name="T17" fmla="*/ 2147483647 h 392"/>
              <a:gd name="T18" fmla="*/ 2147483647 w 168"/>
              <a:gd name="T19" fmla="*/ 2147483647 h 392"/>
              <a:gd name="T20" fmla="*/ 2147483647 w 168"/>
              <a:gd name="T21" fmla="*/ 2147483647 h 392"/>
              <a:gd name="T22" fmla="*/ 2147483647 w 168"/>
              <a:gd name="T23" fmla="*/ 2147483647 h 392"/>
              <a:gd name="T24" fmla="*/ 2147483647 w 168"/>
              <a:gd name="T25" fmla="*/ 2147483647 h 392"/>
              <a:gd name="T26" fmla="*/ 2147483647 w 168"/>
              <a:gd name="T27" fmla="*/ 2147483647 h 392"/>
              <a:gd name="T28" fmla="*/ 2147483647 w 168"/>
              <a:gd name="T29" fmla="*/ 2147483647 h 392"/>
              <a:gd name="T30" fmla="*/ 2147483647 w 168"/>
              <a:gd name="T31" fmla="*/ 2147483647 h 392"/>
              <a:gd name="T32" fmla="*/ 2147483647 w 168"/>
              <a:gd name="T33" fmla="*/ 2147483647 h 392"/>
              <a:gd name="T34" fmla="*/ 2147483647 w 168"/>
              <a:gd name="T35" fmla="*/ 2147483647 h 392"/>
              <a:gd name="T36" fmla="*/ 2147483647 w 168"/>
              <a:gd name="T37" fmla="*/ 2147483647 h 392"/>
              <a:gd name="T38" fmla="*/ 2147483647 w 168"/>
              <a:gd name="T39" fmla="*/ 2147483647 h 392"/>
              <a:gd name="T40" fmla="*/ 2147483647 w 168"/>
              <a:gd name="T41" fmla="*/ 2147483647 h 392"/>
              <a:gd name="T42" fmla="*/ 2147483647 w 168"/>
              <a:gd name="T43" fmla="*/ 2147483647 h 392"/>
              <a:gd name="T44" fmla="*/ 2147483647 w 168"/>
              <a:gd name="T45" fmla="*/ 2147483647 h 392"/>
              <a:gd name="T46" fmla="*/ 2147483647 w 168"/>
              <a:gd name="T47" fmla="*/ 2147483647 h 392"/>
              <a:gd name="T48" fmla="*/ 2147483647 w 168"/>
              <a:gd name="T49" fmla="*/ 2147483647 h 392"/>
              <a:gd name="T50" fmla="*/ 2147483647 w 168"/>
              <a:gd name="T51" fmla="*/ 2147483647 h 392"/>
              <a:gd name="T52" fmla="*/ 2147483647 w 168"/>
              <a:gd name="T53" fmla="*/ 2147483647 h 392"/>
              <a:gd name="T54" fmla="*/ 2147483647 w 168"/>
              <a:gd name="T55" fmla="*/ 2147483647 h 392"/>
              <a:gd name="T56" fmla="*/ 2147483647 w 168"/>
              <a:gd name="T57" fmla="*/ 2147483647 h 392"/>
              <a:gd name="T58" fmla="*/ 2147483647 w 168"/>
              <a:gd name="T59" fmla="*/ 0 h 392"/>
              <a:gd name="T60" fmla="*/ 2147483647 w 168"/>
              <a:gd name="T61" fmla="*/ 2147483647 h 392"/>
              <a:gd name="T62" fmla="*/ 0 w 168"/>
              <a:gd name="T63" fmla="*/ 2147483647 h 392"/>
              <a:gd name="T64" fmla="*/ 2147483647 w 168"/>
              <a:gd name="T65" fmla="*/ 2147483647 h 392"/>
              <a:gd name="T66" fmla="*/ 2147483647 w 168"/>
              <a:gd name="T67" fmla="*/ 2147483647 h 392"/>
              <a:gd name="T68" fmla="*/ 2147483647 w 168"/>
              <a:gd name="T69" fmla="*/ 2147483647 h 392"/>
              <a:gd name="T70" fmla="*/ 2147483647 w 168"/>
              <a:gd name="T71" fmla="*/ 2147483647 h 392"/>
              <a:gd name="T72" fmla="*/ 2147483647 w 168"/>
              <a:gd name="T73" fmla="*/ 2147483647 h 392"/>
              <a:gd name="T74" fmla="*/ 2147483647 w 168"/>
              <a:gd name="T75" fmla="*/ 2147483647 h 392"/>
              <a:gd name="T76" fmla="*/ 2147483647 w 168"/>
              <a:gd name="T77" fmla="*/ 2147483647 h 392"/>
              <a:gd name="T78" fmla="*/ 2147483647 w 168"/>
              <a:gd name="T79" fmla="*/ 2147483647 h 392"/>
              <a:gd name="T80" fmla="*/ 2147483647 w 168"/>
              <a:gd name="T81" fmla="*/ 2147483647 h 392"/>
              <a:gd name="T82" fmla="*/ 2147483647 w 168"/>
              <a:gd name="T83" fmla="*/ 2147483647 h 392"/>
              <a:gd name="T84" fmla="*/ 2147483647 w 168"/>
              <a:gd name="T85" fmla="*/ 2147483647 h 392"/>
              <a:gd name="T86" fmla="*/ 2147483647 w 168"/>
              <a:gd name="T87" fmla="*/ 2147483647 h 392"/>
              <a:gd name="T88" fmla="*/ 2147483647 w 168"/>
              <a:gd name="T89" fmla="*/ 2147483647 h 3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8"/>
              <a:gd name="T136" fmla="*/ 0 h 392"/>
              <a:gd name="T137" fmla="*/ 168 w 168"/>
              <a:gd name="T138" fmla="*/ 392 h 3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8" h="392">
                <a:moveTo>
                  <a:pt x="0" y="84"/>
                </a:moveTo>
                <a:cubicBezTo>
                  <a:pt x="0" y="112"/>
                  <a:pt x="23" y="134"/>
                  <a:pt x="50" y="134"/>
                </a:cubicBezTo>
                <a:cubicBezTo>
                  <a:pt x="54" y="134"/>
                  <a:pt x="57" y="134"/>
                  <a:pt x="61" y="133"/>
                </a:cubicBezTo>
                <a:cubicBezTo>
                  <a:pt x="61" y="148"/>
                  <a:pt x="61" y="148"/>
                  <a:pt x="61" y="148"/>
                </a:cubicBezTo>
                <a:cubicBezTo>
                  <a:pt x="73" y="154"/>
                  <a:pt x="73" y="154"/>
                  <a:pt x="73" y="154"/>
                </a:cubicBezTo>
                <a:cubicBezTo>
                  <a:pt x="73" y="278"/>
                  <a:pt x="73" y="278"/>
                  <a:pt x="73" y="278"/>
                </a:cubicBezTo>
                <a:cubicBezTo>
                  <a:pt x="61" y="284"/>
                  <a:pt x="61" y="284"/>
                  <a:pt x="61" y="284"/>
                </a:cubicBezTo>
                <a:cubicBezTo>
                  <a:pt x="61" y="377"/>
                  <a:pt x="61" y="377"/>
                  <a:pt x="61" y="377"/>
                </a:cubicBezTo>
                <a:cubicBezTo>
                  <a:pt x="61" y="385"/>
                  <a:pt x="67" y="392"/>
                  <a:pt x="75" y="392"/>
                </a:cubicBezTo>
                <a:cubicBezTo>
                  <a:pt x="93" y="392"/>
                  <a:pt x="93" y="392"/>
                  <a:pt x="93" y="392"/>
                </a:cubicBezTo>
                <a:cubicBezTo>
                  <a:pt x="101" y="392"/>
                  <a:pt x="107" y="385"/>
                  <a:pt x="107" y="377"/>
                </a:cubicBezTo>
                <a:cubicBezTo>
                  <a:pt x="107" y="357"/>
                  <a:pt x="107" y="357"/>
                  <a:pt x="107" y="357"/>
                </a:cubicBezTo>
                <a:cubicBezTo>
                  <a:pt x="143" y="357"/>
                  <a:pt x="143" y="357"/>
                  <a:pt x="143" y="357"/>
                </a:cubicBezTo>
                <a:cubicBezTo>
                  <a:pt x="150" y="357"/>
                  <a:pt x="157" y="350"/>
                  <a:pt x="157" y="343"/>
                </a:cubicBezTo>
                <a:cubicBezTo>
                  <a:pt x="157" y="335"/>
                  <a:pt x="150" y="329"/>
                  <a:pt x="143" y="329"/>
                </a:cubicBezTo>
                <a:cubicBezTo>
                  <a:pt x="107" y="329"/>
                  <a:pt x="107" y="329"/>
                  <a:pt x="107" y="329"/>
                </a:cubicBezTo>
                <a:cubicBezTo>
                  <a:pt x="107" y="321"/>
                  <a:pt x="107" y="321"/>
                  <a:pt x="107" y="321"/>
                </a:cubicBezTo>
                <a:cubicBezTo>
                  <a:pt x="143" y="321"/>
                  <a:pt x="143" y="321"/>
                  <a:pt x="143" y="321"/>
                </a:cubicBezTo>
                <a:cubicBezTo>
                  <a:pt x="150" y="321"/>
                  <a:pt x="157" y="314"/>
                  <a:pt x="157" y="307"/>
                </a:cubicBezTo>
                <a:cubicBezTo>
                  <a:pt x="157" y="299"/>
                  <a:pt x="150" y="293"/>
                  <a:pt x="143" y="293"/>
                </a:cubicBezTo>
                <a:cubicBezTo>
                  <a:pt x="107" y="293"/>
                  <a:pt x="107" y="293"/>
                  <a:pt x="107" y="293"/>
                </a:cubicBezTo>
                <a:cubicBezTo>
                  <a:pt x="107" y="283"/>
                  <a:pt x="107" y="283"/>
                  <a:pt x="107" y="283"/>
                </a:cubicBezTo>
                <a:cubicBezTo>
                  <a:pt x="95" y="277"/>
                  <a:pt x="95" y="277"/>
                  <a:pt x="95" y="277"/>
                </a:cubicBezTo>
                <a:cubicBezTo>
                  <a:pt x="95" y="156"/>
                  <a:pt x="95" y="156"/>
                  <a:pt x="95" y="156"/>
                </a:cubicBezTo>
                <a:cubicBezTo>
                  <a:pt x="107" y="150"/>
                  <a:pt x="107" y="150"/>
                  <a:pt x="107" y="150"/>
                </a:cubicBezTo>
                <a:cubicBezTo>
                  <a:pt x="107" y="133"/>
                  <a:pt x="107" y="133"/>
                  <a:pt x="107" y="133"/>
                </a:cubicBezTo>
                <a:cubicBezTo>
                  <a:pt x="110" y="134"/>
                  <a:pt x="114" y="134"/>
                  <a:pt x="117" y="134"/>
                </a:cubicBezTo>
                <a:cubicBezTo>
                  <a:pt x="145" y="134"/>
                  <a:pt x="168" y="112"/>
                  <a:pt x="168" y="84"/>
                </a:cubicBezTo>
                <a:cubicBezTo>
                  <a:pt x="168" y="61"/>
                  <a:pt x="153" y="42"/>
                  <a:pt x="132" y="36"/>
                </a:cubicBezTo>
                <a:cubicBezTo>
                  <a:pt x="126" y="15"/>
                  <a:pt x="107" y="0"/>
                  <a:pt x="84" y="0"/>
                </a:cubicBezTo>
                <a:cubicBezTo>
                  <a:pt x="61" y="0"/>
                  <a:pt x="42" y="15"/>
                  <a:pt x="36" y="36"/>
                </a:cubicBezTo>
                <a:cubicBezTo>
                  <a:pt x="15" y="42"/>
                  <a:pt x="0" y="61"/>
                  <a:pt x="0" y="84"/>
                </a:cubicBezTo>
                <a:close/>
                <a:moveTo>
                  <a:pt x="84" y="31"/>
                </a:moveTo>
                <a:cubicBezTo>
                  <a:pt x="97" y="31"/>
                  <a:pt x="107" y="41"/>
                  <a:pt x="107" y="54"/>
                </a:cubicBezTo>
                <a:cubicBezTo>
                  <a:pt x="107" y="57"/>
                  <a:pt x="106" y="59"/>
                  <a:pt x="106" y="62"/>
                </a:cubicBezTo>
                <a:cubicBezTo>
                  <a:pt x="119" y="62"/>
                  <a:pt x="129" y="73"/>
                  <a:pt x="129" y="87"/>
                </a:cubicBezTo>
                <a:cubicBezTo>
                  <a:pt x="129" y="100"/>
                  <a:pt x="118" y="111"/>
                  <a:pt x="105" y="111"/>
                </a:cubicBezTo>
                <a:cubicBezTo>
                  <a:pt x="96" y="111"/>
                  <a:pt x="88" y="107"/>
                  <a:pt x="84" y="100"/>
                </a:cubicBezTo>
                <a:cubicBezTo>
                  <a:pt x="79" y="107"/>
                  <a:pt x="72" y="111"/>
                  <a:pt x="63" y="111"/>
                </a:cubicBezTo>
                <a:cubicBezTo>
                  <a:pt x="49" y="111"/>
                  <a:pt x="38" y="100"/>
                  <a:pt x="38" y="87"/>
                </a:cubicBezTo>
                <a:cubicBezTo>
                  <a:pt x="38" y="73"/>
                  <a:pt x="49" y="62"/>
                  <a:pt x="62" y="62"/>
                </a:cubicBezTo>
                <a:cubicBezTo>
                  <a:pt x="61" y="59"/>
                  <a:pt x="61" y="57"/>
                  <a:pt x="61" y="54"/>
                </a:cubicBezTo>
                <a:cubicBezTo>
                  <a:pt x="61" y="41"/>
                  <a:pt x="71" y="31"/>
                  <a:pt x="84" y="31"/>
                </a:cubicBezTo>
                <a:close/>
                <a:moveTo>
                  <a:pt x="84" y="31"/>
                </a:moveTo>
                <a:cubicBezTo>
                  <a:pt x="84" y="31"/>
                  <a:pt x="84" y="31"/>
                  <a:pt x="84" y="31"/>
                </a:cubicBezTo>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5603" name="稻壳儿小白白(http://dwz.cn/Wu2UP)"/>
          <p:cNvSpPr>
            <a:spLocks noChangeArrowheads="1"/>
          </p:cNvSpPr>
          <p:nvPr/>
        </p:nvSpPr>
        <p:spPr bwMode="auto">
          <a:xfrm rot="1568449">
            <a:off x="3321050" y="3441700"/>
            <a:ext cx="2786063" cy="998538"/>
          </a:xfrm>
          <a:prstGeom prst="roundRect">
            <a:avLst>
              <a:gd name="adj" fmla="val 16667"/>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b="1">
              <a:solidFill>
                <a:srgbClr val="FFFFFF"/>
              </a:solidFill>
              <a:sym typeface="Arial" panose="020B0604020202020204" pitchFamily="34" charset="0"/>
            </a:endParaRPr>
          </a:p>
        </p:txBody>
      </p:sp>
      <p:sp>
        <p:nvSpPr>
          <p:cNvPr id="25604" name="稻壳儿小白白(http://dwz.cn/Wu2UP)"/>
          <p:cNvSpPr>
            <a:spLocks noChangeArrowheads="1"/>
          </p:cNvSpPr>
          <p:nvPr/>
        </p:nvSpPr>
        <p:spPr bwMode="auto">
          <a:xfrm rot="1568449">
            <a:off x="3306763" y="3367088"/>
            <a:ext cx="2784475" cy="998537"/>
          </a:xfrm>
          <a:prstGeom prst="roundRect">
            <a:avLst>
              <a:gd name="adj" fmla="val 16667"/>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FFFF"/>
                </a:solidFill>
                <a:sym typeface="Arial" panose="020B0604020202020204" pitchFamily="34" charset="0"/>
              </a:rPr>
              <a:t>关键点 </a:t>
            </a:r>
            <a:endParaRPr lang="en-US" altLang="zh-CN" b="1">
              <a:solidFill>
                <a:srgbClr val="FFFFFF"/>
              </a:solidFill>
              <a:sym typeface="Arial" panose="020B0604020202020204" pitchFamily="34" charset="0"/>
            </a:endParaRPr>
          </a:p>
        </p:txBody>
      </p:sp>
      <p:sp>
        <p:nvSpPr>
          <p:cNvPr id="25605" name="稻壳儿小白白(http://dwz.cn/Wu2UP)"/>
          <p:cNvSpPr>
            <a:spLocks noChangeArrowheads="1"/>
          </p:cNvSpPr>
          <p:nvPr/>
        </p:nvSpPr>
        <p:spPr bwMode="auto">
          <a:xfrm rot="-3831552">
            <a:off x="3553618" y="3269457"/>
            <a:ext cx="258763" cy="2603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06" name="稻壳儿小白白(http://dwz.cn/Wu2UP)"/>
          <p:cNvSpPr>
            <a:spLocks noChangeArrowheads="1"/>
          </p:cNvSpPr>
          <p:nvPr/>
        </p:nvSpPr>
        <p:spPr bwMode="auto">
          <a:xfrm rot="-3831552">
            <a:off x="3226594" y="2674144"/>
            <a:ext cx="82550" cy="1042988"/>
          </a:xfrm>
          <a:prstGeom prst="roundRect">
            <a:avLst>
              <a:gd name="adj" fmla="val 38542"/>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07" name="稻壳儿小白白(http://dwz.cn/Wu2UP)"/>
          <p:cNvSpPr>
            <a:spLocks noChangeArrowheads="1"/>
          </p:cNvSpPr>
          <p:nvPr/>
        </p:nvSpPr>
        <p:spPr bwMode="auto">
          <a:xfrm rot="140878">
            <a:off x="3740150" y="2505075"/>
            <a:ext cx="2786063" cy="998538"/>
          </a:xfrm>
          <a:prstGeom prst="roundRect">
            <a:avLst>
              <a:gd name="adj" fmla="val 16667"/>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b="1">
              <a:solidFill>
                <a:srgbClr val="FFFFFF"/>
              </a:solidFill>
              <a:sym typeface="Arial" panose="020B0604020202020204" pitchFamily="34" charset="0"/>
            </a:endParaRPr>
          </a:p>
        </p:txBody>
      </p:sp>
      <p:sp>
        <p:nvSpPr>
          <p:cNvPr id="25608" name="稻壳儿小白白(http://dwz.cn/Wu2UP)"/>
          <p:cNvSpPr>
            <a:spLocks noChangeArrowheads="1"/>
          </p:cNvSpPr>
          <p:nvPr/>
        </p:nvSpPr>
        <p:spPr bwMode="auto">
          <a:xfrm rot="140878">
            <a:off x="3695700" y="2447925"/>
            <a:ext cx="2786063" cy="998538"/>
          </a:xfrm>
          <a:prstGeom prst="roundRect">
            <a:avLst>
              <a:gd name="adj" fmla="val 16667"/>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FFFF"/>
                </a:solidFill>
                <a:sym typeface="Arial" panose="020B0604020202020204" pitchFamily="34" charset="0"/>
              </a:rPr>
              <a:t>关键点 </a:t>
            </a:r>
            <a:endParaRPr lang="en-US" altLang="zh-CN" b="1">
              <a:solidFill>
                <a:srgbClr val="FFFFFF"/>
              </a:solidFill>
              <a:sym typeface="Arial" panose="020B0604020202020204" pitchFamily="34" charset="0"/>
            </a:endParaRPr>
          </a:p>
        </p:txBody>
      </p:sp>
      <p:sp>
        <p:nvSpPr>
          <p:cNvPr id="25609" name="稻壳儿小白白(http://dwz.cn/Wu2UP)"/>
          <p:cNvSpPr>
            <a:spLocks noChangeArrowheads="1"/>
          </p:cNvSpPr>
          <p:nvPr/>
        </p:nvSpPr>
        <p:spPr bwMode="auto">
          <a:xfrm rot="-5259122">
            <a:off x="3840163" y="2800350"/>
            <a:ext cx="260350" cy="2603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10" name="稻壳儿小白白(http://dwz.cn/Wu2UP)"/>
          <p:cNvSpPr>
            <a:spLocks noChangeArrowheads="1"/>
          </p:cNvSpPr>
          <p:nvPr/>
        </p:nvSpPr>
        <p:spPr bwMode="auto">
          <a:xfrm rot="-5259122">
            <a:off x="3466307" y="2389981"/>
            <a:ext cx="82550" cy="1042987"/>
          </a:xfrm>
          <a:prstGeom prst="roundRect">
            <a:avLst>
              <a:gd name="adj" fmla="val 38542"/>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11" name="稻壳儿小白白(http://dwz.cn/Wu2UP)"/>
          <p:cNvSpPr>
            <a:spLocks noChangeArrowheads="1"/>
          </p:cNvSpPr>
          <p:nvPr/>
        </p:nvSpPr>
        <p:spPr bwMode="auto">
          <a:xfrm rot="-1053712">
            <a:off x="3568700" y="1614488"/>
            <a:ext cx="2786063" cy="998537"/>
          </a:xfrm>
          <a:prstGeom prst="roundRect">
            <a:avLst>
              <a:gd name="adj" fmla="val 16667"/>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b="1">
              <a:solidFill>
                <a:srgbClr val="FFFFFF"/>
              </a:solidFill>
              <a:sym typeface="Arial" panose="020B0604020202020204" pitchFamily="34" charset="0"/>
            </a:endParaRPr>
          </a:p>
        </p:txBody>
      </p:sp>
      <p:sp>
        <p:nvSpPr>
          <p:cNvPr id="25612" name="稻壳儿小白白(http://dwz.cn/Wu2UP)"/>
          <p:cNvSpPr>
            <a:spLocks noChangeArrowheads="1"/>
          </p:cNvSpPr>
          <p:nvPr/>
        </p:nvSpPr>
        <p:spPr bwMode="auto">
          <a:xfrm rot="-1053712">
            <a:off x="3505200" y="1576388"/>
            <a:ext cx="2784475" cy="998537"/>
          </a:xfrm>
          <a:prstGeom prst="roundRect">
            <a:avLst>
              <a:gd name="adj" fmla="val 16667"/>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FFFF"/>
                </a:solidFill>
                <a:sym typeface="Arial" panose="020B0604020202020204" pitchFamily="34" charset="0"/>
              </a:rPr>
              <a:t>关键点 </a:t>
            </a:r>
            <a:endParaRPr lang="en-US" altLang="zh-CN" b="1">
              <a:solidFill>
                <a:srgbClr val="FFFFFF"/>
              </a:solidFill>
              <a:sym typeface="Arial" panose="020B0604020202020204" pitchFamily="34" charset="0"/>
            </a:endParaRPr>
          </a:p>
        </p:txBody>
      </p:sp>
      <p:sp>
        <p:nvSpPr>
          <p:cNvPr id="25613" name="稻壳儿小白白(http://dwz.cn/Wu2UP)"/>
          <p:cNvSpPr>
            <a:spLocks noChangeArrowheads="1"/>
          </p:cNvSpPr>
          <p:nvPr/>
        </p:nvSpPr>
        <p:spPr bwMode="auto">
          <a:xfrm rot="-6453712">
            <a:off x="3709988" y="2309813"/>
            <a:ext cx="260350" cy="2603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14" name="稻壳儿小白白(http://dwz.cn/Wu2UP)"/>
          <p:cNvSpPr>
            <a:spLocks noChangeArrowheads="1"/>
          </p:cNvSpPr>
          <p:nvPr/>
        </p:nvSpPr>
        <p:spPr bwMode="auto">
          <a:xfrm rot="-6453712">
            <a:off x="3358357" y="2058194"/>
            <a:ext cx="82550" cy="1042987"/>
          </a:xfrm>
          <a:prstGeom prst="roundRect">
            <a:avLst>
              <a:gd name="adj" fmla="val 38542"/>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15" name="稻壳儿小白白(http://dwz.cn/Wu2UP)"/>
          <p:cNvSpPr>
            <a:spLocks noChangeArrowheads="1"/>
          </p:cNvSpPr>
          <p:nvPr/>
        </p:nvSpPr>
        <p:spPr bwMode="auto">
          <a:xfrm rot="18174686" flipH="1">
            <a:off x="123826" y="4168775"/>
            <a:ext cx="2786062" cy="998537"/>
          </a:xfrm>
          <a:prstGeom prst="roundRect">
            <a:avLst>
              <a:gd name="adj" fmla="val 16667"/>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b="1">
              <a:solidFill>
                <a:srgbClr val="FFFFFF"/>
              </a:solidFill>
              <a:sym typeface="Arial" panose="020B0604020202020204" pitchFamily="34" charset="0"/>
            </a:endParaRPr>
          </a:p>
        </p:txBody>
      </p:sp>
      <p:sp>
        <p:nvSpPr>
          <p:cNvPr id="25616" name="稻壳儿小白白(http://dwz.cn/Wu2UP)"/>
          <p:cNvSpPr>
            <a:spLocks noChangeArrowheads="1"/>
          </p:cNvSpPr>
          <p:nvPr/>
        </p:nvSpPr>
        <p:spPr bwMode="auto">
          <a:xfrm rot="18174686" flipH="1">
            <a:off x="98425" y="4097338"/>
            <a:ext cx="2786063" cy="998537"/>
          </a:xfrm>
          <a:prstGeom prst="roundRect">
            <a:avLst>
              <a:gd name="adj" fmla="val 16667"/>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FFFF"/>
                </a:solidFill>
                <a:sym typeface="Arial" panose="020B0604020202020204" pitchFamily="34" charset="0"/>
              </a:rPr>
              <a:t>关键点 </a:t>
            </a:r>
            <a:endParaRPr lang="en-US" altLang="zh-CN" b="1">
              <a:solidFill>
                <a:srgbClr val="FFFFFF"/>
              </a:solidFill>
              <a:sym typeface="Arial" panose="020B0604020202020204" pitchFamily="34" charset="0"/>
            </a:endParaRPr>
          </a:p>
        </p:txBody>
      </p:sp>
      <p:sp>
        <p:nvSpPr>
          <p:cNvPr id="25617" name="稻壳儿小白白(http://dwz.cn/Wu2UP)"/>
          <p:cNvSpPr>
            <a:spLocks noChangeArrowheads="1"/>
          </p:cNvSpPr>
          <p:nvPr/>
        </p:nvSpPr>
        <p:spPr bwMode="auto">
          <a:xfrm rot="1974686" flipH="1">
            <a:off x="1992313" y="3543300"/>
            <a:ext cx="260350" cy="2603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18" name="稻壳儿小白白(http://dwz.cn/Wu2UP)"/>
          <p:cNvSpPr>
            <a:spLocks noChangeArrowheads="1"/>
          </p:cNvSpPr>
          <p:nvPr/>
        </p:nvSpPr>
        <p:spPr bwMode="auto">
          <a:xfrm rot="1974686" flipH="1">
            <a:off x="2332038" y="2763838"/>
            <a:ext cx="84137" cy="1042987"/>
          </a:xfrm>
          <a:prstGeom prst="roundRect">
            <a:avLst>
              <a:gd name="adj" fmla="val 38542"/>
            </a:avLst>
          </a:pr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5619" name="稻壳儿小白白(http://dwz.cn/Wu2UP)"/>
          <p:cNvSpPr>
            <a:spLocks noChangeArrowheads="1"/>
          </p:cNvSpPr>
          <p:nvPr/>
        </p:nvSpPr>
        <p:spPr bwMode="auto">
          <a:xfrm>
            <a:off x="7543800" y="1644650"/>
            <a:ext cx="638175" cy="63817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olidFill>
                <a:srgbClr val="FFFFFF"/>
              </a:solidFill>
              <a:sym typeface="Arial" panose="020B0604020202020204" pitchFamily="34" charset="0"/>
            </a:endParaRPr>
          </a:p>
        </p:txBody>
      </p:sp>
      <p:pic>
        <p:nvPicPr>
          <p:cNvPr id="25620"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163" y="1749425"/>
            <a:ext cx="4032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1" name="稻壳儿小白白(http://dwz.cn/Wu2UP)"/>
          <p:cNvSpPr>
            <a:spLocks noChangeArrowheads="1"/>
          </p:cNvSpPr>
          <p:nvPr/>
        </p:nvSpPr>
        <p:spPr bwMode="auto">
          <a:xfrm>
            <a:off x="7543800" y="2662238"/>
            <a:ext cx="638175" cy="63817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olidFill>
                <a:srgbClr val="FFFFFF"/>
              </a:solidFill>
              <a:sym typeface="Arial" panose="020B0604020202020204" pitchFamily="34" charset="0"/>
            </a:endParaRPr>
          </a:p>
        </p:txBody>
      </p:sp>
      <p:sp>
        <p:nvSpPr>
          <p:cNvPr id="25622" name="稻壳儿小白白(http://dwz.cn/Wu2UP)"/>
          <p:cNvSpPr>
            <a:spLocks noEditPoints="1"/>
          </p:cNvSpPr>
          <p:nvPr/>
        </p:nvSpPr>
        <p:spPr bwMode="auto">
          <a:xfrm>
            <a:off x="7648575" y="2771775"/>
            <a:ext cx="454025" cy="376238"/>
          </a:xfrm>
          <a:custGeom>
            <a:avLst/>
            <a:gdLst>
              <a:gd name="T0" fmla="*/ 2147483647 w 287"/>
              <a:gd name="T1" fmla="*/ 2147483647 h 237"/>
              <a:gd name="T2" fmla="*/ 2147483647 w 287"/>
              <a:gd name="T3" fmla="*/ 2147483647 h 237"/>
              <a:gd name="T4" fmla="*/ 2147483647 w 287"/>
              <a:gd name="T5" fmla="*/ 2147483647 h 237"/>
              <a:gd name="T6" fmla="*/ 2147483647 w 287"/>
              <a:gd name="T7" fmla="*/ 2147483647 h 237"/>
              <a:gd name="T8" fmla="*/ 2147483647 w 287"/>
              <a:gd name="T9" fmla="*/ 2147483647 h 237"/>
              <a:gd name="T10" fmla="*/ 2147483647 w 287"/>
              <a:gd name="T11" fmla="*/ 2147483647 h 237"/>
              <a:gd name="T12" fmla="*/ 2147483647 w 287"/>
              <a:gd name="T13" fmla="*/ 2147483647 h 237"/>
              <a:gd name="T14" fmla="*/ 2147483647 w 287"/>
              <a:gd name="T15" fmla="*/ 2147483647 h 237"/>
              <a:gd name="T16" fmla="*/ 2147483647 w 287"/>
              <a:gd name="T17" fmla="*/ 2147483647 h 237"/>
              <a:gd name="T18" fmla="*/ 2147483647 w 287"/>
              <a:gd name="T19" fmla="*/ 2147483647 h 237"/>
              <a:gd name="T20" fmla="*/ 2147483647 w 287"/>
              <a:gd name="T21" fmla="*/ 2147483647 h 237"/>
              <a:gd name="T22" fmla="*/ 2147483647 w 287"/>
              <a:gd name="T23" fmla="*/ 2147483647 h 237"/>
              <a:gd name="T24" fmla="*/ 2147483647 w 287"/>
              <a:gd name="T25" fmla="*/ 2147483647 h 237"/>
              <a:gd name="T26" fmla="*/ 2147483647 w 287"/>
              <a:gd name="T27" fmla="*/ 2147483647 h 237"/>
              <a:gd name="T28" fmla="*/ 2147483647 w 287"/>
              <a:gd name="T29" fmla="*/ 2147483647 h 237"/>
              <a:gd name="T30" fmla="*/ 2147483647 w 287"/>
              <a:gd name="T31" fmla="*/ 2147483647 h 237"/>
              <a:gd name="T32" fmla="*/ 2147483647 w 287"/>
              <a:gd name="T33" fmla="*/ 2147483647 h 237"/>
              <a:gd name="T34" fmla="*/ 2147483647 w 287"/>
              <a:gd name="T35" fmla="*/ 2147483647 h 237"/>
              <a:gd name="T36" fmla="*/ 2147483647 w 287"/>
              <a:gd name="T37" fmla="*/ 2147483647 h 237"/>
              <a:gd name="T38" fmla="*/ 2147483647 w 287"/>
              <a:gd name="T39" fmla="*/ 2147483647 h 237"/>
              <a:gd name="T40" fmla="*/ 2147483647 w 287"/>
              <a:gd name="T41" fmla="*/ 2147483647 h 237"/>
              <a:gd name="T42" fmla="*/ 2147483647 w 287"/>
              <a:gd name="T43" fmla="*/ 2147483647 h 237"/>
              <a:gd name="T44" fmla="*/ 2147483647 w 287"/>
              <a:gd name="T45" fmla="*/ 2147483647 h 237"/>
              <a:gd name="T46" fmla="*/ 2147483647 w 287"/>
              <a:gd name="T47" fmla="*/ 2147483647 h 237"/>
              <a:gd name="T48" fmla="*/ 2147483647 w 287"/>
              <a:gd name="T49" fmla="*/ 2147483647 h 237"/>
              <a:gd name="T50" fmla="*/ 2147483647 w 287"/>
              <a:gd name="T51" fmla="*/ 2147483647 h 237"/>
              <a:gd name="T52" fmla="*/ 2147483647 w 287"/>
              <a:gd name="T53" fmla="*/ 2147483647 h 237"/>
              <a:gd name="T54" fmla="*/ 2147483647 w 287"/>
              <a:gd name="T55" fmla="*/ 2147483647 h 237"/>
              <a:gd name="T56" fmla="*/ 2147483647 w 287"/>
              <a:gd name="T57" fmla="*/ 2147483647 h 237"/>
              <a:gd name="T58" fmla="*/ 2147483647 w 287"/>
              <a:gd name="T59" fmla="*/ 2147483647 h 237"/>
              <a:gd name="T60" fmla="*/ 2147483647 w 287"/>
              <a:gd name="T61" fmla="*/ 2147483647 h 237"/>
              <a:gd name="T62" fmla="*/ 0 w 287"/>
              <a:gd name="T63" fmla="*/ 2147483647 h 237"/>
              <a:gd name="T64" fmla="*/ 0 w 287"/>
              <a:gd name="T65" fmla="*/ 2147483647 h 237"/>
              <a:gd name="T66" fmla="*/ 2147483647 w 287"/>
              <a:gd name="T67" fmla="*/ 2147483647 h 237"/>
              <a:gd name="T68" fmla="*/ 2147483647 w 287"/>
              <a:gd name="T69" fmla="*/ 0 h 237"/>
              <a:gd name="T70" fmla="*/ 2147483647 w 287"/>
              <a:gd name="T71" fmla="*/ 2147483647 h 237"/>
              <a:gd name="T72" fmla="*/ 2147483647 w 287"/>
              <a:gd name="T73" fmla="*/ 2147483647 h 237"/>
              <a:gd name="T74" fmla="*/ 2147483647 w 287"/>
              <a:gd name="T75" fmla="*/ 2147483647 h 237"/>
              <a:gd name="T76" fmla="*/ 2147483647 w 287"/>
              <a:gd name="T77" fmla="*/ 0 h 237"/>
              <a:gd name="T78" fmla="*/ 2147483647 w 287"/>
              <a:gd name="T79" fmla="*/ 2147483647 h 237"/>
              <a:gd name="T80" fmla="*/ 2147483647 w 287"/>
              <a:gd name="T81" fmla="*/ 2147483647 h 237"/>
              <a:gd name="T82" fmla="*/ 2147483647 w 287"/>
              <a:gd name="T83" fmla="*/ 2147483647 h 237"/>
              <a:gd name="T84" fmla="*/ 2147483647 w 287"/>
              <a:gd name="T85" fmla="*/ 2147483647 h 237"/>
              <a:gd name="T86" fmla="*/ 2147483647 w 287"/>
              <a:gd name="T87" fmla="*/ 2147483647 h 237"/>
              <a:gd name="T88" fmla="*/ 2147483647 w 287"/>
              <a:gd name="T89" fmla="*/ 2147483647 h 237"/>
              <a:gd name="T90" fmla="*/ 2147483647 w 287"/>
              <a:gd name="T91" fmla="*/ 2147483647 h 237"/>
              <a:gd name="T92" fmla="*/ 2147483647 w 287"/>
              <a:gd name="T93" fmla="*/ 2147483647 h 237"/>
              <a:gd name="T94" fmla="*/ 2147483647 w 287"/>
              <a:gd name="T95" fmla="*/ 2147483647 h 237"/>
              <a:gd name="T96" fmla="*/ 2147483647 w 287"/>
              <a:gd name="T97" fmla="*/ 2147483647 h 237"/>
              <a:gd name="T98" fmla="*/ 2147483647 w 287"/>
              <a:gd name="T99" fmla="*/ 2147483647 h 237"/>
              <a:gd name="T100" fmla="*/ 2147483647 w 287"/>
              <a:gd name="T101" fmla="*/ 2147483647 h 237"/>
              <a:gd name="T102" fmla="*/ 2147483647 w 287"/>
              <a:gd name="T103" fmla="*/ 2147483647 h 237"/>
              <a:gd name="T104" fmla="*/ 2147483647 w 287"/>
              <a:gd name="T105" fmla="*/ 2147483647 h 237"/>
              <a:gd name="T106" fmla="*/ 2147483647 w 287"/>
              <a:gd name="T107" fmla="*/ 2147483647 h 237"/>
              <a:gd name="T108" fmla="*/ 2147483647 w 287"/>
              <a:gd name="T109" fmla="*/ 2147483647 h 237"/>
              <a:gd name="T110" fmla="*/ 2147483647 w 287"/>
              <a:gd name="T111" fmla="*/ 2147483647 h 237"/>
              <a:gd name="T112" fmla="*/ 2147483647 w 287"/>
              <a:gd name="T113" fmla="*/ 2147483647 h 237"/>
              <a:gd name="T114" fmla="*/ 2147483647 w 287"/>
              <a:gd name="T115" fmla="*/ 2147483647 h 237"/>
              <a:gd name="T116" fmla="*/ 2147483647 w 287"/>
              <a:gd name="T117" fmla="*/ 2147483647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7"/>
              <a:gd name="T178" fmla="*/ 0 h 237"/>
              <a:gd name="T179" fmla="*/ 287 w 287"/>
              <a:gd name="T180" fmla="*/ 237 h 2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5623" name="稻壳儿小白白(http://dwz.cn/Wu2UP)"/>
          <p:cNvSpPr>
            <a:spLocks noChangeArrowheads="1"/>
          </p:cNvSpPr>
          <p:nvPr/>
        </p:nvSpPr>
        <p:spPr bwMode="auto">
          <a:xfrm>
            <a:off x="7543800" y="3689350"/>
            <a:ext cx="638175" cy="63817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olidFill>
                <a:srgbClr val="FFFFFF"/>
              </a:solidFill>
              <a:sym typeface="Arial" panose="020B0604020202020204" pitchFamily="34" charset="0"/>
            </a:endParaRPr>
          </a:p>
        </p:txBody>
      </p:sp>
      <p:sp>
        <p:nvSpPr>
          <p:cNvPr id="25624" name="稻壳儿小白白(http://dwz.cn/Wu2UP)"/>
          <p:cNvSpPr>
            <a:spLocks noEditPoints="1"/>
          </p:cNvSpPr>
          <p:nvPr/>
        </p:nvSpPr>
        <p:spPr bwMode="auto">
          <a:xfrm>
            <a:off x="7685088" y="3868738"/>
            <a:ext cx="347662" cy="274637"/>
          </a:xfrm>
          <a:custGeom>
            <a:avLst/>
            <a:gdLst>
              <a:gd name="T0" fmla="*/ 2147483647 w 411"/>
              <a:gd name="T1" fmla="*/ 2147483647 h 324"/>
              <a:gd name="T2" fmla="*/ 2147483647 w 411"/>
              <a:gd name="T3" fmla="*/ 2147483647 h 324"/>
              <a:gd name="T4" fmla="*/ 2147483647 w 411"/>
              <a:gd name="T5" fmla="*/ 2147483647 h 324"/>
              <a:gd name="T6" fmla="*/ 2147483647 w 411"/>
              <a:gd name="T7" fmla="*/ 2147483647 h 324"/>
              <a:gd name="T8" fmla="*/ 2147483647 w 411"/>
              <a:gd name="T9" fmla="*/ 2147483647 h 324"/>
              <a:gd name="T10" fmla="*/ 2147483647 w 411"/>
              <a:gd name="T11" fmla="*/ 2147483647 h 324"/>
              <a:gd name="T12" fmla="*/ 2147483647 w 411"/>
              <a:gd name="T13" fmla="*/ 0 h 324"/>
              <a:gd name="T14" fmla="*/ 2147483647 w 411"/>
              <a:gd name="T15" fmla="*/ 0 h 324"/>
              <a:gd name="T16" fmla="*/ 2147483647 w 411"/>
              <a:gd name="T17" fmla="*/ 2147483647 h 324"/>
              <a:gd name="T18" fmla="*/ 2147483647 w 411"/>
              <a:gd name="T19" fmla="*/ 2147483647 h 324"/>
              <a:gd name="T20" fmla="*/ 2147483647 w 411"/>
              <a:gd name="T21" fmla="*/ 2147483647 h 324"/>
              <a:gd name="T22" fmla="*/ 2147483647 w 411"/>
              <a:gd name="T23" fmla="*/ 2147483647 h 324"/>
              <a:gd name="T24" fmla="*/ 2147483647 w 411"/>
              <a:gd name="T25" fmla="*/ 2147483647 h 324"/>
              <a:gd name="T26" fmla="*/ 2147483647 w 411"/>
              <a:gd name="T27" fmla="*/ 2147483647 h 324"/>
              <a:gd name="T28" fmla="*/ 2147483647 w 411"/>
              <a:gd name="T29" fmla="*/ 2147483647 h 324"/>
              <a:gd name="T30" fmla="*/ 2147483647 w 411"/>
              <a:gd name="T31" fmla="*/ 2147483647 h 324"/>
              <a:gd name="T32" fmla="*/ 2147483647 w 411"/>
              <a:gd name="T33" fmla="*/ 2147483647 h 324"/>
              <a:gd name="T34" fmla="*/ 2147483647 w 411"/>
              <a:gd name="T35" fmla="*/ 2147483647 h 324"/>
              <a:gd name="T36" fmla="*/ 2147483647 w 411"/>
              <a:gd name="T37" fmla="*/ 2147483647 h 324"/>
              <a:gd name="T38" fmla="*/ 2147483647 w 411"/>
              <a:gd name="T39" fmla="*/ 2147483647 h 324"/>
              <a:gd name="T40" fmla="*/ 2147483647 w 411"/>
              <a:gd name="T41" fmla="*/ 2147483647 h 324"/>
              <a:gd name="T42" fmla="*/ 2147483647 w 411"/>
              <a:gd name="T43" fmla="*/ 2147483647 h 324"/>
              <a:gd name="T44" fmla="*/ 2147483647 w 411"/>
              <a:gd name="T45" fmla="*/ 2147483647 h 324"/>
              <a:gd name="T46" fmla="*/ 2147483647 w 411"/>
              <a:gd name="T47" fmla="*/ 2147483647 h 324"/>
              <a:gd name="T48" fmla="*/ 2147483647 w 411"/>
              <a:gd name="T49" fmla="*/ 2147483647 h 324"/>
              <a:gd name="T50" fmla="*/ 2147483647 w 411"/>
              <a:gd name="T51" fmla="*/ 2147483647 h 324"/>
              <a:gd name="T52" fmla="*/ 2147483647 w 411"/>
              <a:gd name="T53" fmla="*/ 2147483647 h 324"/>
              <a:gd name="T54" fmla="*/ 2147483647 w 411"/>
              <a:gd name="T55" fmla="*/ 2147483647 h 3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1"/>
              <a:gd name="T85" fmla="*/ 0 h 324"/>
              <a:gd name="T86" fmla="*/ 411 w 411"/>
              <a:gd name="T87" fmla="*/ 324 h 3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1" h="324">
                <a:moveTo>
                  <a:pt x="410" y="309"/>
                </a:moveTo>
                <a:cubicBezTo>
                  <a:pt x="410" y="46"/>
                  <a:pt x="410" y="46"/>
                  <a:pt x="410" y="46"/>
                </a:cubicBezTo>
                <a:cubicBezTo>
                  <a:pt x="410" y="38"/>
                  <a:pt x="403" y="32"/>
                  <a:pt x="395" y="32"/>
                </a:cubicBezTo>
                <a:cubicBezTo>
                  <a:pt x="210" y="32"/>
                  <a:pt x="210" y="32"/>
                  <a:pt x="210" y="32"/>
                </a:cubicBezTo>
                <a:cubicBezTo>
                  <a:pt x="204" y="32"/>
                  <a:pt x="200" y="21"/>
                  <a:pt x="200" y="17"/>
                </a:cubicBezTo>
                <a:cubicBezTo>
                  <a:pt x="200" y="15"/>
                  <a:pt x="200" y="15"/>
                  <a:pt x="200" y="15"/>
                </a:cubicBezTo>
                <a:cubicBezTo>
                  <a:pt x="200" y="7"/>
                  <a:pt x="193" y="0"/>
                  <a:pt x="184" y="0"/>
                </a:cubicBezTo>
                <a:cubicBezTo>
                  <a:pt x="86" y="0"/>
                  <a:pt x="86" y="0"/>
                  <a:pt x="86" y="0"/>
                </a:cubicBezTo>
                <a:cubicBezTo>
                  <a:pt x="77" y="0"/>
                  <a:pt x="70" y="7"/>
                  <a:pt x="70" y="15"/>
                </a:cubicBezTo>
                <a:cubicBezTo>
                  <a:pt x="70" y="17"/>
                  <a:pt x="70" y="17"/>
                  <a:pt x="70" y="17"/>
                </a:cubicBezTo>
                <a:cubicBezTo>
                  <a:pt x="70" y="21"/>
                  <a:pt x="66" y="32"/>
                  <a:pt x="60" y="32"/>
                </a:cubicBezTo>
                <a:cubicBezTo>
                  <a:pt x="60" y="32"/>
                  <a:pt x="60" y="32"/>
                  <a:pt x="60" y="32"/>
                </a:cubicBezTo>
                <a:cubicBezTo>
                  <a:pt x="52" y="32"/>
                  <a:pt x="46" y="38"/>
                  <a:pt x="46" y="46"/>
                </a:cubicBezTo>
                <a:cubicBezTo>
                  <a:pt x="46" y="122"/>
                  <a:pt x="46" y="122"/>
                  <a:pt x="46" y="122"/>
                </a:cubicBezTo>
                <a:cubicBezTo>
                  <a:pt x="14" y="122"/>
                  <a:pt x="14" y="122"/>
                  <a:pt x="14" y="122"/>
                </a:cubicBezTo>
                <a:cubicBezTo>
                  <a:pt x="14" y="122"/>
                  <a:pt x="0" y="122"/>
                  <a:pt x="5" y="138"/>
                </a:cubicBezTo>
                <a:cubicBezTo>
                  <a:pt x="38" y="309"/>
                  <a:pt x="38" y="309"/>
                  <a:pt x="38" y="309"/>
                </a:cubicBezTo>
                <a:cubicBezTo>
                  <a:pt x="38" y="317"/>
                  <a:pt x="44" y="324"/>
                  <a:pt x="53" y="324"/>
                </a:cubicBezTo>
                <a:cubicBezTo>
                  <a:pt x="403" y="324"/>
                  <a:pt x="403" y="324"/>
                  <a:pt x="403" y="324"/>
                </a:cubicBezTo>
                <a:cubicBezTo>
                  <a:pt x="411" y="324"/>
                  <a:pt x="410" y="309"/>
                  <a:pt x="410" y="309"/>
                </a:cubicBezTo>
                <a:close/>
                <a:moveTo>
                  <a:pt x="392" y="144"/>
                </a:moveTo>
                <a:cubicBezTo>
                  <a:pt x="392" y="316"/>
                  <a:pt x="392" y="316"/>
                  <a:pt x="392" y="316"/>
                </a:cubicBezTo>
                <a:cubicBezTo>
                  <a:pt x="359" y="132"/>
                  <a:pt x="359" y="132"/>
                  <a:pt x="359" y="132"/>
                </a:cubicBezTo>
                <a:cubicBezTo>
                  <a:pt x="356" y="122"/>
                  <a:pt x="345" y="123"/>
                  <a:pt x="345" y="123"/>
                </a:cubicBezTo>
                <a:cubicBezTo>
                  <a:pt x="64" y="123"/>
                  <a:pt x="64" y="123"/>
                  <a:pt x="64" y="123"/>
                </a:cubicBezTo>
                <a:cubicBezTo>
                  <a:pt x="64" y="64"/>
                  <a:pt x="64" y="64"/>
                  <a:pt x="64" y="64"/>
                </a:cubicBezTo>
                <a:cubicBezTo>
                  <a:pt x="392" y="64"/>
                  <a:pt x="392" y="64"/>
                  <a:pt x="392" y="64"/>
                </a:cubicBezTo>
                <a:lnTo>
                  <a:pt x="392"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5625" name="稻壳儿小白白(http://dwz.cn/Wu2UP)"/>
          <p:cNvSpPr>
            <a:spLocks noChangeArrowheads="1"/>
          </p:cNvSpPr>
          <p:nvPr/>
        </p:nvSpPr>
        <p:spPr bwMode="auto">
          <a:xfrm>
            <a:off x="7543800" y="4710113"/>
            <a:ext cx="638175" cy="63817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olidFill>
                <a:srgbClr val="FFFFFF"/>
              </a:solidFill>
              <a:sym typeface="Arial" panose="020B0604020202020204" pitchFamily="34" charset="0"/>
            </a:endParaRPr>
          </a:p>
        </p:txBody>
      </p:sp>
      <p:sp>
        <p:nvSpPr>
          <p:cNvPr id="25626" name="稻壳儿小白白(http://dwz.cn/Wu2UP)"/>
          <p:cNvSpPr>
            <a:spLocks noChangeArrowheads="1"/>
          </p:cNvSpPr>
          <p:nvPr/>
        </p:nvSpPr>
        <p:spPr bwMode="auto">
          <a:xfrm>
            <a:off x="7761288" y="4918075"/>
            <a:ext cx="36512" cy="349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olidFill>
                <a:srgbClr val="445469"/>
              </a:solidFill>
              <a:sym typeface="Arial" panose="020B0604020202020204" pitchFamily="34" charset="0"/>
            </a:endParaRPr>
          </a:p>
        </p:txBody>
      </p:sp>
      <p:sp>
        <p:nvSpPr>
          <p:cNvPr id="25627" name="稻壳儿小白白(http://dwz.cn/Wu2UP)"/>
          <p:cNvSpPr>
            <a:spLocks noChangeArrowheads="1"/>
          </p:cNvSpPr>
          <p:nvPr/>
        </p:nvSpPr>
        <p:spPr bwMode="auto">
          <a:xfrm>
            <a:off x="7832725" y="4864100"/>
            <a:ext cx="61913" cy="57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olidFill>
                <a:srgbClr val="445469"/>
              </a:solidFill>
              <a:sym typeface="Arial" panose="020B0604020202020204" pitchFamily="34" charset="0"/>
            </a:endParaRPr>
          </a:p>
        </p:txBody>
      </p:sp>
      <p:sp>
        <p:nvSpPr>
          <p:cNvPr id="25628" name="稻壳儿小白白(http://dwz.cn/Wu2UP)"/>
          <p:cNvSpPr>
            <a:spLocks noChangeArrowheads="1"/>
          </p:cNvSpPr>
          <p:nvPr/>
        </p:nvSpPr>
        <p:spPr bwMode="auto">
          <a:xfrm>
            <a:off x="7935913" y="4919663"/>
            <a:ext cx="38100" cy="333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olidFill>
                <a:srgbClr val="445469"/>
              </a:solidFill>
              <a:sym typeface="Arial" panose="020B0604020202020204" pitchFamily="34" charset="0"/>
            </a:endParaRPr>
          </a:p>
        </p:txBody>
      </p:sp>
      <p:sp>
        <p:nvSpPr>
          <p:cNvPr id="25629" name="稻壳儿小白白(http://dwz.cn/Wu2UP)"/>
          <p:cNvSpPr>
            <a:spLocks noChangeArrowheads="1"/>
          </p:cNvSpPr>
          <p:nvPr/>
        </p:nvSpPr>
        <p:spPr bwMode="auto">
          <a:xfrm>
            <a:off x="7750175" y="5133975"/>
            <a:ext cx="228600" cy="57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olidFill>
                <a:srgbClr val="445469"/>
              </a:solidFill>
              <a:sym typeface="Arial" panose="020B0604020202020204" pitchFamily="34" charset="0"/>
            </a:endParaRPr>
          </a:p>
        </p:txBody>
      </p:sp>
      <p:sp>
        <p:nvSpPr>
          <p:cNvPr id="25630" name="稻壳儿小白白(http://dwz.cn/Wu2UP)"/>
          <p:cNvSpPr>
            <a:spLocks noChangeArrowheads="1"/>
          </p:cNvSpPr>
          <p:nvPr/>
        </p:nvSpPr>
        <p:spPr bwMode="auto">
          <a:xfrm>
            <a:off x="7994650" y="4902200"/>
            <a:ext cx="6350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olidFill>
                <a:srgbClr val="445469"/>
              </a:solidFill>
              <a:sym typeface="Arial" panose="020B0604020202020204" pitchFamily="34" charset="0"/>
            </a:endParaRPr>
          </a:p>
        </p:txBody>
      </p:sp>
      <p:sp>
        <p:nvSpPr>
          <p:cNvPr id="25631" name="稻壳儿小白白(http://dwz.cn/Wu2UP)"/>
          <p:cNvSpPr>
            <a:spLocks noChangeArrowheads="1"/>
          </p:cNvSpPr>
          <p:nvPr/>
        </p:nvSpPr>
        <p:spPr bwMode="auto">
          <a:xfrm>
            <a:off x="7678738" y="4902200"/>
            <a:ext cx="63500" cy="57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400">
              <a:solidFill>
                <a:srgbClr val="445469"/>
              </a:solidFill>
              <a:sym typeface="Arial" panose="020B0604020202020204" pitchFamily="34" charset="0"/>
            </a:endParaRPr>
          </a:p>
        </p:txBody>
      </p:sp>
      <p:sp>
        <p:nvSpPr>
          <p:cNvPr id="25632" name="稻壳儿小白白(http://dwz.cn/Wu2UP)"/>
          <p:cNvSpPr>
            <a:spLocks/>
          </p:cNvSpPr>
          <p:nvPr/>
        </p:nvSpPr>
        <p:spPr bwMode="auto">
          <a:xfrm>
            <a:off x="7721600" y="4930775"/>
            <a:ext cx="293688" cy="192088"/>
          </a:xfrm>
          <a:custGeom>
            <a:avLst/>
            <a:gdLst>
              <a:gd name="T0" fmla="*/ 2147483647 w 346"/>
              <a:gd name="T1" fmla="*/ 2147483647 h 227"/>
              <a:gd name="T2" fmla="*/ 2147483647 w 346"/>
              <a:gd name="T3" fmla="*/ 2147483647 h 227"/>
              <a:gd name="T4" fmla="*/ 2147483647 w 346"/>
              <a:gd name="T5" fmla="*/ 2147483647 h 227"/>
              <a:gd name="T6" fmla="*/ 2147483647 w 346"/>
              <a:gd name="T7" fmla="*/ 2147483647 h 227"/>
              <a:gd name="T8" fmla="*/ 2147483647 w 346"/>
              <a:gd name="T9" fmla="*/ 2147483647 h 227"/>
              <a:gd name="T10" fmla="*/ 2147483647 w 346"/>
              <a:gd name="T11" fmla="*/ 2147483647 h 227"/>
              <a:gd name="T12" fmla="*/ 2147483647 w 346"/>
              <a:gd name="T13" fmla="*/ 2147483647 h 227"/>
              <a:gd name="T14" fmla="*/ 2147483647 w 346"/>
              <a:gd name="T15" fmla="*/ 2147483647 h 227"/>
              <a:gd name="T16" fmla="*/ 2147483647 w 346"/>
              <a:gd name="T17" fmla="*/ 2147483647 h 227"/>
              <a:gd name="T18" fmla="*/ 2147483647 w 346"/>
              <a:gd name="T19" fmla="*/ 2147483647 h 227"/>
              <a:gd name="T20" fmla="*/ 2147483647 w 346"/>
              <a:gd name="T21" fmla="*/ 2147483647 h 227"/>
              <a:gd name="T22" fmla="*/ 2147483647 w 346"/>
              <a:gd name="T23" fmla="*/ 2147483647 h 227"/>
              <a:gd name="T24" fmla="*/ 0 w 346"/>
              <a:gd name="T25" fmla="*/ 2147483647 h 227"/>
              <a:gd name="T26" fmla="*/ 2147483647 w 346"/>
              <a:gd name="T27" fmla="*/ 2147483647 h 227"/>
              <a:gd name="T28" fmla="*/ 2147483647 w 346"/>
              <a:gd name="T29" fmla="*/ 2147483647 h 227"/>
              <a:gd name="T30" fmla="*/ 2147483647 w 346"/>
              <a:gd name="T31" fmla="*/ 2147483647 h 227"/>
              <a:gd name="T32" fmla="*/ 2147483647 w 346"/>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6"/>
              <a:gd name="T52" fmla="*/ 0 h 227"/>
              <a:gd name="T53" fmla="*/ 346 w 346"/>
              <a:gd name="T54" fmla="*/ 227 h 2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5633" name="稻壳儿小白白(http://dwz.cn/Wu2UP)"/>
          <p:cNvSpPr txBox="1">
            <a:spLocks noChangeArrowheads="1"/>
          </p:cNvSpPr>
          <p:nvPr/>
        </p:nvSpPr>
        <p:spPr bwMode="auto">
          <a:xfrm>
            <a:off x="8370888" y="1616075"/>
            <a:ext cx="12588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5634" name="稻壳儿小白白(http://dwz.cn/Wu2UP)"/>
          <p:cNvSpPr txBox="1">
            <a:spLocks noChangeArrowheads="1"/>
          </p:cNvSpPr>
          <p:nvPr/>
        </p:nvSpPr>
        <p:spPr bwMode="auto">
          <a:xfrm>
            <a:off x="8370888" y="1900238"/>
            <a:ext cx="2386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5635" name="稻壳儿小白白(http://dwz.cn/Wu2UP)"/>
          <p:cNvSpPr txBox="1">
            <a:spLocks noChangeArrowheads="1"/>
          </p:cNvSpPr>
          <p:nvPr/>
        </p:nvSpPr>
        <p:spPr bwMode="auto">
          <a:xfrm>
            <a:off x="8370888" y="2671763"/>
            <a:ext cx="12588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5636" name="稻壳儿小白白(http://dwz.cn/Wu2UP)"/>
          <p:cNvSpPr txBox="1">
            <a:spLocks noChangeArrowheads="1"/>
          </p:cNvSpPr>
          <p:nvPr/>
        </p:nvSpPr>
        <p:spPr bwMode="auto">
          <a:xfrm>
            <a:off x="8370888" y="2954338"/>
            <a:ext cx="2386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5637" name="稻壳儿小白白(http://dwz.cn/Wu2UP)"/>
          <p:cNvSpPr txBox="1">
            <a:spLocks noChangeArrowheads="1"/>
          </p:cNvSpPr>
          <p:nvPr/>
        </p:nvSpPr>
        <p:spPr bwMode="auto">
          <a:xfrm>
            <a:off x="8370888" y="3724275"/>
            <a:ext cx="12588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5638" name="稻壳儿小白白(http://dwz.cn/Wu2UP)"/>
          <p:cNvSpPr txBox="1">
            <a:spLocks noChangeArrowheads="1"/>
          </p:cNvSpPr>
          <p:nvPr/>
        </p:nvSpPr>
        <p:spPr bwMode="auto">
          <a:xfrm>
            <a:off x="8370888" y="4008438"/>
            <a:ext cx="2386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5639" name="稻壳儿小白白(http://dwz.cn/Wu2UP)"/>
          <p:cNvSpPr txBox="1">
            <a:spLocks noChangeArrowheads="1"/>
          </p:cNvSpPr>
          <p:nvPr/>
        </p:nvSpPr>
        <p:spPr bwMode="auto">
          <a:xfrm>
            <a:off x="8370888" y="4741863"/>
            <a:ext cx="12588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25640" name="稻壳儿小白白(http://dwz.cn/Wu2UP)"/>
          <p:cNvSpPr txBox="1">
            <a:spLocks noChangeArrowheads="1"/>
          </p:cNvSpPr>
          <p:nvPr/>
        </p:nvSpPr>
        <p:spPr bwMode="auto">
          <a:xfrm>
            <a:off x="8370888" y="5024438"/>
            <a:ext cx="2386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25641" name="图片 57"/>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2" name="文本框 59"/>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工作存在不足</a:t>
            </a:r>
          </a:p>
        </p:txBody>
      </p:sp>
      <p:sp>
        <p:nvSpPr>
          <p:cNvPr id="25643"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4</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3394293210"/>
      </p:ext>
    </p:extLst>
  </p:cSld>
  <p:clrMapOvr>
    <a:masterClrMapping/>
  </p:clrMapOvr>
  <p:transition spd="slow" advClick="0"/>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7650" name="文本框 13"/>
          <p:cNvSpPr txBox="1">
            <a:spLocks noChangeArrowheads="1"/>
          </p:cNvSpPr>
          <p:nvPr/>
        </p:nvSpPr>
        <p:spPr bwMode="auto">
          <a:xfrm>
            <a:off x="2967038" y="4416425"/>
            <a:ext cx="6064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rgbClr val="117A68"/>
                </a:solidFill>
                <a:latin typeface="微软雅黑" panose="020B0503020204020204" pitchFamily="34" charset="-122"/>
              </a:rPr>
              <a:t>明年工作计划</a:t>
            </a:r>
          </a:p>
        </p:txBody>
      </p:sp>
      <p:grpSp>
        <p:nvGrpSpPr>
          <p:cNvPr id="27651" name="组合 4"/>
          <p:cNvGrpSpPr>
            <a:grpSpLocks noChangeAspect="1"/>
          </p:cNvGrpSpPr>
          <p:nvPr/>
        </p:nvGrpSpPr>
        <p:grpSpPr bwMode="auto">
          <a:xfrm>
            <a:off x="4357688" y="1117600"/>
            <a:ext cx="3155950" cy="2946400"/>
            <a:chOff x="0" y="0"/>
            <a:chExt cx="6822015" cy="6383223"/>
          </a:xfrm>
        </p:grpSpPr>
        <p:pic>
          <p:nvPicPr>
            <p:cNvPr id="2765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 y="0"/>
              <a:ext cx="6818442" cy="63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2015" cy="638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2"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a:solidFill>
                  <a:schemeClr val="bg1"/>
                </a:solidFill>
                <a:latin typeface="Impact" panose="020B0806030902050204" pitchFamily="34" charset="0"/>
              </a:rPr>
              <a:t>5</a:t>
            </a:r>
            <a:endParaRPr lang="zh-CN" altLang="en-US" sz="16600">
              <a:solidFill>
                <a:schemeClr val="bg1"/>
              </a:solidFill>
              <a:latin typeface="Impact" panose="020B0806030902050204" pitchFamily="34" charset="0"/>
            </a:endParaRPr>
          </a:p>
        </p:txBody>
      </p:sp>
      <p:sp>
        <p:nvSpPr>
          <p:cNvPr id="27653" name="文本框 19"/>
          <p:cNvSpPr txBox="1">
            <a:spLocks noChangeArrowheads="1"/>
          </p:cNvSpPr>
          <p:nvPr/>
        </p:nvSpPr>
        <p:spPr bwMode="auto">
          <a:xfrm>
            <a:off x="4881563" y="5199063"/>
            <a:ext cx="223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007F58"/>
                </a:solidFill>
                <a:latin typeface="微软雅黑" panose="020B0503020204020204" pitchFamily="34" charset="-122"/>
              </a:rPr>
              <a:t>单击此处添加标题</a:t>
            </a:r>
          </a:p>
        </p:txBody>
      </p:sp>
    </p:spTree>
    <p:extLst>
      <p:ext uri="{BB962C8B-B14F-4D97-AF65-F5344CB8AC3E}">
        <p14:creationId xmlns:p14="http://schemas.microsoft.com/office/powerpoint/2010/main" val="18037975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28674" name="稻壳儿小白白(http://dwz.cn/Wu2UP)"/>
          <p:cNvCxnSpPr>
            <a:cxnSpLocks noChangeShapeType="1"/>
          </p:cNvCxnSpPr>
          <p:nvPr/>
        </p:nvCxnSpPr>
        <p:spPr bwMode="auto">
          <a:xfrm>
            <a:off x="3989388" y="3906838"/>
            <a:ext cx="1374775" cy="0"/>
          </a:xfrm>
          <a:prstGeom prst="line">
            <a:avLst/>
          </a:prstGeom>
          <a:noFill/>
          <a:ln w="9525">
            <a:solidFill>
              <a:srgbClr val="C1C7D0"/>
            </a:solidFill>
            <a:round/>
            <a:headEnd/>
            <a:tailEnd/>
          </a:ln>
          <a:extLst>
            <a:ext uri="{909E8E84-426E-40DD-AFC4-6F175D3DCCD1}">
              <a14:hiddenFill xmlns:a14="http://schemas.microsoft.com/office/drawing/2010/main">
                <a:noFill/>
              </a14:hiddenFill>
            </a:ext>
          </a:extLst>
        </p:spPr>
      </p:cxnSp>
      <p:cxnSp>
        <p:nvCxnSpPr>
          <p:cNvPr id="28675" name="稻壳儿小白白(http://dwz.cn/Wu2UP)"/>
          <p:cNvCxnSpPr>
            <a:cxnSpLocks noChangeShapeType="1"/>
          </p:cNvCxnSpPr>
          <p:nvPr/>
        </p:nvCxnSpPr>
        <p:spPr bwMode="auto">
          <a:xfrm flipV="1">
            <a:off x="5364163" y="1890713"/>
            <a:ext cx="0" cy="4030662"/>
          </a:xfrm>
          <a:prstGeom prst="line">
            <a:avLst/>
          </a:prstGeom>
          <a:noFill/>
          <a:ln w="9525">
            <a:solidFill>
              <a:srgbClr val="C1C7D0"/>
            </a:solidFill>
            <a:round/>
            <a:headEnd/>
            <a:tailEnd/>
          </a:ln>
          <a:extLst>
            <a:ext uri="{909E8E84-426E-40DD-AFC4-6F175D3DCCD1}">
              <a14:hiddenFill xmlns:a14="http://schemas.microsoft.com/office/drawing/2010/main">
                <a:noFill/>
              </a14:hiddenFill>
            </a:ext>
          </a:extLst>
        </p:spPr>
      </p:cxnSp>
      <p:sp>
        <p:nvSpPr>
          <p:cNvPr id="28676" name="稻壳儿小白白(http://dwz.cn/Wu2UP)"/>
          <p:cNvSpPr>
            <a:spLocks noChangeArrowheads="1"/>
          </p:cNvSpPr>
          <p:nvPr/>
        </p:nvSpPr>
        <p:spPr bwMode="auto">
          <a:xfrm>
            <a:off x="5910263" y="2678113"/>
            <a:ext cx="908050" cy="90963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28677" name="稻壳儿小白白(http://dwz.cn/Wu2UP)"/>
          <p:cNvSpPr>
            <a:spLocks noEditPoints="1"/>
          </p:cNvSpPr>
          <p:nvPr/>
        </p:nvSpPr>
        <p:spPr bwMode="auto">
          <a:xfrm>
            <a:off x="6097588" y="2884488"/>
            <a:ext cx="528637" cy="527050"/>
          </a:xfrm>
          <a:custGeom>
            <a:avLst/>
            <a:gdLst>
              <a:gd name="T0" fmla="*/ 2147483647 w 393"/>
              <a:gd name="T1" fmla="*/ 2147483647 h 391"/>
              <a:gd name="T2" fmla="*/ 2147483647 w 393"/>
              <a:gd name="T3" fmla="*/ 2147483647 h 391"/>
              <a:gd name="T4" fmla="*/ 2147483647 w 393"/>
              <a:gd name="T5" fmla="*/ 2147483647 h 391"/>
              <a:gd name="T6" fmla="*/ 2147483647 w 393"/>
              <a:gd name="T7" fmla="*/ 2147483647 h 391"/>
              <a:gd name="T8" fmla="*/ 2147483647 w 393"/>
              <a:gd name="T9" fmla="*/ 2147483647 h 391"/>
              <a:gd name="T10" fmla="*/ 2147483647 w 393"/>
              <a:gd name="T11" fmla="*/ 2147483647 h 391"/>
              <a:gd name="T12" fmla="*/ 2147483647 w 393"/>
              <a:gd name="T13" fmla="*/ 2147483647 h 391"/>
              <a:gd name="T14" fmla="*/ 2147483647 w 393"/>
              <a:gd name="T15" fmla="*/ 2147483647 h 391"/>
              <a:gd name="T16" fmla="*/ 2147483647 w 393"/>
              <a:gd name="T17" fmla="*/ 2147483647 h 391"/>
              <a:gd name="T18" fmla="*/ 2147483647 w 393"/>
              <a:gd name="T19" fmla="*/ 2147483647 h 391"/>
              <a:gd name="T20" fmla="*/ 2147483647 w 393"/>
              <a:gd name="T21" fmla="*/ 2147483647 h 391"/>
              <a:gd name="T22" fmla="*/ 2147483647 w 393"/>
              <a:gd name="T23" fmla="*/ 2147483647 h 391"/>
              <a:gd name="T24" fmla="*/ 2147483647 w 393"/>
              <a:gd name="T25" fmla="*/ 2147483647 h 391"/>
              <a:gd name="T26" fmla="*/ 2147483647 w 393"/>
              <a:gd name="T27" fmla="*/ 2147483647 h 391"/>
              <a:gd name="T28" fmla="*/ 2147483647 w 393"/>
              <a:gd name="T29" fmla="*/ 2147483647 h 391"/>
              <a:gd name="T30" fmla="*/ 2147483647 w 393"/>
              <a:gd name="T31" fmla="*/ 2147483647 h 391"/>
              <a:gd name="T32" fmla="*/ 2147483647 w 393"/>
              <a:gd name="T33" fmla="*/ 2147483647 h 391"/>
              <a:gd name="T34" fmla="*/ 2147483647 w 393"/>
              <a:gd name="T35" fmla="*/ 2147483647 h 391"/>
              <a:gd name="T36" fmla="*/ 2147483647 w 393"/>
              <a:gd name="T37" fmla="*/ 2147483647 h 391"/>
              <a:gd name="T38" fmla="*/ 2147483647 w 393"/>
              <a:gd name="T39" fmla="*/ 2147483647 h 391"/>
              <a:gd name="T40" fmla="*/ 2147483647 w 393"/>
              <a:gd name="T41" fmla="*/ 2147483647 h 391"/>
              <a:gd name="T42" fmla="*/ 2147483647 w 393"/>
              <a:gd name="T43" fmla="*/ 2147483647 h 391"/>
              <a:gd name="T44" fmla="*/ 2147483647 w 393"/>
              <a:gd name="T45" fmla="*/ 2147483647 h 391"/>
              <a:gd name="T46" fmla="*/ 2147483647 w 393"/>
              <a:gd name="T47" fmla="*/ 2147483647 h 391"/>
              <a:gd name="T48" fmla="*/ 2147483647 w 393"/>
              <a:gd name="T49" fmla="*/ 2147483647 h 391"/>
              <a:gd name="T50" fmla="*/ 2147483647 w 393"/>
              <a:gd name="T51" fmla="*/ 2147483647 h 391"/>
              <a:gd name="T52" fmla="*/ 2147483647 w 393"/>
              <a:gd name="T53" fmla="*/ 2147483647 h 391"/>
              <a:gd name="T54" fmla="*/ 2147483647 w 393"/>
              <a:gd name="T55" fmla="*/ 2147483647 h 391"/>
              <a:gd name="T56" fmla="*/ 2147483647 w 393"/>
              <a:gd name="T57" fmla="*/ 2147483647 h 391"/>
              <a:gd name="T58" fmla="*/ 2147483647 w 393"/>
              <a:gd name="T59" fmla="*/ 2147483647 h 391"/>
              <a:gd name="T60" fmla="*/ 2147483647 w 393"/>
              <a:gd name="T61" fmla="*/ 2147483647 h 391"/>
              <a:gd name="T62" fmla="*/ 2147483647 w 393"/>
              <a:gd name="T63" fmla="*/ 2147483647 h 391"/>
              <a:gd name="T64" fmla="*/ 2147483647 w 393"/>
              <a:gd name="T65" fmla="*/ 2147483647 h 391"/>
              <a:gd name="T66" fmla="*/ 2147483647 w 393"/>
              <a:gd name="T67" fmla="*/ 2147483647 h 391"/>
              <a:gd name="T68" fmla="*/ 2147483647 w 393"/>
              <a:gd name="T69" fmla="*/ 2147483647 h 391"/>
              <a:gd name="T70" fmla="*/ 2147483647 w 393"/>
              <a:gd name="T71" fmla="*/ 2147483647 h 391"/>
              <a:gd name="T72" fmla="*/ 2147483647 w 393"/>
              <a:gd name="T73" fmla="*/ 2147483647 h 391"/>
              <a:gd name="T74" fmla="*/ 2147483647 w 393"/>
              <a:gd name="T75" fmla="*/ 2147483647 h 391"/>
              <a:gd name="T76" fmla="*/ 2147483647 w 393"/>
              <a:gd name="T77" fmla="*/ 2147483647 h 391"/>
              <a:gd name="T78" fmla="*/ 2147483647 w 393"/>
              <a:gd name="T79" fmla="*/ 2147483647 h 391"/>
              <a:gd name="T80" fmla="*/ 2147483647 w 393"/>
              <a:gd name="T81" fmla="*/ 2147483647 h 391"/>
              <a:gd name="T82" fmla="*/ 2147483647 w 393"/>
              <a:gd name="T83" fmla="*/ 2147483647 h 391"/>
              <a:gd name="T84" fmla="*/ 2147483647 w 393"/>
              <a:gd name="T85" fmla="*/ 2147483647 h 391"/>
              <a:gd name="T86" fmla="*/ 2147483647 w 393"/>
              <a:gd name="T87" fmla="*/ 2147483647 h 391"/>
              <a:gd name="T88" fmla="*/ 2147483647 w 393"/>
              <a:gd name="T89" fmla="*/ 2147483647 h 391"/>
              <a:gd name="T90" fmla="*/ 2147483647 w 393"/>
              <a:gd name="T91" fmla="*/ 2147483647 h 391"/>
              <a:gd name="T92" fmla="*/ 2147483647 w 393"/>
              <a:gd name="T93" fmla="*/ 2147483647 h 391"/>
              <a:gd name="T94" fmla="*/ 2147483647 w 393"/>
              <a:gd name="T95" fmla="*/ 2147483647 h 391"/>
              <a:gd name="T96" fmla="*/ 2147483647 w 393"/>
              <a:gd name="T97" fmla="*/ 2147483647 h 391"/>
              <a:gd name="T98" fmla="*/ 2147483647 w 393"/>
              <a:gd name="T99" fmla="*/ 2147483647 h 391"/>
              <a:gd name="T100" fmla="*/ 2147483647 w 393"/>
              <a:gd name="T101" fmla="*/ 2147483647 h 391"/>
              <a:gd name="T102" fmla="*/ 2147483647 w 393"/>
              <a:gd name="T103" fmla="*/ 2147483647 h 391"/>
              <a:gd name="T104" fmla="*/ 2147483647 w 393"/>
              <a:gd name="T105" fmla="*/ 2147483647 h 391"/>
              <a:gd name="T106" fmla="*/ 2147483647 w 393"/>
              <a:gd name="T107" fmla="*/ 2147483647 h 391"/>
              <a:gd name="T108" fmla="*/ 2147483647 w 393"/>
              <a:gd name="T109" fmla="*/ 2147483647 h 391"/>
              <a:gd name="T110" fmla="*/ 2147483647 w 393"/>
              <a:gd name="T111" fmla="*/ 2147483647 h 391"/>
              <a:gd name="T112" fmla="*/ 2147483647 w 393"/>
              <a:gd name="T113" fmla="*/ 2147483647 h 391"/>
              <a:gd name="T114" fmla="*/ 2147483647 w 393"/>
              <a:gd name="T115" fmla="*/ 2147483647 h 391"/>
              <a:gd name="T116" fmla="*/ 2147483647 w 393"/>
              <a:gd name="T117" fmla="*/ 2147483647 h 391"/>
              <a:gd name="T118" fmla="*/ 2147483647 w 393"/>
              <a:gd name="T119" fmla="*/ 2147483647 h 3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3"/>
              <a:gd name="T181" fmla="*/ 0 h 391"/>
              <a:gd name="T182" fmla="*/ 393 w 393"/>
              <a:gd name="T183" fmla="*/ 391 h 3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8678" name="稻壳儿小白白(http://dwz.cn/Wu2UP)"/>
          <p:cNvSpPr>
            <a:spLocks noChangeArrowheads="1"/>
          </p:cNvSpPr>
          <p:nvPr/>
        </p:nvSpPr>
        <p:spPr bwMode="auto">
          <a:xfrm>
            <a:off x="2305050" y="3836988"/>
            <a:ext cx="560388" cy="5603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pic>
        <p:nvPicPr>
          <p:cNvPr id="28679"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0" y="1785938"/>
            <a:ext cx="2036763"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稻壳儿小白白(http://dwz.cn/Wu2UP)"/>
          <p:cNvSpPr>
            <a:spLocks/>
          </p:cNvSpPr>
          <p:nvPr/>
        </p:nvSpPr>
        <p:spPr bwMode="auto">
          <a:xfrm>
            <a:off x="1874838" y="3408363"/>
            <a:ext cx="1422400" cy="1420812"/>
          </a:xfrm>
          <a:custGeom>
            <a:avLst/>
            <a:gdLst>
              <a:gd name="T0" fmla="*/ 2147483647 w 500"/>
              <a:gd name="T1" fmla="*/ 2147483647 h 500"/>
              <a:gd name="T2" fmla="*/ 0 w 500"/>
              <a:gd name="T3" fmla="*/ 2147483647 h 500"/>
              <a:gd name="T4" fmla="*/ 2147483647 w 500"/>
              <a:gd name="T5" fmla="*/ 0 h 500"/>
              <a:gd name="T6" fmla="*/ 2147483647 w 500"/>
              <a:gd name="T7" fmla="*/ 2147483647 h 500"/>
              <a:gd name="T8" fmla="*/ 2147483647 w 500"/>
              <a:gd name="T9" fmla="*/ 2147483647 h 500"/>
              <a:gd name="T10" fmla="*/ 2147483647 w 500"/>
              <a:gd name="T11" fmla="*/ 2147483647 h 500"/>
              <a:gd name="T12" fmla="*/ 2147483647 w 500"/>
              <a:gd name="T13" fmla="*/ 2147483647 h 500"/>
              <a:gd name="T14" fmla="*/ 2147483647 w 500"/>
              <a:gd name="T15" fmla="*/ 2147483647 h 500"/>
              <a:gd name="T16" fmla="*/ 2147483647 w 500"/>
              <a:gd name="T17" fmla="*/ 2147483647 h 500"/>
              <a:gd name="T18" fmla="*/ 2147483647 w 500"/>
              <a:gd name="T19" fmla="*/ 2147483647 h 500"/>
              <a:gd name="T20" fmla="*/ 2147483647 w 500"/>
              <a:gd name="T21" fmla="*/ 2147483647 h 500"/>
              <a:gd name="T22" fmla="*/ 2147483647 w 500"/>
              <a:gd name="T23" fmla="*/ 2147483647 h 500"/>
              <a:gd name="T24" fmla="*/ 2147483647 w 500"/>
              <a:gd name="T25" fmla="*/ 2147483647 h 5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0"/>
              <a:gd name="T40" fmla="*/ 0 h 500"/>
              <a:gd name="T41" fmla="*/ 500 w 500"/>
              <a:gd name="T42" fmla="*/ 500 h 5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8681" name="稻壳儿小白白(http://dwz.cn/Wu2UP)"/>
          <p:cNvSpPr>
            <a:spLocks/>
          </p:cNvSpPr>
          <p:nvPr/>
        </p:nvSpPr>
        <p:spPr bwMode="auto">
          <a:xfrm>
            <a:off x="1497013" y="3030538"/>
            <a:ext cx="2176462" cy="2174875"/>
          </a:xfrm>
          <a:custGeom>
            <a:avLst/>
            <a:gdLst>
              <a:gd name="T0" fmla="*/ 2147483647 w 765"/>
              <a:gd name="T1" fmla="*/ 2147483647 h 765"/>
              <a:gd name="T2" fmla="*/ 0 w 765"/>
              <a:gd name="T3" fmla="*/ 2147483647 h 765"/>
              <a:gd name="T4" fmla="*/ 2147483647 w 765"/>
              <a:gd name="T5" fmla="*/ 0 h 765"/>
              <a:gd name="T6" fmla="*/ 2147483647 w 765"/>
              <a:gd name="T7" fmla="*/ 2147483647 h 765"/>
              <a:gd name="T8" fmla="*/ 2147483647 w 765"/>
              <a:gd name="T9" fmla="*/ 2147483647 h 765"/>
              <a:gd name="T10" fmla="*/ 2147483647 w 765"/>
              <a:gd name="T11" fmla="*/ 2147483647 h 765"/>
              <a:gd name="T12" fmla="*/ 2147483647 w 765"/>
              <a:gd name="T13" fmla="*/ 2147483647 h 765"/>
              <a:gd name="T14" fmla="*/ 2147483647 w 765"/>
              <a:gd name="T15" fmla="*/ 2147483647 h 765"/>
              <a:gd name="T16" fmla="*/ 2147483647 w 765"/>
              <a:gd name="T17" fmla="*/ 2147483647 h 765"/>
              <a:gd name="T18" fmla="*/ 2147483647 w 765"/>
              <a:gd name="T19" fmla="*/ 2147483647 h 765"/>
              <a:gd name="T20" fmla="*/ 2147483647 w 765"/>
              <a:gd name="T21" fmla="*/ 2147483647 h 765"/>
              <a:gd name="T22" fmla="*/ 2147483647 w 765"/>
              <a:gd name="T23" fmla="*/ 2147483647 h 765"/>
              <a:gd name="T24" fmla="*/ 2147483647 w 765"/>
              <a:gd name="T25" fmla="*/ 2147483647 h 765"/>
              <a:gd name="T26" fmla="*/ 2147483647 w 765"/>
              <a:gd name="T27" fmla="*/ 2147483647 h 765"/>
              <a:gd name="T28" fmla="*/ 2147483647 w 765"/>
              <a:gd name="T29" fmla="*/ 2147483647 h 765"/>
              <a:gd name="T30" fmla="*/ 2147483647 w 765"/>
              <a:gd name="T31" fmla="*/ 2147483647 h 7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5"/>
              <a:gd name="T49" fmla="*/ 0 h 765"/>
              <a:gd name="T50" fmla="*/ 765 w 765"/>
              <a:gd name="T51" fmla="*/ 765 h 7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8682" name="稻壳儿小白白(http://dwz.cn/Wu2UP)"/>
          <p:cNvSpPr>
            <a:spLocks/>
          </p:cNvSpPr>
          <p:nvPr/>
        </p:nvSpPr>
        <p:spPr bwMode="auto">
          <a:xfrm>
            <a:off x="1111250" y="2643188"/>
            <a:ext cx="2951163" cy="2947987"/>
          </a:xfrm>
          <a:custGeom>
            <a:avLst/>
            <a:gdLst>
              <a:gd name="T0" fmla="*/ 2147483647 w 1038"/>
              <a:gd name="T1" fmla="*/ 0 h 1037"/>
              <a:gd name="T2" fmla="*/ 2147483647 w 1038"/>
              <a:gd name="T3" fmla="*/ 2147483647 h 1037"/>
              <a:gd name="T4" fmla="*/ 2147483647 w 1038"/>
              <a:gd name="T5" fmla="*/ 2147483647 h 1037"/>
              <a:gd name="T6" fmla="*/ 2147483647 w 1038"/>
              <a:gd name="T7" fmla="*/ 2147483647 h 1037"/>
              <a:gd name="T8" fmla="*/ 2147483647 w 1038"/>
              <a:gd name="T9" fmla="*/ 2147483647 h 1037"/>
              <a:gd name="T10" fmla="*/ 2147483647 w 1038"/>
              <a:gd name="T11" fmla="*/ 2147483647 h 1037"/>
              <a:gd name="T12" fmla="*/ 2147483647 w 1038"/>
              <a:gd name="T13" fmla="*/ 2147483647 h 1037"/>
              <a:gd name="T14" fmla="*/ 2147483647 w 1038"/>
              <a:gd name="T15" fmla="*/ 2147483647 h 1037"/>
              <a:gd name="T16" fmla="*/ 2147483647 w 1038"/>
              <a:gd name="T17" fmla="*/ 2147483647 h 1037"/>
              <a:gd name="T18" fmla="*/ 2147483647 w 1038"/>
              <a:gd name="T19" fmla="*/ 2147483647 h 1037"/>
              <a:gd name="T20" fmla="*/ 2147483647 w 1038"/>
              <a:gd name="T21" fmla="*/ 2147483647 h 1037"/>
              <a:gd name="T22" fmla="*/ 2147483647 w 1038"/>
              <a:gd name="T23" fmla="*/ 2147483647 h 1037"/>
              <a:gd name="T24" fmla="*/ 2147483647 w 1038"/>
              <a:gd name="T25" fmla="*/ 2147483647 h 1037"/>
              <a:gd name="T26" fmla="*/ 2147483647 w 1038"/>
              <a:gd name="T27" fmla="*/ 2147483647 h 1037"/>
              <a:gd name="T28" fmla="*/ 0 w 1038"/>
              <a:gd name="T29" fmla="*/ 2147483647 h 1037"/>
              <a:gd name="T30" fmla="*/ 2147483647 w 1038"/>
              <a:gd name="T31" fmla="*/ 0 h 10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8"/>
              <a:gd name="T49" fmla="*/ 0 h 1037"/>
              <a:gd name="T50" fmla="*/ 1038 w 1038"/>
              <a:gd name="T51" fmla="*/ 1037 h 10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cxnSp>
        <p:nvCxnSpPr>
          <p:cNvPr id="28683" name="稻壳儿小白白(http://dwz.cn/Wu2UP)"/>
          <p:cNvCxnSpPr>
            <a:cxnSpLocks noChangeShapeType="1"/>
          </p:cNvCxnSpPr>
          <p:nvPr/>
        </p:nvCxnSpPr>
        <p:spPr bwMode="auto">
          <a:xfrm>
            <a:off x="5364163" y="3192463"/>
            <a:ext cx="425450" cy="0"/>
          </a:xfrm>
          <a:prstGeom prst="straightConnector1">
            <a:avLst/>
          </a:prstGeom>
          <a:noFill/>
          <a:ln w="9525">
            <a:solidFill>
              <a:srgbClr val="C1C7D0"/>
            </a:solidFill>
            <a:round/>
            <a:headEnd/>
            <a:tailEnd type="triangle" w="med" len="med"/>
          </a:ln>
          <a:extLst>
            <a:ext uri="{909E8E84-426E-40DD-AFC4-6F175D3DCCD1}">
              <a14:hiddenFill xmlns:a14="http://schemas.microsoft.com/office/drawing/2010/main">
                <a:noFill/>
              </a14:hiddenFill>
            </a:ext>
          </a:extLst>
        </p:spPr>
      </p:cxnSp>
      <p:cxnSp>
        <p:nvCxnSpPr>
          <p:cNvPr id="28684" name="稻壳儿小白白(http://dwz.cn/Wu2UP)"/>
          <p:cNvCxnSpPr>
            <a:cxnSpLocks noChangeShapeType="1"/>
          </p:cNvCxnSpPr>
          <p:nvPr/>
        </p:nvCxnSpPr>
        <p:spPr bwMode="auto">
          <a:xfrm>
            <a:off x="5364163" y="4594225"/>
            <a:ext cx="425450" cy="0"/>
          </a:xfrm>
          <a:prstGeom prst="straightConnector1">
            <a:avLst/>
          </a:prstGeom>
          <a:noFill/>
          <a:ln w="9525">
            <a:solidFill>
              <a:srgbClr val="C1C7D0"/>
            </a:solidFill>
            <a:round/>
            <a:headEnd/>
            <a:tailEnd type="triangle" w="med" len="med"/>
          </a:ln>
          <a:extLst>
            <a:ext uri="{909E8E84-426E-40DD-AFC4-6F175D3DCCD1}">
              <a14:hiddenFill xmlns:a14="http://schemas.microsoft.com/office/drawing/2010/main">
                <a:noFill/>
              </a14:hiddenFill>
            </a:ext>
          </a:extLst>
        </p:spPr>
      </p:cxnSp>
      <p:grpSp>
        <p:nvGrpSpPr>
          <p:cNvPr id="28685" name="稻壳儿小白白(http://dwz.cn/Wu2UP)"/>
          <p:cNvGrpSpPr>
            <a:grpSpLocks/>
          </p:cNvGrpSpPr>
          <p:nvPr/>
        </p:nvGrpSpPr>
        <p:grpSpPr bwMode="auto">
          <a:xfrm>
            <a:off x="5364163" y="1890713"/>
            <a:ext cx="425450" cy="4030662"/>
            <a:chOff x="0" y="0"/>
            <a:chExt cx="637913" cy="6047288"/>
          </a:xfrm>
        </p:grpSpPr>
        <p:cxnSp>
          <p:nvCxnSpPr>
            <p:cNvPr id="28703" name="稻壳儿小白白(http://dwz.cn/Wu2UP)"/>
            <p:cNvCxnSpPr>
              <a:cxnSpLocks noChangeShapeType="1"/>
            </p:cNvCxnSpPr>
            <p:nvPr/>
          </p:nvCxnSpPr>
          <p:spPr bwMode="auto">
            <a:xfrm>
              <a:off x="0" y="0"/>
              <a:ext cx="637913" cy="0"/>
            </a:xfrm>
            <a:prstGeom prst="straightConnector1">
              <a:avLst/>
            </a:prstGeom>
            <a:noFill/>
            <a:ln w="9525">
              <a:solidFill>
                <a:srgbClr val="C1C7D0"/>
              </a:solidFill>
              <a:round/>
              <a:headEnd/>
              <a:tailEnd type="triangle" w="med" len="med"/>
            </a:ln>
            <a:extLst>
              <a:ext uri="{909E8E84-426E-40DD-AFC4-6F175D3DCCD1}">
                <a14:hiddenFill xmlns:a14="http://schemas.microsoft.com/office/drawing/2010/main">
                  <a:noFill/>
                </a14:hiddenFill>
              </a:ext>
            </a:extLst>
          </p:spPr>
        </p:cxnSp>
        <p:cxnSp>
          <p:nvCxnSpPr>
            <p:cNvPr id="28704" name="稻壳儿小白白(http://dwz.cn/Wu2UP)"/>
            <p:cNvCxnSpPr>
              <a:cxnSpLocks noChangeShapeType="1"/>
            </p:cNvCxnSpPr>
            <p:nvPr/>
          </p:nvCxnSpPr>
          <p:spPr bwMode="auto">
            <a:xfrm flipV="1">
              <a:off x="0" y="6047288"/>
              <a:ext cx="637913" cy="0"/>
            </a:xfrm>
            <a:prstGeom prst="straightConnector1">
              <a:avLst/>
            </a:prstGeom>
            <a:noFill/>
            <a:ln w="9525">
              <a:solidFill>
                <a:srgbClr val="C1C7D0"/>
              </a:solidFill>
              <a:round/>
              <a:headEnd/>
              <a:tailEnd type="triangle" w="med" len="med"/>
            </a:ln>
            <a:extLst>
              <a:ext uri="{909E8E84-426E-40DD-AFC4-6F175D3DCCD1}">
                <a14:hiddenFill xmlns:a14="http://schemas.microsoft.com/office/drawing/2010/main">
                  <a:noFill/>
                </a14:hiddenFill>
              </a:ext>
            </a:extLst>
          </p:spPr>
        </p:cxnSp>
      </p:grpSp>
      <p:sp>
        <p:nvSpPr>
          <p:cNvPr id="28686" name="稻壳儿小白白(http://dwz.cn/Wu2UP)"/>
          <p:cNvSpPr>
            <a:spLocks noChangeArrowheads="1"/>
          </p:cNvSpPr>
          <p:nvPr/>
        </p:nvSpPr>
        <p:spPr bwMode="auto">
          <a:xfrm>
            <a:off x="5910263" y="4030663"/>
            <a:ext cx="908050" cy="90963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28687" name="稻壳儿小白白(http://dwz.cn/Wu2UP)"/>
          <p:cNvSpPr>
            <a:spLocks noEditPoints="1"/>
          </p:cNvSpPr>
          <p:nvPr/>
        </p:nvSpPr>
        <p:spPr bwMode="auto">
          <a:xfrm>
            <a:off x="6100763" y="4279900"/>
            <a:ext cx="522287" cy="411163"/>
          </a:xfrm>
          <a:custGeom>
            <a:avLst/>
            <a:gdLst>
              <a:gd name="T0" fmla="*/ 2147483647 w 1152"/>
              <a:gd name="T1" fmla="*/ 2147483647 h 908"/>
              <a:gd name="T2" fmla="*/ 2147483647 w 1152"/>
              <a:gd name="T3" fmla="*/ 2147483647 h 908"/>
              <a:gd name="T4" fmla="*/ 2147483647 w 1152"/>
              <a:gd name="T5" fmla="*/ 2147483647 h 908"/>
              <a:gd name="T6" fmla="*/ 2147483647 w 1152"/>
              <a:gd name="T7" fmla="*/ 2147483647 h 908"/>
              <a:gd name="T8" fmla="*/ 2147483647 w 1152"/>
              <a:gd name="T9" fmla="*/ 2147483647 h 908"/>
              <a:gd name="T10" fmla="*/ 2147483647 w 1152"/>
              <a:gd name="T11" fmla="*/ 2147483647 h 908"/>
              <a:gd name="T12" fmla="*/ 2147483647 w 1152"/>
              <a:gd name="T13" fmla="*/ 2147483647 h 908"/>
              <a:gd name="T14" fmla="*/ 2147483647 w 1152"/>
              <a:gd name="T15" fmla="*/ 2147483647 h 908"/>
              <a:gd name="T16" fmla="*/ 2147483647 w 1152"/>
              <a:gd name="T17" fmla="*/ 2147483647 h 908"/>
              <a:gd name="T18" fmla="*/ 2147483647 w 1152"/>
              <a:gd name="T19" fmla="*/ 2147483647 h 908"/>
              <a:gd name="T20" fmla="*/ 2147483647 w 1152"/>
              <a:gd name="T21" fmla="*/ 2147483647 h 908"/>
              <a:gd name="T22" fmla="*/ 2147483647 w 1152"/>
              <a:gd name="T23" fmla="*/ 2147483647 h 908"/>
              <a:gd name="T24" fmla="*/ 2147483647 w 1152"/>
              <a:gd name="T25" fmla="*/ 2147483647 h 908"/>
              <a:gd name="T26" fmla="*/ 2147483647 w 1152"/>
              <a:gd name="T27" fmla="*/ 2147483647 h 908"/>
              <a:gd name="T28" fmla="*/ 2147483647 w 1152"/>
              <a:gd name="T29" fmla="*/ 2147483647 h 908"/>
              <a:gd name="T30" fmla="*/ 2147483647 w 1152"/>
              <a:gd name="T31" fmla="*/ 2147483647 h 908"/>
              <a:gd name="T32" fmla="*/ 2147483647 w 1152"/>
              <a:gd name="T33" fmla="*/ 2147483647 h 908"/>
              <a:gd name="T34" fmla="*/ 2147483647 w 1152"/>
              <a:gd name="T35" fmla="*/ 2147483647 h 908"/>
              <a:gd name="T36" fmla="*/ 2147483647 w 1152"/>
              <a:gd name="T37" fmla="*/ 2147483647 h 908"/>
              <a:gd name="T38" fmla="*/ 2147483647 w 1152"/>
              <a:gd name="T39" fmla="*/ 2147483647 h 908"/>
              <a:gd name="T40" fmla="*/ 2147483647 w 1152"/>
              <a:gd name="T41" fmla="*/ 2147483647 h 908"/>
              <a:gd name="T42" fmla="*/ 2147483647 w 1152"/>
              <a:gd name="T43" fmla="*/ 2147483647 h 908"/>
              <a:gd name="T44" fmla="*/ 2147483647 w 1152"/>
              <a:gd name="T45" fmla="*/ 2147483647 h 908"/>
              <a:gd name="T46" fmla="*/ 2147483647 w 1152"/>
              <a:gd name="T47" fmla="*/ 2147483647 h 908"/>
              <a:gd name="T48" fmla="*/ 2147483647 w 1152"/>
              <a:gd name="T49" fmla="*/ 2147483647 h 908"/>
              <a:gd name="T50" fmla="*/ 2147483647 w 1152"/>
              <a:gd name="T51" fmla="*/ 2147483647 h 908"/>
              <a:gd name="T52" fmla="*/ 2147483647 w 1152"/>
              <a:gd name="T53" fmla="*/ 2147483647 h 908"/>
              <a:gd name="T54" fmla="*/ 2147483647 w 1152"/>
              <a:gd name="T55" fmla="*/ 2147483647 h 908"/>
              <a:gd name="T56" fmla="*/ 2147483647 w 1152"/>
              <a:gd name="T57" fmla="*/ 2147483647 h 908"/>
              <a:gd name="T58" fmla="*/ 2147483647 w 1152"/>
              <a:gd name="T59" fmla="*/ 2147483647 h 908"/>
              <a:gd name="T60" fmla="*/ 2147483647 w 1152"/>
              <a:gd name="T61" fmla="*/ 2147483647 h 908"/>
              <a:gd name="T62" fmla="*/ 2147483647 w 1152"/>
              <a:gd name="T63" fmla="*/ 2147483647 h 908"/>
              <a:gd name="T64" fmla="*/ 2147483647 w 1152"/>
              <a:gd name="T65" fmla="*/ 2147483647 h 908"/>
              <a:gd name="T66" fmla="*/ 2147483647 w 1152"/>
              <a:gd name="T67" fmla="*/ 2147483647 h 908"/>
              <a:gd name="T68" fmla="*/ 2147483647 w 1152"/>
              <a:gd name="T69" fmla="*/ 2147483647 h 908"/>
              <a:gd name="T70" fmla="*/ 2147483647 w 1152"/>
              <a:gd name="T71" fmla="*/ 2147483647 h 9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52"/>
              <a:gd name="T109" fmla="*/ 0 h 908"/>
              <a:gd name="T110" fmla="*/ 1152 w 1152"/>
              <a:gd name="T111" fmla="*/ 908 h 9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8688" name="稻壳儿小白白(http://dwz.cn/Wu2UP)"/>
          <p:cNvSpPr>
            <a:spLocks noChangeArrowheads="1"/>
          </p:cNvSpPr>
          <p:nvPr/>
        </p:nvSpPr>
        <p:spPr bwMode="auto">
          <a:xfrm>
            <a:off x="5910263" y="5384800"/>
            <a:ext cx="908050" cy="90963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28689" name="稻壳儿小白白(http://dwz.cn/Wu2UP)"/>
          <p:cNvSpPr>
            <a:spLocks noEditPoints="1"/>
          </p:cNvSpPr>
          <p:nvPr/>
        </p:nvSpPr>
        <p:spPr bwMode="auto">
          <a:xfrm>
            <a:off x="6132513" y="5591175"/>
            <a:ext cx="458787" cy="417513"/>
          </a:xfrm>
          <a:custGeom>
            <a:avLst/>
            <a:gdLst>
              <a:gd name="T0" fmla="*/ 2147483647 w 929"/>
              <a:gd name="T1" fmla="*/ 2147483647 h 850"/>
              <a:gd name="T2" fmla="*/ 2147483647 w 929"/>
              <a:gd name="T3" fmla="*/ 2147483647 h 850"/>
              <a:gd name="T4" fmla="*/ 2147483647 w 929"/>
              <a:gd name="T5" fmla="*/ 2147483647 h 850"/>
              <a:gd name="T6" fmla="*/ 2147483647 w 929"/>
              <a:gd name="T7" fmla="*/ 2147483647 h 850"/>
              <a:gd name="T8" fmla="*/ 2147483647 w 929"/>
              <a:gd name="T9" fmla="*/ 2147483647 h 850"/>
              <a:gd name="T10" fmla="*/ 2147483647 w 929"/>
              <a:gd name="T11" fmla="*/ 2147483647 h 850"/>
              <a:gd name="T12" fmla="*/ 2147483647 w 929"/>
              <a:gd name="T13" fmla="*/ 2147483647 h 850"/>
              <a:gd name="T14" fmla="*/ 2147483647 w 929"/>
              <a:gd name="T15" fmla="*/ 2147483647 h 850"/>
              <a:gd name="T16" fmla="*/ 2147483647 w 929"/>
              <a:gd name="T17" fmla="*/ 2147483647 h 850"/>
              <a:gd name="T18" fmla="*/ 2147483647 w 929"/>
              <a:gd name="T19" fmla="*/ 2147483647 h 850"/>
              <a:gd name="T20" fmla="*/ 2147483647 w 929"/>
              <a:gd name="T21" fmla="*/ 2147483647 h 850"/>
              <a:gd name="T22" fmla="*/ 2147483647 w 929"/>
              <a:gd name="T23" fmla="*/ 2147483647 h 850"/>
              <a:gd name="T24" fmla="*/ 2147483647 w 929"/>
              <a:gd name="T25" fmla="*/ 2147483647 h 850"/>
              <a:gd name="T26" fmla="*/ 2147483647 w 929"/>
              <a:gd name="T27" fmla="*/ 2147483647 h 850"/>
              <a:gd name="T28" fmla="*/ 2147483647 w 929"/>
              <a:gd name="T29" fmla="*/ 2147483647 h 850"/>
              <a:gd name="T30" fmla="*/ 2147483647 w 929"/>
              <a:gd name="T31" fmla="*/ 2147483647 h 850"/>
              <a:gd name="T32" fmla="*/ 2147483647 w 929"/>
              <a:gd name="T33" fmla="*/ 2147483647 h 850"/>
              <a:gd name="T34" fmla="*/ 2147483647 w 929"/>
              <a:gd name="T35" fmla="*/ 2147483647 h 850"/>
              <a:gd name="T36" fmla="*/ 2147483647 w 929"/>
              <a:gd name="T37" fmla="*/ 0 h 850"/>
              <a:gd name="T38" fmla="*/ 2147483647 w 929"/>
              <a:gd name="T39" fmla="*/ 2147483647 h 850"/>
              <a:gd name="T40" fmla="*/ 2147483647 w 929"/>
              <a:gd name="T41" fmla="*/ 2147483647 h 850"/>
              <a:gd name="T42" fmla="*/ 2147483647 w 929"/>
              <a:gd name="T43" fmla="*/ 2147483647 h 850"/>
              <a:gd name="T44" fmla="*/ 2147483647 w 929"/>
              <a:gd name="T45" fmla="*/ 2147483647 h 850"/>
              <a:gd name="T46" fmla="*/ 2147483647 w 929"/>
              <a:gd name="T47" fmla="*/ 2147483647 h 850"/>
              <a:gd name="T48" fmla="*/ 2147483647 w 929"/>
              <a:gd name="T49" fmla="*/ 2147483647 h 850"/>
              <a:gd name="T50" fmla="*/ 2147483647 w 929"/>
              <a:gd name="T51" fmla="*/ 2147483647 h 850"/>
              <a:gd name="T52" fmla="*/ 2147483647 w 929"/>
              <a:gd name="T53" fmla="*/ 2147483647 h 850"/>
              <a:gd name="T54" fmla="*/ 2147483647 w 929"/>
              <a:gd name="T55" fmla="*/ 2147483647 h 850"/>
              <a:gd name="T56" fmla="*/ 2147483647 w 929"/>
              <a:gd name="T57" fmla="*/ 2147483647 h 850"/>
              <a:gd name="T58" fmla="*/ 2147483647 w 929"/>
              <a:gd name="T59" fmla="*/ 2147483647 h 850"/>
              <a:gd name="T60" fmla="*/ 2147483647 w 929"/>
              <a:gd name="T61" fmla="*/ 2147483647 h 850"/>
              <a:gd name="T62" fmla="*/ 2147483647 w 929"/>
              <a:gd name="T63" fmla="*/ 2147483647 h 850"/>
              <a:gd name="T64" fmla="*/ 2147483647 w 929"/>
              <a:gd name="T65" fmla="*/ 2147483647 h 850"/>
              <a:gd name="T66" fmla="*/ 2147483647 w 929"/>
              <a:gd name="T67" fmla="*/ 2147483647 h 850"/>
              <a:gd name="T68" fmla="*/ 2147483647 w 929"/>
              <a:gd name="T69" fmla="*/ 2147483647 h 850"/>
              <a:gd name="T70" fmla="*/ 2147483647 w 929"/>
              <a:gd name="T71" fmla="*/ 2147483647 h 850"/>
              <a:gd name="T72" fmla="*/ 2147483647 w 929"/>
              <a:gd name="T73" fmla="*/ 2147483647 h 850"/>
              <a:gd name="T74" fmla="*/ 2147483647 w 929"/>
              <a:gd name="T75" fmla="*/ 2147483647 h 850"/>
              <a:gd name="T76" fmla="*/ 2147483647 w 929"/>
              <a:gd name="T77" fmla="*/ 2147483647 h 850"/>
              <a:gd name="T78" fmla="*/ 2147483647 w 929"/>
              <a:gd name="T79" fmla="*/ 2147483647 h 850"/>
              <a:gd name="T80" fmla="*/ 2147483647 w 929"/>
              <a:gd name="T81" fmla="*/ 2147483647 h 850"/>
              <a:gd name="T82" fmla="*/ 2147483647 w 929"/>
              <a:gd name="T83" fmla="*/ 2147483647 h 850"/>
              <a:gd name="T84" fmla="*/ 2147483647 w 929"/>
              <a:gd name="T85" fmla="*/ 2147483647 h 850"/>
              <a:gd name="T86" fmla="*/ 2147483647 w 929"/>
              <a:gd name="T87" fmla="*/ 2147483647 h 850"/>
              <a:gd name="T88" fmla="*/ 2147483647 w 929"/>
              <a:gd name="T89" fmla="*/ 2147483647 h 850"/>
              <a:gd name="T90" fmla="*/ 2147483647 w 929"/>
              <a:gd name="T91" fmla="*/ 2147483647 h 850"/>
              <a:gd name="T92" fmla="*/ 2147483647 w 929"/>
              <a:gd name="T93" fmla="*/ 2147483647 h 850"/>
              <a:gd name="T94" fmla="*/ 2147483647 w 929"/>
              <a:gd name="T95" fmla="*/ 2147483647 h 850"/>
              <a:gd name="T96" fmla="*/ 2147483647 w 929"/>
              <a:gd name="T97" fmla="*/ 2147483647 h 850"/>
              <a:gd name="T98" fmla="*/ 2147483647 w 929"/>
              <a:gd name="T99" fmla="*/ 2147483647 h 850"/>
              <a:gd name="T100" fmla="*/ 2147483647 w 929"/>
              <a:gd name="T101" fmla="*/ 2147483647 h 850"/>
              <a:gd name="T102" fmla="*/ 2147483647 w 929"/>
              <a:gd name="T103" fmla="*/ 2147483647 h 850"/>
              <a:gd name="T104" fmla="*/ 2147483647 w 929"/>
              <a:gd name="T105" fmla="*/ 2147483647 h 850"/>
              <a:gd name="T106" fmla="*/ 2147483647 w 929"/>
              <a:gd name="T107" fmla="*/ 2147483647 h 850"/>
              <a:gd name="T108" fmla="*/ 2147483647 w 929"/>
              <a:gd name="T109" fmla="*/ 2147483647 h 850"/>
              <a:gd name="T110" fmla="*/ 2147483647 w 929"/>
              <a:gd name="T111" fmla="*/ 2147483647 h 850"/>
              <a:gd name="T112" fmla="*/ 2147483647 w 929"/>
              <a:gd name="T113" fmla="*/ 2147483647 h 850"/>
              <a:gd name="T114" fmla="*/ 2147483647 w 929"/>
              <a:gd name="T115" fmla="*/ 2147483647 h 8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29"/>
              <a:gd name="T175" fmla="*/ 0 h 850"/>
              <a:gd name="T176" fmla="*/ 929 w 929"/>
              <a:gd name="T177" fmla="*/ 850 h 8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8690" name="稻壳儿小白白(http://dwz.cn/Wu2UP)"/>
          <p:cNvSpPr>
            <a:spLocks noChangeArrowheads="1"/>
          </p:cNvSpPr>
          <p:nvPr/>
        </p:nvSpPr>
        <p:spPr bwMode="auto">
          <a:xfrm>
            <a:off x="5910263" y="1366838"/>
            <a:ext cx="908050" cy="908050"/>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28691" name="稻壳儿小白白(http://dwz.cn/Wu2UP)"/>
          <p:cNvSpPr>
            <a:spLocks/>
          </p:cNvSpPr>
          <p:nvPr/>
        </p:nvSpPr>
        <p:spPr bwMode="auto">
          <a:xfrm>
            <a:off x="6138863" y="1614488"/>
            <a:ext cx="452437" cy="412750"/>
          </a:xfrm>
          <a:custGeom>
            <a:avLst/>
            <a:gdLst>
              <a:gd name="T0" fmla="*/ 2147483647 w 84"/>
              <a:gd name="T1" fmla="*/ 2147483647 h 76"/>
              <a:gd name="T2" fmla="*/ 2147483647 w 84"/>
              <a:gd name="T3" fmla="*/ 2147483647 h 76"/>
              <a:gd name="T4" fmla="*/ 2147483647 w 84"/>
              <a:gd name="T5" fmla="*/ 2147483647 h 76"/>
              <a:gd name="T6" fmla="*/ 2147483647 w 84"/>
              <a:gd name="T7" fmla="*/ 2147483647 h 76"/>
              <a:gd name="T8" fmla="*/ 2147483647 w 84"/>
              <a:gd name="T9" fmla="*/ 2147483647 h 76"/>
              <a:gd name="T10" fmla="*/ 2147483647 w 84"/>
              <a:gd name="T11" fmla="*/ 2147483647 h 76"/>
              <a:gd name="T12" fmla="*/ 2147483647 w 84"/>
              <a:gd name="T13" fmla="*/ 2147483647 h 76"/>
              <a:gd name="T14" fmla="*/ 2147483647 w 84"/>
              <a:gd name="T15" fmla="*/ 2147483647 h 76"/>
              <a:gd name="T16" fmla="*/ 2147483647 w 84"/>
              <a:gd name="T17" fmla="*/ 2147483647 h 76"/>
              <a:gd name="T18" fmla="*/ 2147483647 w 84"/>
              <a:gd name="T19" fmla="*/ 2147483647 h 76"/>
              <a:gd name="T20" fmla="*/ 2147483647 w 84"/>
              <a:gd name="T21" fmla="*/ 2147483647 h 76"/>
              <a:gd name="T22" fmla="*/ 2147483647 w 84"/>
              <a:gd name="T23" fmla="*/ 2147483647 h 76"/>
              <a:gd name="T24" fmla="*/ 2147483647 w 84"/>
              <a:gd name="T25" fmla="*/ 2147483647 h 76"/>
              <a:gd name="T26" fmla="*/ 2147483647 w 84"/>
              <a:gd name="T27" fmla="*/ 2147483647 h 76"/>
              <a:gd name="T28" fmla="*/ 2147483647 w 84"/>
              <a:gd name="T29" fmla="*/ 2147483647 h 76"/>
              <a:gd name="T30" fmla="*/ 0 w 84"/>
              <a:gd name="T31" fmla="*/ 2147483647 h 76"/>
              <a:gd name="T32" fmla="*/ 2147483647 w 84"/>
              <a:gd name="T33" fmla="*/ 2147483647 h 76"/>
              <a:gd name="T34" fmla="*/ 2147483647 w 84"/>
              <a:gd name="T35" fmla="*/ 2147483647 h 76"/>
              <a:gd name="T36" fmla="*/ 2147483647 w 84"/>
              <a:gd name="T37" fmla="*/ 2147483647 h 76"/>
              <a:gd name="T38" fmla="*/ 2147483647 w 84"/>
              <a:gd name="T39" fmla="*/ 2147483647 h 76"/>
              <a:gd name="T40" fmla="*/ 2147483647 w 84"/>
              <a:gd name="T41" fmla="*/ 2147483647 h 76"/>
              <a:gd name="T42" fmla="*/ 2147483647 w 84"/>
              <a:gd name="T43" fmla="*/ 2147483647 h 76"/>
              <a:gd name="T44" fmla="*/ 2147483647 w 84"/>
              <a:gd name="T45" fmla="*/ 2147483647 h 76"/>
              <a:gd name="T46" fmla="*/ 2147483647 w 84"/>
              <a:gd name="T47" fmla="*/ 2147483647 h 76"/>
              <a:gd name="T48" fmla="*/ 2147483647 w 84"/>
              <a:gd name="T49" fmla="*/ 2147483647 h 76"/>
              <a:gd name="T50" fmla="*/ 2147483647 w 84"/>
              <a:gd name="T51" fmla="*/ 2147483647 h 76"/>
              <a:gd name="T52" fmla="*/ 2147483647 w 84"/>
              <a:gd name="T53" fmla="*/ 2147483647 h 76"/>
              <a:gd name="T54" fmla="*/ 2147483647 w 84"/>
              <a:gd name="T55" fmla="*/ 2147483647 h 76"/>
              <a:gd name="T56" fmla="*/ 2147483647 w 84"/>
              <a:gd name="T57" fmla="*/ 2147483647 h 76"/>
              <a:gd name="T58" fmla="*/ 2147483647 w 84"/>
              <a:gd name="T59" fmla="*/ 2147483647 h 76"/>
              <a:gd name="T60" fmla="*/ 2147483647 w 84"/>
              <a:gd name="T61" fmla="*/ 2147483647 h 76"/>
              <a:gd name="T62" fmla="*/ 2147483647 w 84"/>
              <a:gd name="T63" fmla="*/ 2147483647 h 76"/>
              <a:gd name="T64" fmla="*/ 2147483647 w 84"/>
              <a:gd name="T65" fmla="*/ 2147483647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76"/>
              <a:gd name="T101" fmla="*/ 84 w 84"/>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8692" name="稻壳儿小白白(http://dwz.cn/Wu2UP)"/>
          <p:cNvSpPr txBox="1">
            <a:spLocks noChangeArrowheads="1"/>
          </p:cNvSpPr>
          <p:nvPr/>
        </p:nvSpPr>
        <p:spPr bwMode="auto">
          <a:xfrm>
            <a:off x="6964363" y="1798638"/>
            <a:ext cx="456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单击此处可编辑内容，根据您的需要自由拉伸文本框大小。</a:t>
            </a:r>
          </a:p>
        </p:txBody>
      </p:sp>
      <p:sp>
        <p:nvSpPr>
          <p:cNvPr id="28693" name="稻壳儿小白白(http://dwz.cn/Wu2UP)"/>
          <p:cNvSpPr txBox="1">
            <a:spLocks noChangeArrowheads="1"/>
          </p:cNvSpPr>
          <p:nvPr/>
        </p:nvSpPr>
        <p:spPr bwMode="auto">
          <a:xfrm>
            <a:off x="6951663" y="1504950"/>
            <a:ext cx="21510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b="1">
                <a:solidFill>
                  <a:srgbClr val="445469"/>
                </a:solidFill>
                <a:sym typeface="Arial" panose="020B0604020202020204" pitchFamily="34" charset="0"/>
              </a:rPr>
              <a:t>单击此处编辑标题</a:t>
            </a:r>
            <a:endParaRPr lang="en-US" altLang="zh-CN" sz="1600" b="1">
              <a:solidFill>
                <a:srgbClr val="445469"/>
              </a:solidFill>
              <a:sym typeface="Arial" panose="020B0604020202020204" pitchFamily="34" charset="0"/>
            </a:endParaRPr>
          </a:p>
        </p:txBody>
      </p:sp>
      <p:sp>
        <p:nvSpPr>
          <p:cNvPr id="28694" name="稻壳儿小白白(http://dwz.cn/Wu2UP)"/>
          <p:cNvSpPr txBox="1">
            <a:spLocks noChangeArrowheads="1"/>
          </p:cNvSpPr>
          <p:nvPr/>
        </p:nvSpPr>
        <p:spPr bwMode="auto">
          <a:xfrm>
            <a:off x="6964363" y="3094038"/>
            <a:ext cx="456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单击此处可编辑内容，根据您的需要自由拉伸文本框大小。</a:t>
            </a:r>
          </a:p>
        </p:txBody>
      </p:sp>
      <p:sp>
        <p:nvSpPr>
          <p:cNvPr id="28695" name="稻壳儿小白白(http://dwz.cn/Wu2UP)"/>
          <p:cNvSpPr txBox="1">
            <a:spLocks noChangeArrowheads="1"/>
          </p:cNvSpPr>
          <p:nvPr/>
        </p:nvSpPr>
        <p:spPr bwMode="auto">
          <a:xfrm>
            <a:off x="6951663" y="2800350"/>
            <a:ext cx="21510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b="1">
                <a:solidFill>
                  <a:srgbClr val="445469"/>
                </a:solidFill>
                <a:sym typeface="Arial" panose="020B0604020202020204" pitchFamily="34" charset="0"/>
              </a:rPr>
              <a:t>单击此处编辑标题</a:t>
            </a:r>
            <a:endParaRPr lang="en-US" altLang="zh-CN" sz="1600" b="1">
              <a:solidFill>
                <a:srgbClr val="445469"/>
              </a:solidFill>
              <a:sym typeface="Arial" panose="020B0604020202020204" pitchFamily="34" charset="0"/>
            </a:endParaRPr>
          </a:p>
        </p:txBody>
      </p:sp>
      <p:sp>
        <p:nvSpPr>
          <p:cNvPr id="28696" name="稻壳儿小白白(http://dwz.cn/Wu2UP)"/>
          <p:cNvSpPr txBox="1">
            <a:spLocks noChangeArrowheads="1"/>
          </p:cNvSpPr>
          <p:nvPr/>
        </p:nvSpPr>
        <p:spPr bwMode="auto">
          <a:xfrm>
            <a:off x="6964363" y="4502150"/>
            <a:ext cx="456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单击此处可编辑内容，根据您的需要自由拉伸文本框大小。</a:t>
            </a:r>
          </a:p>
        </p:txBody>
      </p:sp>
      <p:sp>
        <p:nvSpPr>
          <p:cNvPr id="28697" name="稻壳儿小白白(http://dwz.cn/Wu2UP)"/>
          <p:cNvSpPr txBox="1">
            <a:spLocks noChangeArrowheads="1"/>
          </p:cNvSpPr>
          <p:nvPr/>
        </p:nvSpPr>
        <p:spPr bwMode="auto">
          <a:xfrm>
            <a:off x="6951663" y="4208463"/>
            <a:ext cx="21510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b="1">
                <a:solidFill>
                  <a:srgbClr val="445469"/>
                </a:solidFill>
                <a:sym typeface="Arial" panose="020B0604020202020204" pitchFamily="34" charset="0"/>
              </a:rPr>
              <a:t>单击此处编辑标题</a:t>
            </a:r>
            <a:endParaRPr lang="en-US" altLang="zh-CN" sz="1600" b="1">
              <a:solidFill>
                <a:srgbClr val="445469"/>
              </a:solidFill>
              <a:sym typeface="Arial" panose="020B0604020202020204" pitchFamily="34" charset="0"/>
            </a:endParaRPr>
          </a:p>
        </p:txBody>
      </p:sp>
      <p:sp>
        <p:nvSpPr>
          <p:cNvPr id="28698" name="稻壳儿小白白(http://dwz.cn/Wu2UP)"/>
          <p:cNvSpPr txBox="1">
            <a:spLocks noChangeArrowheads="1"/>
          </p:cNvSpPr>
          <p:nvPr/>
        </p:nvSpPr>
        <p:spPr bwMode="auto">
          <a:xfrm>
            <a:off x="6964363" y="5776913"/>
            <a:ext cx="456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a:solidFill>
                  <a:srgbClr val="445469"/>
                </a:solidFill>
                <a:sym typeface="Arial" panose="020B0604020202020204" pitchFamily="34" charset="0"/>
              </a:rPr>
              <a:t>单击此处可编辑内容，根据您的需要自由拉伸文本框大小。</a:t>
            </a:r>
          </a:p>
        </p:txBody>
      </p:sp>
      <p:sp>
        <p:nvSpPr>
          <p:cNvPr id="28699" name="稻壳儿小白白(http://dwz.cn/Wu2UP)"/>
          <p:cNvSpPr txBox="1">
            <a:spLocks noChangeArrowheads="1"/>
          </p:cNvSpPr>
          <p:nvPr/>
        </p:nvSpPr>
        <p:spPr bwMode="auto">
          <a:xfrm>
            <a:off x="6951663" y="5483225"/>
            <a:ext cx="21510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b="1">
                <a:solidFill>
                  <a:srgbClr val="445469"/>
                </a:solidFill>
                <a:sym typeface="Arial" panose="020B0604020202020204" pitchFamily="34" charset="0"/>
              </a:rPr>
              <a:t>单击此处编辑标题</a:t>
            </a:r>
            <a:endParaRPr lang="en-US" altLang="zh-CN" sz="1600" b="1">
              <a:solidFill>
                <a:srgbClr val="445469"/>
              </a:solidFill>
              <a:sym typeface="Arial" panose="020B0604020202020204" pitchFamily="34" charset="0"/>
            </a:endParaRPr>
          </a:p>
        </p:txBody>
      </p:sp>
      <p:pic>
        <p:nvPicPr>
          <p:cNvPr id="28700" name="图片 46"/>
          <p:cNvPicPr>
            <a:picLocks noChangeAspect="1" noChangeArrowheads="1"/>
          </p:cNvPicPr>
          <p:nvPr/>
        </p:nvPicPr>
        <p:blipFill>
          <a:blip r:embed="rId4">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文本框 47"/>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明年工作计划</a:t>
            </a:r>
          </a:p>
        </p:txBody>
      </p:sp>
      <p:sp>
        <p:nvSpPr>
          <p:cNvPr id="28702" name="文本框 48"/>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5</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876784699"/>
      </p:ext>
    </p:extLst>
  </p:cSld>
  <p:clrMapOvr>
    <a:masterClrMapping/>
  </p:clrMapOvr>
  <p:transition spd="slow" advClick="0"/>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0722" name="稻壳儿小白白(http://dwz.cn/Wu2UP)"/>
          <p:cNvSpPr>
            <a:spLocks noChangeAspect="1"/>
          </p:cNvSpPr>
          <p:nvPr/>
        </p:nvSpPr>
        <p:spPr bwMode="auto">
          <a:xfrm>
            <a:off x="6529388" y="2806700"/>
            <a:ext cx="1938337" cy="1908175"/>
          </a:xfrm>
          <a:custGeom>
            <a:avLst/>
            <a:gdLst>
              <a:gd name="T0" fmla="*/ 2147483647 w 145"/>
              <a:gd name="T1" fmla="*/ 2147483647 h 143"/>
              <a:gd name="T2" fmla="*/ 2147483647 w 145"/>
              <a:gd name="T3" fmla="*/ 2147483647 h 143"/>
              <a:gd name="T4" fmla="*/ 2147483647 w 145"/>
              <a:gd name="T5" fmla="*/ 2147483647 h 143"/>
              <a:gd name="T6" fmla="*/ 2147483647 w 145"/>
              <a:gd name="T7" fmla="*/ 2147483647 h 143"/>
              <a:gd name="T8" fmla="*/ 0 w 145"/>
              <a:gd name="T9" fmla="*/ 2147483647 h 143"/>
              <a:gd name="T10" fmla="*/ 2147483647 w 145"/>
              <a:gd name="T11" fmla="*/ 2147483647 h 143"/>
              <a:gd name="T12" fmla="*/ 2147483647 w 145"/>
              <a:gd name="T13" fmla="*/ 2147483647 h 143"/>
              <a:gd name="T14" fmla="*/ 2147483647 w 145"/>
              <a:gd name="T15" fmla="*/ 2147483647 h 143"/>
              <a:gd name="T16" fmla="*/ 2147483647 w 145"/>
              <a:gd name="T17" fmla="*/ 2147483647 h 143"/>
              <a:gd name="T18" fmla="*/ 2147483647 w 145"/>
              <a:gd name="T19" fmla="*/ 2147483647 h 143"/>
              <a:gd name="T20" fmla="*/ 2147483647 w 145"/>
              <a:gd name="T21" fmla="*/ 2147483647 h 143"/>
              <a:gd name="T22" fmla="*/ 2147483647 w 145"/>
              <a:gd name="T23" fmla="*/ 2147483647 h 143"/>
              <a:gd name="T24" fmla="*/ 2147483647 w 145"/>
              <a:gd name="T25" fmla="*/ 2147483647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3"/>
              <a:gd name="T41" fmla="*/ 145 w 145"/>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3" name="稻壳儿小白白(http://dwz.cn/Wu2UP)"/>
          <p:cNvSpPr>
            <a:spLocks/>
          </p:cNvSpPr>
          <p:nvPr/>
        </p:nvSpPr>
        <p:spPr bwMode="auto">
          <a:xfrm>
            <a:off x="5530850" y="3046413"/>
            <a:ext cx="1481138" cy="1458912"/>
          </a:xfrm>
          <a:custGeom>
            <a:avLst/>
            <a:gdLst>
              <a:gd name="T0" fmla="*/ 2147483647 w 145"/>
              <a:gd name="T1" fmla="*/ 2147483647 h 143"/>
              <a:gd name="T2" fmla="*/ 2147483647 w 145"/>
              <a:gd name="T3" fmla="*/ 2147483647 h 143"/>
              <a:gd name="T4" fmla="*/ 2147483647 w 145"/>
              <a:gd name="T5" fmla="*/ 2147483647 h 143"/>
              <a:gd name="T6" fmla="*/ 2147483647 w 145"/>
              <a:gd name="T7" fmla="*/ 2147483647 h 143"/>
              <a:gd name="T8" fmla="*/ 0 w 145"/>
              <a:gd name="T9" fmla="*/ 2147483647 h 143"/>
              <a:gd name="T10" fmla="*/ 2147483647 w 145"/>
              <a:gd name="T11" fmla="*/ 2147483647 h 143"/>
              <a:gd name="T12" fmla="*/ 2147483647 w 145"/>
              <a:gd name="T13" fmla="*/ 2147483647 h 143"/>
              <a:gd name="T14" fmla="*/ 2147483647 w 145"/>
              <a:gd name="T15" fmla="*/ 2147483647 h 143"/>
              <a:gd name="T16" fmla="*/ 2147483647 w 145"/>
              <a:gd name="T17" fmla="*/ 2147483647 h 143"/>
              <a:gd name="T18" fmla="*/ 2147483647 w 145"/>
              <a:gd name="T19" fmla="*/ 2147483647 h 143"/>
              <a:gd name="T20" fmla="*/ 2147483647 w 145"/>
              <a:gd name="T21" fmla="*/ 2147483647 h 143"/>
              <a:gd name="T22" fmla="*/ 2147483647 w 145"/>
              <a:gd name="T23" fmla="*/ 2147483647 h 143"/>
              <a:gd name="T24" fmla="*/ 2147483647 w 145"/>
              <a:gd name="T25" fmla="*/ 2147483647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3"/>
              <a:gd name="T41" fmla="*/ 145 w 145"/>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4" name="稻壳儿小白白(http://dwz.cn/Wu2UP)"/>
          <p:cNvSpPr>
            <a:spLocks/>
          </p:cNvSpPr>
          <p:nvPr/>
        </p:nvSpPr>
        <p:spPr bwMode="auto">
          <a:xfrm>
            <a:off x="4611688" y="3165475"/>
            <a:ext cx="1295400" cy="1265238"/>
          </a:xfrm>
          <a:custGeom>
            <a:avLst/>
            <a:gdLst>
              <a:gd name="T0" fmla="*/ 2147483647 w 127"/>
              <a:gd name="T1" fmla="*/ 2147483647 h 124"/>
              <a:gd name="T2" fmla="*/ 2147483647 w 127"/>
              <a:gd name="T3" fmla="*/ 2147483647 h 124"/>
              <a:gd name="T4" fmla="*/ 2147483647 w 127"/>
              <a:gd name="T5" fmla="*/ 2147483647 h 124"/>
              <a:gd name="T6" fmla="*/ 2147483647 w 127"/>
              <a:gd name="T7" fmla="*/ 2147483647 h 124"/>
              <a:gd name="T8" fmla="*/ 2147483647 w 127"/>
              <a:gd name="T9" fmla="*/ 2147483647 h 124"/>
              <a:gd name="T10" fmla="*/ 2147483647 w 127"/>
              <a:gd name="T11" fmla="*/ 2147483647 h 124"/>
              <a:gd name="T12" fmla="*/ 2147483647 w 127"/>
              <a:gd name="T13" fmla="*/ 2147483647 h 124"/>
              <a:gd name="T14" fmla="*/ 2147483647 w 127"/>
              <a:gd name="T15" fmla="*/ 2147483647 h 124"/>
              <a:gd name="T16" fmla="*/ 2147483647 w 127"/>
              <a:gd name="T17" fmla="*/ 2147483647 h 124"/>
              <a:gd name="T18" fmla="*/ 2147483647 w 127"/>
              <a:gd name="T19" fmla="*/ 2147483647 h 124"/>
              <a:gd name="T20" fmla="*/ 2147483647 w 127"/>
              <a:gd name="T21" fmla="*/ 2147483647 h 124"/>
              <a:gd name="T22" fmla="*/ 2147483647 w 127"/>
              <a:gd name="T23" fmla="*/ 2147483647 h 124"/>
              <a:gd name="T24" fmla="*/ 2147483647 w 127"/>
              <a:gd name="T25" fmla="*/ 2147483647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
              <a:gd name="T40" fmla="*/ 0 h 124"/>
              <a:gd name="T41" fmla="*/ 127 w 127"/>
              <a:gd name="T42" fmla="*/ 124 h 1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5" name="稻壳儿小白白(http://dwz.cn/Wu2UP)"/>
          <p:cNvSpPr>
            <a:spLocks/>
          </p:cNvSpPr>
          <p:nvPr/>
        </p:nvSpPr>
        <p:spPr bwMode="auto">
          <a:xfrm>
            <a:off x="3889375" y="3292475"/>
            <a:ext cx="1028700" cy="1041400"/>
          </a:xfrm>
          <a:custGeom>
            <a:avLst/>
            <a:gdLst>
              <a:gd name="T0" fmla="*/ 2147483647 w 101"/>
              <a:gd name="T1" fmla="*/ 2147483647 h 102"/>
              <a:gd name="T2" fmla="*/ 2147483647 w 101"/>
              <a:gd name="T3" fmla="*/ 2147483647 h 102"/>
              <a:gd name="T4" fmla="*/ 2147483647 w 101"/>
              <a:gd name="T5" fmla="*/ 2147483647 h 102"/>
              <a:gd name="T6" fmla="*/ 2147483647 w 101"/>
              <a:gd name="T7" fmla="*/ 2147483647 h 102"/>
              <a:gd name="T8" fmla="*/ 2147483647 w 101"/>
              <a:gd name="T9" fmla="*/ 2147483647 h 102"/>
              <a:gd name="T10" fmla="*/ 2147483647 w 101"/>
              <a:gd name="T11" fmla="*/ 2147483647 h 102"/>
              <a:gd name="T12" fmla="*/ 2147483647 w 101"/>
              <a:gd name="T13" fmla="*/ 2147483647 h 102"/>
              <a:gd name="T14" fmla="*/ 2147483647 w 101"/>
              <a:gd name="T15" fmla="*/ 2147483647 h 102"/>
              <a:gd name="T16" fmla="*/ 2147483647 w 101"/>
              <a:gd name="T17" fmla="*/ 2147483647 h 102"/>
              <a:gd name="T18" fmla="*/ 0 w 101"/>
              <a:gd name="T19" fmla="*/ 2147483647 h 102"/>
              <a:gd name="T20" fmla="*/ 2147483647 w 101"/>
              <a:gd name="T21" fmla="*/ 2147483647 h 102"/>
              <a:gd name="T22" fmla="*/ 2147483647 w 101"/>
              <a:gd name="T23" fmla="*/ 2147483647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102"/>
              <a:gd name="T38" fmla="*/ 101 w 101"/>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6" name="稻壳儿小白白(http://dwz.cn/Wu2UP)"/>
          <p:cNvSpPr>
            <a:spLocks/>
          </p:cNvSpPr>
          <p:nvPr/>
        </p:nvSpPr>
        <p:spPr bwMode="auto">
          <a:xfrm>
            <a:off x="7864475" y="3209925"/>
            <a:ext cx="2549525" cy="287338"/>
          </a:xfrm>
          <a:custGeom>
            <a:avLst/>
            <a:gdLst>
              <a:gd name="T0" fmla="*/ 0 w 1600200"/>
              <a:gd name="T1" fmla="*/ 10937 h 552450"/>
              <a:gd name="T2" fmla="*/ 2804446 w 1600200"/>
              <a:gd name="T3" fmla="*/ 0 h 552450"/>
              <a:gd name="T4" fmla="*/ 26174854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7" name="稻壳儿小白白(http://dwz.cn/Wu2UP)"/>
          <p:cNvSpPr>
            <a:spLocks/>
          </p:cNvSpPr>
          <p:nvPr/>
        </p:nvSpPr>
        <p:spPr bwMode="auto">
          <a:xfrm flipH="1">
            <a:off x="1617663" y="3517900"/>
            <a:ext cx="2551112" cy="287338"/>
          </a:xfrm>
          <a:custGeom>
            <a:avLst/>
            <a:gdLst>
              <a:gd name="T0" fmla="*/ 0 w 1600200"/>
              <a:gd name="T1" fmla="*/ 10937 h 552450"/>
              <a:gd name="T2" fmla="*/ 2814937 w 1600200"/>
              <a:gd name="T3" fmla="*/ 0 h 552450"/>
              <a:gd name="T4" fmla="*/ 26272759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8" name="稻壳儿小白白(http://dwz.cn/Wu2UP)"/>
          <p:cNvSpPr>
            <a:spLocks/>
          </p:cNvSpPr>
          <p:nvPr/>
        </p:nvSpPr>
        <p:spPr bwMode="auto">
          <a:xfrm>
            <a:off x="6272213" y="2509838"/>
            <a:ext cx="673100" cy="1001712"/>
          </a:xfrm>
          <a:custGeom>
            <a:avLst/>
            <a:gdLst>
              <a:gd name="T0" fmla="*/ 0 w 647700"/>
              <a:gd name="T1" fmla="*/ 1206065 h 965200"/>
              <a:gd name="T2" fmla="*/ 127976 w 647700"/>
              <a:gd name="T3" fmla="*/ 650640 h 965200"/>
              <a:gd name="T4" fmla="*/ 815846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29" name="稻壳儿小白白(http://dwz.cn/Wu2UP)"/>
          <p:cNvSpPr>
            <a:spLocks/>
          </p:cNvSpPr>
          <p:nvPr/>
        </p:nvSpPr>
        <p:spPr bwMode="auto">
          <a:xfrm flipH="1">
            <a:off x="4559300" y="2501900"/>
            <a:ext cx="673100" cy="1003300"/>
          </a:xfrm>
          <a:custGeom>
            <a:avLst/>
            <a:gdLst>
              <a:gd name="T0" fmla="*/ 0 w 647700"/>
              <a:gd name="T1" fmla="*/ 1217581 h 965200"/>
              <a:gd name="T2" fmla="*/ 127976 w 647700"/>
              <a:gd name="T3" fmla="*/ 656854 h 965200"/>
              <a:gd name="T4" fmla="*/ 815846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30" name="稻壳儿小白白(http://dwz.cn/Wu2UP)"/>
          <p:cNvSpPr>
            <a:spLocks noChangeAspect="1" noEditPoints="1"/>
          </p:cNvSpPr>
          <p:nvPr/>
        </p:nvSpPr>
        <p:spPr bwMode="auto">
          <a:xfrm>
            <a:off x="4333875" y="3675063"/>
            <a:ext cx="225425" cy="241300"/>
          </a:xfrm>
          <a:custGeom>
            <a:avLst/>
            <a:gdLst>
              <a:gd name="T0" fmla="*/ 2147483647 w 376"/>
              <a:gd name="T1" fmla="*/ 2147483647 h 401"/>
              <a:gd name="T2" fmla="*/ 2147483647 w 376"/>
              <a:gd name="T3" fmla="*/ 2147483647 h 401"/>
              <a:gd name="T4" fmla="*/ 0 w 376"/>
              <a:gd name="T5" fmla="*/ 2147483647 h 401"/>
              <a:gd name="T6" fmla="*/ 2147483647 w 376"/>
              <a:gd name="T7" fmla="*/ 2147483647 h 401"/>
              <a:gd name="T8" fmla="*/ 2147483647 w 376"/>
              <a:gd name="T9" fmla="*/ 2147483647 h 401"/>
              <a:gd name="T10" fmla="*/ 2147483647 w 376"/>
              <a:gd name="T11" fmla="*/ 2147483647 h 401"/>
              <a:gd name="T12" fmla="*/ 2147483647 w 376"/>
              <a:gd name="T13" fmla="*/ 2147483647 h 401"/>
              <a:gd name="T14" fmla="*/ 2147483647 w 376"/>
              <a:gd name="T15" fmla="*/ 2147483647 h 401"/>
              <a:gd name="T16" fmla="*/ 2147483647 w 376"/>
              <a:gd name="T17" fmla="*/ 2147483647 h 401"/>
              <a:gd name="T18" fmla="*/ 2147483647 w 376"/>
              <a:gd name="T19" fmla="*/ 2147483647 h 401"/>
              <a:gd name="T20" fmla="*/ 2147483647 w 376"/>
              <a:gd name="T21" fmla="*/ 2147483647 h 401"/>
              <a:gd name="T22" fmla="*/ 2147483647 w 376"/>
              <a:gd name="T23" fmla="*/ 2147483647 h 401"/>
              <a:gd name="T24" fmla="*/ 2147483647 w 376"/>
              <a:gd name="T25" fmla="*/ 2147483647 h 401"/>
              <a:gd name="T26" fmla="*/ 2147483647 w 376"/>
              <a:gd name="T27" fmla="*/ 2147483647 h 401"/>
              <a:gd name="T28" fmla="*/ 2147483647 w 376"/>
              <a:gd name="T29" fmla="*/ 2147483647 h 401"/>
              <a:gd name="T30" fmla="*/ 2147483647 w 376"/>
              <a:gd name="T31" fmla="*/ 2147483647 h 401"/>
              <a:gd name="T32" fmla="*/ 2147483647 w 376"/>
              <a:gd name="T33" fmla="*/ 2147483647 h 401"/>
              <a:gd name="T34" fmla="*/ 2147483647 w 376"/>
              <a:gd name="T35" fmla="*/ 214748364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6"/>
              <a:gd name="T55" fmla="*/ 0 h 401"/>
              <a:gd name="T56" fmla="*/ 376 w 376"/>
              <a:gd name="T57" fmla="*/ 401 h 4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31" name="稻壳儿小白白(http://dwz.cn/Wu2UP)"/>
          <p:cNvSpPr>
            <a:spLocks noChangeAspect="1"/>
          </p:cNvSpPr>
          <p:nvPr/>
        </p:nvSpPr>
        <p:spPr bwMode="auto">
          <a:xfrm>
            <a:off x="7526338" y="3676650"/>
            <a:ext cx="242887" cy="250825"/>
          </a:xfrm>
          <a:custGeom>
            <a:avLst/>
            <a:gdLst>
              <a:gd name="T0" fmla="*/ 2147483647 w 274"/>
              <a:gd name="T1" fmla="*/ 2147483647 h 284"/>
              <a:gd name="T2" fmla="*/ 2147483647 w 274"/>
              <a:gd name="T3" fmla="*/ 2147483647 h 284"/>
              <a:gd name="T4" fmla="*/ 2147483647 w 274"/>
              <a:gd name="T5" fmla="*/ 2147483647 h 284"/>
              <a:gd name="T6" fmla="*/ 2147483647 w 274"/>
              <a:gd name="T7" fmla="*/ 2147483647 h 284"/>
              <a:gd name="T8" fmla="*/ 2147483647 w 274"/>
              <a:gd name="T9" fmla="*/ 2147483647 h 284"/>
              <a:gd name="T10" fmla="*/ 2147483647 w 274"/>
              <a:gd name="T11" fmla="*/ 2147483647 h 284"/>
              <a:gd name="T12" fmla="*/ 2147483647 w 274"/>
              <a:gd name="T13" fmla="*/ 2147483647 h 284"/>
              <a:gd name="T14" fmla="*/ 2147483647 w 274"/>
              <a:gd name="T15" fmla="*/ 2147483647 h 284"/>
              <a:gd name="T16" fmla="*/ 2147483647 w 274"/>
              <a:gd name="T17" fmla="*/ 2147483647 h 284"/>
              <a:gd name="T18" fmla="*/ 2147483647 w 274"/>
              <a:gd name="T19" fmla="*/ 2147483647 h 284"/>
              <a:gd name="T20" fmla="*/ 2147483647 w 274"/>
              <a:gd name="T21" fmla="*/ 2147483647 h 284"/>
              <a:gd name="T22" fmla="*/ 2147483647 w 274"/>
              <a:gd name="T23" fmla="*/ 2147483647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4"/>
              <a:gd name="T37" fmla="*/ 0 h 284"/>
              <a:gd name="T38" fmla="*/ 274 w 274"/>
              <a:gd name="T39" fmla="*/ 284 h 2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32" name="稻壳儿小白白(http://dwz.cn/Wu2UP)"/>
          <p:cNvSpPr>
            <a:spLocks noEditPoints="1"/>
          </p:cNvSpPr>
          <p:nvPr/>
        </p:nvSpPr>
        <p:spPr bwMode="auto">
          <a:xfrm>
            <a:off x="5181600" y="3694113"/>
            <a:ext cx="258763" cy="222250"/>
          </a:xfrm>
          <a:custGeom>
            <a:avLst/>
            <a:gdLst>
              <a:gd name="T0" fmla="*/ 2147483647 w 288"/>
              <a:gd name="T1" fmla="*/ 0 h 246"/>
              <a:gd name="T2" fmla="*/ 2147483647 w 288"/>
              <a:gd name="T3" fmla="*/ 0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0 w 288"/>
              <a:gd name="T13" fmla="*/ 2147483647 h 246"/>
              <a:gd name="T14" fmla="*/ 2147483647 w 288"/>
              <a:gd name="T15" fmla="*/ 2147483647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2147483647 w 288"/>
              <a:gd name="T27" fmla="*/ 0 h 246"/>
              <a:gd name="T28" fmla="*/ 2147483647 w 288"/>
              <a:gd name="T29" fmla="*/ 2147483647 h 246"/>
              <a:gd name="T30" fmla="*/ 2147483647 w 288"/>
              <a:gd name="T31" fmla="*/ 2147483647 h 246"/>
              <a:gd name="T32" fmla="*/ 2147483647 w 288"/>
              <a:gd name="T33" fmla="*/ 2147483647 h 246"/>
              <a:gd name="T34" fmla="*/ 2147483647 w 288"/>
              <a:gd name="T35" fmla="*/ 2147483647 h 246"/>
              <a:gd name="T36" fmla="*/ 2147483647 w 288"/>
              <a:gd name="T37" fmla="*/ 2147483647 h 246"/>
              <a:gd name="T38" fmla="*/ 2147483647 w 288"/>
              <a:gd name="T39" fmla="*/ 2147483647 h 246"/>
              <a:gd name="T40" fmla="*/ 2147483647 w 288"/>
              <a:gd name="T41" fmla="*/ 2147483647 h 246"/>
              <a:gd name="T42" fmla="*/ 2147483647 w 288"/>
              <a:gd name="T43" fmla="*/ 2147483647 h 246"/>
              <a:gd name="T44" fmla="*/ 2147483647 w 288"/>
              <a:gd name="T45" fmla="*/ 2147483647 h 246"/>
              <a:gd name="T46" fmla="*/ 2147483647 w 288"/>
              <a:gd name="T47" fmla="*/ 2147483647 h 246"/>
              <a:gd name="T48" fmla="*/ 2147483647 w 288"/>
              <a:gd name="T49" fmla="*/ 2147483647 h 246"/>
              <a:gd name="T50" fmla="*/ 2147483647 w 288"/>
              <a:gd name="T51" fmla="*/ 2147483647 h 246"/>
              <a:gd name="T52" fmla="*/ 2147483647 w 288"/>
              <a:gd name="T53" fmla="*/ 2147483647 h 246"/>
              <a:gd name="T54" fmla="*/ 2147483647 w 288"/>
              <a:gd name="T55" fmla="*/ 2147483647 h 246"/>
              <a:gd name="T56" fmla="*/ 2147483647 w 288"/>
              <a:gd name="T57" fmla="*/ 214748364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246"/>
              <a:gd name="T89" fmla="*/ 288 w 288"/>
              <a:gd name="T90" fmla="*/ 246 h 2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33" name="稻壳儿小白白(http://dwz.cn/Wu2UP)"/>
          <p:cNvSpPr>
            <a:spLocks noChangeArrowheads="1"/>
          </p:cNvSpPr>
          <p:nvPr/>
        </p:nvSpPr>
        <p:spPr bwMode="auto">
          <a:xfrm>
            <a:off x="5254625" y="3730625"/>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30734" name="稻壳儿小白白(http://dwz.cn/Wu2UP)"/>
          <p:cNvSpPr>
            <a:spLocks noChangeArrowheads="1"/>
          </p:cNvSpPr>
          <p:nvPr/>
        </p:nvSpPr>
        <p:spPr bwMode="auto">
          <a:xfrm>
            <a:off x="5345113" y="3740150"/>
            <a:ext cx="57150"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30735" name="稻壳儿小白白(http://dwz.cn/Wu2UP)"/>
          <p:cNvSpPr>
            <a:spLocks noChangeArrowheads="1"/>
          </p:cNvSpPr>
          <p:nvPr/>
        </p:nvSpPr>
        <p:spPr bwMode="auto">
          <a:xfrm>
            <a:off x="5345113" y="3775075"/>
            <a:ext cx="57150"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30736" name="稻壳儿小白白(http://dwz.cn/Wu2UP)"/>
          <p:cNvSpPr>
            <a:spLocks noChangeArrowheads="1"/>
          </p:cNvSpPr>
          <p:nvPr/>
        </p:nvSpPr>
        <p:spPr bwMode="auto">
          <a:xfrm>
            <a:off x="5254625" y="3822700"/>
            <a:ext cx="147638"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30737" name="稻壳儿小白白(http://dwz.cn/Wu2UP)"/>
          <p:cNvSpPr>
            <a:spLocks noChangeArrowheads="1"/>
          </p:cNvSpPr>
          <p:nvPr/>
        </p:nvSpPr>
        <p:spPr bwMode="auto">
          <a:xfrm>
            <a:off x="5254625" y="3859213"/>
            <a:ext cx="14763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30738" name="稻壳儿小白白(http://dwz.cn/Wu2UP)"/>
          <p:cNvSpPr>
            <a:spLocks noChangeArrowheads="1"/>
          </p:cNvSpPr>
          <p:nvPr/>
        </p:nvSpPr>
        <p:spPr bwMode="auto">
          <a:xfrm>
            <a:off x="6272213" y="3654425"/>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30739" name="稻壳儿小白白(http://dwz.cn/Wu2UP)"/>
          <p:cNvSpPr>
            <a:spLocks/>
          </p:cNvSpPr>
          <p:nvPr/>
        </p:nvSpPr>
        <p:spPr bwMode="auto">
          <a:xfrm>
            <a:off x="6318250" y="3694113"/>
            <a:ext cx="155575" cy="141287"/>
          </a:xfrm>
          <a:custGeom>
            <a:avLst/>
            <a:gdLst>
              <a:gd name="T0" fmla="*/ 2147483647 w 95"/>
              <a:gd name="T1" fmla="*/ 2147483647 h 87"/>
              <a:gd name="T2" fmla="*/ 2147483647 w 95"/>
              <a:gd name="T3" fmla="*/ 2147483647 h 87"/>
              <a:gd name="T4" fmla="*/ 2147483647 w 95"/>
              <a:gd name="T5" fmla="*/ 2147483647 h 87"/>
              <a:gd name="T6" fmla="*/ 2147483647 w 95"/>
              <a:gd name="T7" fmla="*/ 2147483647 h 87"/>
              <a:gd name="T8" fmla="*/ 2147483647 w 95"/>
              <a:gd name="T9" fmla="*/ 2147483647 h 87"/>
              <a:gd name="T10" fmla="*/ 2147483647 w 95"/>
              <a:gd name="T11" fmla="*/ 2147483647 h 87"/>
              <a:gd name="T12" fmla="*/ 2147483647 w 95"/>
              <a:gd name="T13" fmla="*/ 2147483647 h 87"/>
              <a:gd name="T14" fmla="*/ 2147483647 w 95"/>
              <a:gd name="T15" fmla="*/ 2147483647 h 87"/>
              <a:gd name="T16" fmla="*/ 2147483647 w 95"/>
              <a:gd name="T17" fmla="*/ 2147483647 h 87"/>
              <a:gd name="T18" fmla="*/ 2147483647 w 95"/>
              <a:gd name="T19" fmla="*/ 2147483647 h 87"/>
              <a:gd name="T20" fmla="*/ 2147483647 w 95"/>
              <a:gd name="T21" fmla="*/ 2147483647 h 87"/>
              <a:gd name="T22" fmla="*/ 2147483647 w 95"/>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
              <a:gd name="T37" fmla="*/ 0 h 87"/>
              <a:gd name="T38" fmla="*/ 95 w 95"/>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40" name="稻壳儿小白白(http://dwz.cn/Wu2UP)"/>
          <p:cNvSpPr>
            <a:spLocks/>
          </p:cNvSpPr>
          <p:nvPr/>
        </p:nvSpPr>
        <p:spPr bwMode="auto">
          <a:xfrm>
            <a:off x="6402388" y="3803650"/>
            <a:ext cx="117475" cy="138113"/>
          </a:xfrm>
          <a:custGeom>
            <a:avLst/>
            <a:gdLst>
              <a:gd name="T0" fmla="*/ 2147483647 w 73"/>
              <a:gd name="T1" fmla="*/ 2147483647 h 85"/>
              <a:gd name="T2" fmla="*/ 2147483647 w 73"/>
              <a:gd name="T3" fmla="*/ 2147483647 h 85"/>
              <a:gd name="T4" fmla="*/ 2147483647 w 73"/>
              <a:gd name="T5" fmla="*/ 2147483647 h 85"/>
              <a:gd name="T6" fmla="*/ 2147483647 w 73"/>
              <a:gd name="T7" fmla="*/ 2147483647 h 85"/>
              <a:gd name="T8" fmla="*/ 2147483647 w 73"/>
              <a:gd name="T9" fmla="*/ 2147483647 h 85"/>
              <a:gd name="T10" fmla="*/ 2147483647 w 73"/>
              <a:gd name="T11" fmla="*/ 2147483647 h 85"/>
              <a:gd name="T12" fmla="*/ 2147483647 w 73"/>
              <a:gd name="T13" fmla="*/ 2147483647 h 85"/>
              <a:gd name="T14" fmla="*/ 2147483647 w 73"/>
              <a:gd name="T15" fmla="*/ 2147483647 h 85"/>
              <a:gd name="T16" fmla="*/ 2147483647 w 73"/>
              <a:gd name="T17" fmla="*/ 2147483647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85"/>
              <a:gd name="T29" fmla="*/ 73 w 73"/>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41" name="稻壳儿小白白(http://dwz.cn/Wu2UP)"/>
          <p:cNvSpPr>
            <a:spLocks/>
          </p:cNvSpPr>
          <p:nvPr/>
        </p:nvSpPr>
        <p:spPr bwMode="auto">
          <a:xfrm>
            <a:off x="6465888" y="3660775"/>
            <a:ext cx="103187" cy="193675"/>
          </a:xfrm>
          <a:custGeom>
            <a:avLst/>
            <a:gdLst>
              <a:gd name="T0" fmla="*/ 0 w 63"/>
              <a:gd name="T1" fmla="*/ 0 h 119"/>
              <a:gd name="T2" fmla="*/ 2147483647 w 63"/>
              <a:gd name="T3" fmla="*/ 2147483647 h 119"/>
              <a:gd name="T4" fmla="*/ 2147483647 w 63"/>
              <a:gd name="T5" fmla="*/ 2147483647 h 119"/>
              <a:gd name="T6" fmla="*/ 2147483647 w 63"/>
              <a:gd name="T7" fmla="*/ 2147483647 h 119"/>
              <a:gd name="T8" fmla="*/ 2147483647 w 63"/>
              <a:gd name="T9" fmla="*/ 2147483647 h 119"/>
              <a:gd name="T10" fmla="*/ 2147483647 w 63"/>
              <a:gd name="T11" fmla="*/ 2147483647 h 119"/>
              <a:gd name="T12" fmla="*/ 0 60000 65536"/>
              <a:gd name="T13" fmla="*/ 0 60000 65536"/>
              <a:gd name="T14" fmla="*/ 0 60000 65536"/>
              <a:gd name="T15" fmla="*/ 0 60000 65536"/>
              <a:gd name="T16" fmla="*/ 0 60000 65536"/>
              <a:gd name="T17" fmla="*/ 0 60000 65536"/>
              <a:gd name="T18" fmla="*/ 0 w 63"/>
              <a:gd name="T19" fmla="*/ 0 h 119"/>
              <a:gd name="T20" fmla="*/ 63 w 6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0742" name="稻壳儿小白白(http://dwz.cn/Wu2UP)"/>
          <p:cNvSpPr txBox="1">
            <a:spLocks noChangeArrowheads="1"/>
          </p:cNvSpPr>
          <p:nvPr/>
        </p:nvSpPr>
        <p:spPr bwMode="auto">
          <a:xfrm>
            <a:off x="3751263" y="1830388"/>
            <a:ext cx="147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30743" name="稻壳儿小白白(http://dwz.cn/Wu2UP)"/>
          <p:cNvSpPr txBox="1">
            <a:spLocks noChangeArrowheads="1"/>
          </p:cNvSpPr>
          <p:nvPr/>
        </p:nvSpPr>
        <p:spPr bwMode="auto">
          <a:xfrm>
            <a:off x="3756025" y="2116138"/>
            <a:ext cx="1566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a:t>
            </a:r>
            <a:endParaRPr lang="en-US" altLang="zh-CN" sz="1200">
              <a:solidFill>
                <a:srgbClr val="445469"/>
              </a:solidFill>
              <a:sym typeface="Arial" panose="020B0604020202020204" pitchFamily="34" charset="0"/>
            </a:endParaRPr>
          </a:p>
        </p:txBody>
      </p:sp>
      <p:sp>
        <p:nvSpPr>
          <p:cNvPr id="30744" name="稻壳儿小白白(http://dwz.cn/Wu2UP)"/>
          <p:cNvSpPr txBox="1">
            <a:spLocks noChangeArrowheads="1"/>
          </p:cNvSpPr>
          <p:nvPr/>
        </p:nvSpPr>
        <p:spPr bwMode="auto">
          <a:xfrm>
            <a:off x="6391275" y="1830388"/>
            <a:ext cx="147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30745" name="稻壳儿小白白(http://dwz.cn/Wu2UP)"/>
          <p:cNvSpPr txBox="1">
            <a:spLocks noChangeArrowheads="1"/>
          </p:cNvSpPr>
          <p:nvPr/>
        </p:nvSpPr>
        <p:spPr bwMode="auto">
          <a:xfrm>
            <a:off x="6396038" y="2116138"/>
            <a:ext cx="1566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a:t>
            </a:r>
            <a:endParaRPr lang="en-US" altLang="zh-CN" sz="1200">
              <a:solidFill>
                <a:srgbClr val="445469"/>
              </a:solidFill>
              <a:sym typeface="Arial" panose="020B0604020202020204" pitchFamily="34" charset="0"/>
            </a:endParaRPr>
          </a:p>
        </p:txBody>
      </p:sp>
      <p:sp>
        <p:nvSpPr>
          <p:cNvPr id="30746" name="稻壳儿小白白(http://dwz.cn/Wu2UP)"/>
          <p:cNvSpPr txBox="1">
            <a:spLocks noChangeArrowheads="1"/>
          </p:cNvSpPr>
          <p:nvPr/>
        </p:nvSpPr>
        <p:spPr bwMode="auto">
          <a:xfrm>
            <a:off x="9091613" y="3449638"/>
            <a:ext cx="147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30747" name="稻壳儿小白白(http://dwz.cn/Wu2UP)"/>
          <p:cNvSpPr txBox="1">
            <a:spLocks noChangeArrowheads="1"/>
          </p:cNvSpPr>
          <p:nvPr/>
        </p:nvSpPr>
        <p:spPr bwMode="auto">
          <a:xfrm>
            <a:off x="9096375" y="3735388"/>
            <a:ext cx="1566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a:t>
            </a:r>
            <a:endParaRPr lang="en-US" altLang="zh-CN" sz="1200">
              <a:solidFill>
                <a:srgbClr val="445469"/>
              </a:solidFill>
              <a:sym typeface="Arial" panose="020B0604020202020204" pitchFamily="34" charset="0"/>
            </a:endParaRPr>
          </a:p>
        </p:txBody>
      </p:sp>
      <p:sp>
        <p:nvSpPr>
          <p:cNvPr id="30748" name="稻壳儿小白白(http://dwz.cn/Wu2UP)"/>
          <p:cNvSpPr txBox="1">
            <a:spLocks noChangeArrowheads="1"/>
          </p:cNvSpPr>
          <p:nvPr/>
        </p:nvSpPr>
        <p:spPr bwMode="auto">
          <a:xfrm>
            <a:off x="758825" y="3651250"/>
            <a:ext cx="1473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sym typeface="Arial" panose="020B0604020202020204" pitchFamily="34" charset="0"/>
              </a:rPr>
              <a:t>单击编辑标题</a:t>
            </a:r>
            <a:endParaRPr lang="en-US" altLang="zh-CN" sz="1600" b="1">
              <a:solidFill>
                <a:srgbClr val="445469"/>
              </a:solidFill>
              <a:sym typeface="Arial" panose="020B0604020202020204" pitchFamily="34" charset="0"/>
            </a:endParaRPr>
          </a:p>
        </p:txBody>
      </p:sp>
      <p:sp>
        <p:nvSpPr>
          <p:cNvPr id="30749" name="稻壳儿小白白(http://dwz.cn/Wu2UP)"/>
          <p:cNvSpPr txBox="1">
            <a:spLocks noChangeArrowheads="1"/>
          </p:cNvSpPr>
          <p:nvPr/>
        </p:nvSpPr>
        <p:spPr bwMode="auto">
          <a:xfrm>
            <a:off x="763588" y="3937000"/>
            <a:ext cx="1566862"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a:t>
            </a:r>
            <a:endParaRPr lang="en-US" altLang="zh-CN" sz="1200">
              <a:solidFill>
                <a:srgbClr val="445469"/>
              </a:solidFill>
              <a:sym typeface="Arial" panose="020B0604020202020204" pitchFamily="34" charset="0"/>
            </a:endParaRPr>
          </a:p>
        </p:txBody>
      </p:sp>
      <p:sp>
        <p:nvSpPr>
          <p:cNvPr id="30750" name="稻壳儿小白白(http://dwz.cn/Wu2UP)"/>
          <p:cNvSpPr>
            <a:spLocks noChangeArrowheads="1"/>
          </p:cNvSpPr>
          <p:nvPr/>
        </p:nvSpPr>
        <p:spPr bwMode="auto">
          <a:xfrm>
            <a:off x="1255713" y="5440363"/>
            <a:ext cx="95297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600">
                <a:solidFill>
                  <a:srgbClr val="445469"/>
                </a:solidFill>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600">
              <a:solidFill>
                <a:srgbClr val="445469"/>
              </a:solidFill>
              <a:sym typeface="Arial" panose="020B0604020202020204" pitchFamily="34" charset="0"/>
            </a:endParaRPr>
          </a:p>
        </p:txBody>
      </p:sp>
      <p:pic>
        <p:nvPicPr>
          <p:cNvPr id="30751" name="图片 39"/>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2" name="文本框 40"/>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明年工作计划</a:t>
            </a:r>
          </a:p>
        </p:txBody>
      </p:sp>
      <p:sp>
        <p:nvSpPr>
          <p:cNvPr id="30753" name="文本框 4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5</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909449705"/>
      </p:ext>
    </p:extLst>
  </p:cSld>
  <p:clrMapOvr>
    <a:masterClrMapping/>
  </p:clrMapOvr>
  <p:transition spd="slow" advClick="0"/>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9698" name="稻壳儿小白白(http://dwz.cn/Wu2UP)"/>
          <p:cNvSpPr>
            <a:spLocks noChangeArrowheads="1"/>
          </p:cNvSpPr>
          <p:nvPr/>
        </p:nvSpPr>
        <p:spPr bwMode="auto">
          <a:xfrm>
            <a:off x="2671763" y="121126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699" name="稻壳儿小白白(http://dwz.cn/Wu2UP)"/>
          <p:cNvSpPr>
            <a:spLocks noChangeArrowheads="1"/>
          </p:cNvSpPr>
          <p:nvPr/>
        </p:nvSpPr>
        <p:spPr bwMode="auto">
          <a:xfrm>
            <a:off x="7332663" y="121126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0" name="稻壳儿小白白(http://dwz.cn/Wu2UP)"/>
          <p:cNvSpPr>
            <a:spLocks noChangeArrowheads="1"/>
          </p:cNvSpPr>
          <p:nvPr/>
        </p:nvSpPr>
        <p:spPr bwMode="auto">
          <a:xfrm>
            <a:off x="2671763" y="2568575"/>
            <a:ext cx="3143250" cy="1014413"/>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1" name="稻壳儿小白白(http://dwz.cn/Wu2UP)"/>
          <p:cNvSpPr>
            <a:spLocks noChangeArrowheads="1"/>
          </p:cNvSpPr>
          <p:nvPr/>
        </p:nvSpPr>
        <p:spPr bwMode="auto">
          <a:xfrm>
            <a:off x="7332663" y="2568575"/>
            <a:ext cx="3143250" cy="1014413"/>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2" name="稻壳儿小白白(http://dwz.cn/Wu2UP)"/>
          <p:cNvSpPr>
            <a:spLocks noChangeArrowheads="1"/>
          </p:cNvSpPr>
          <p:nvPr/>
        </p:nvSpPr>
        <p:spPr bwMode="auto">
          <a:xfrm>
            <a:off x="2671763" y="3927475"/>
            <a:ext cx="3143250" cy="1014413"/>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3" name="稻壳儿小白白(http://dwz.cn/Wu2UP)"/>
          <p:cNvSpPr>
            <a:spLocks noChangeArrowheads="1"/>
          </p:cNvSpPr>
          <p:nvPr/>
        </p:nvSpPr>
        <p:spPr bwMode="auto">
          <a:xfrm>
            <a:off x="7332663" y="3927475"/>
            <a:ext cx="3143250" cy="1014413"/>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4" name="稻壳儿小白白(http://dwz.cn/Wu2UP)"/>
          <p:cNvSpPr>
            <a:spLocks noChangeArrowheads="1"/>
          </p:cNvSpPr>
          <p:nvPr/>
        </p:nvSpPr>
        <p:spPr bwMode="auto">
          <a:xfrm>
            <a:off x="2671763" y="5286375"/>
            <a:ext cx="3143250" cy="1014413"/>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5" name="稻壳儿小白白(http://dwz.cn/Wu2UP)"/>
          <p:cNvSpPr>
            <a:spLocks noChangeArrowheads="1"/>
          </p:cNvSpPr>
          <p:nvPr/>
        </p:nvSpPr>
        <p:spPr bwMode="auto">
          <a:xfrm>
            <a:off x="7332663" y="5286375"/>
            <a:ext cx="3143250" cy="1014413"/>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6" name="稻壳儿小白白(http://dwz.cn/Wu2UP)"/>
          <p:cNvSpPr>
            <a:spLocks noChangeArrowheads="1"/>
          </p:cNvSpPr>
          <p:nvPr/>
        </p:nvSpPr>
        <p:spPr bwMode="auto">
          <a:xfrm>
            <a:off x="1758950" y="1109663"/>
            <a:ext cx="1217613" cy="121602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7" name="稻壳儿小白白(http://dwz.cn/Wu2UP)"/>
          <p:cNvSpPr>
            <a:spLocks noEditPoints="1"/>
          </p:cNvSpPr>
          <p:nvPr/>
        </p:nvSpPr>
        <p:spPr bwMode="auto">
          <a:xfrm>
            <a:off x="2097088" y="1463675"/>
            <a:ext cx="541337" cy="506413"/>
          </a:xfrm>
          <a:custGeom>
            <a:avLst/>
            <a:gdLst>
              <a:gd name="T0" fmla="*/ 2147483647 w 77"/>
              <a:gd name="T1" fmla="*/ 2147483647 h 72"/>
              <a:gd name="T2" fmla="*/ 2147483647 w 77"/>
              <a:gd name="T3" fmla="*/ 2147483647 h 72"/>
              <a:gd name="T4" fmla="*/ 2147483647 w 77"/>
              <a:gd name="T5" fmla="*/ 2147483647 h 72"/>
              <a:gd name="T6" fmla="*/ 2147483647 w 77"/>
              <a:gd name="T7" fmla="*/ 2147483647 h 72"/>
              <a:gd name="T8" fmla="*/ 2147483647 w 77"/>
              <a:gd name="T9" fmla="*/ 2147483647 h 72"/>
              <a:gd name="T10" fmla="*/ 2147483647 w 77"/>
              <a:gd name="T11" fmla="*/ 2147483647 h 72"/>
              <a:gd name="T12" fmla="*/ 0 w 77"/>
              <a:gd name="T13" fmla="*/ 2147483647 h 72"/>
              <a:gd name="T14" fmla="*/ 0 w 77"/>
              <a:gd name="T15" fmla="*/ 2147483647 h 72"/>
              <a:gd name="T16" fmla="*/ 2147483647 w 77"/>
              <a:gd name="T17" fmla="*/ 0 h 72"/>
              <a:gd name="T18" fmla="*/ 2147483647 w 77"/>
              <a:gd name="T19" fmla="*/ 2147483647 h 72"/>
              <a:gd name="T20" fmla="*/ 2147483647 w 77"/>
              <a:gd name="T21" fmla="*/ 2147483647 h 72"/>
              <a:gd name="T22" fmla="*/ 2147483647 w 77"/>
              <a:gd name="T23" fmla="*/ 2147483647 h 72"/>
              <a:gd name="T24" fmla="*/ 0 w 77"/>
              <a:gd name="T25" fmla="*/ 2147483647 h 72"/>
              <a:gd name="T26" fmla="*/ 0 w 77"/>
              <a:gd name="T27" fmla="*/ 2147483647 h 72"/>
              <a:gd name="T28" fmla="*/ 2147483647 w 77"/>
              <a:gd name="T29" fmla="*/ 2147483647 h 72"/>
              <a:gd name="T30" fmla="*/ 2147483647 w 77"/>
              <a:gd name="T31" fmla="*/ 2147483647 h 72"/>
              <a:gd name="T32" fmla="*/ 2147483647 w 77"/>
              <a:gd name="T33" fmla="*/ 2147483647 h 72"/>
              <a:gd name="T34" fmla="*/ 2147483647 w 77"/>
              <a:gd name="T35" fmla="*/ 2147483647 h 72"/>
              <a:gd name="T36" fmla="*/ 2147483647 w 77"/>
              <a:gd name="T37" fmla="*/ 2147483647 h 72"/>
              <a:gd name="T38" fmla="*/ 2147483647 w 77"/>
              <a:gd name="T39" fmla="*/ 2147483647 h 72"/>
              <a:gd name="T40" fmla="*/ 2147483647 w 77"/>
              <a:gd name="T41" fmla="*/ 2147483647 h 72"/>
              <a:gd name="T42" fmla="*/ 2147483647 w 77"/>
              <a:gd name="T43" fmla="*/ 2147483647 h 72"/>
              <a:gd name="T44" fmla="*/ 2147483647 w 77"/>
              <a:gd name="T45" fmla="*/ 2147483647 h 72"/>
              <a:gd name="T46" fmla="*/ 2147483647 w 77"/>
              <a:gd name="T47" fmla="*/ 2147483647 h 72"/>
              <a:gd name="T48" fmla="*/ 2147483647 w 77"/>
              <a:gd name="T49" fmla="*/ 2147483647 h 72"/>
              <a:gd name="T50" fmla="*/ 2147483647 w 77"/>
              <a:gd name="T51" fmla="*/ 2147483647 h 72"/>
              <a:gd name="T52" fmla="*/ 2147483647 w 77"/>
              <a:gd name="T53" fmla="*/ 2147483647 h 72"/>
              <a:gd name="T54" fmla="*/ 2147483647 w 77"/>
              <a:gd name="T55" fmla="*/ 2147483647 h 72"/>
              <a:gd name="T56" fmla="*/ 2147483647 w 77"/>
              <a:gd name="T57" fmla="*/ 2147483647 h 72"/>
              <a:gd name="T58" fmla="*/ 2147483647 w 77"/>
              <a:gd name="T59" fmla="*/ 2147483647 h 72"/>
              <a:gd name="T60" fmla="*/ 2147483647 w 77"/>
              <a:gd name="T61" fmla="*/ 2147483647 h 72"/>
              <a:gd name="T62" fmla="*/ 2147483647 w 77"/>
              <a:gd name="T63" fmla="*/ 2147483647 h 72"/>
              <a:gd name="T64" fmla="*/ 2147483647 w 77"/>
              <a:gd name="T65" fmla="*/ 2147483647 h 72"/>
              <a:gd name="T66" fmla="*/ 2147483647 w 77"/>
              <a:gd name="T67" fmla="*/ 2147483647 h 72"/>
              <a:gd name="T68" fmla="*/ 2147483647 w 77"/>
              <a:gd name="T69" fmla="*/ 2147483647 h 72"/>
              <a:gd name="T70" fmla="*/ 2147483647 w 77"/>
              <a:gd name="T71" fmla="*/ 2147483647 h 72"/>
              <a:gd name="T72" fmla="*/ 2147483647 w 77"/>
              <a:gd name="T73" fmla="*/ 2147483647 h 72"/>
              <a:gd name="T74" fmla="*/ 2147483647 w 77"/>
              <a:gd name="T75" fmla="*/ 2147483647 h 72"/>
              <a:gd name="T76" fmla="*/ 2147483647 w 77"/>
              <a:gd name="T77" fmla="*/ 2147483647 h 72"/>
              <a:gd name="T78" fmla="*/ 2147483647 w 77"/>
              <a:gd name="T79" fmla="*/ 2147483647 h 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7"/>
              <a:gd name="T121" fmla="*/ 0 h 72"/>
              <a:gd name="T122" fmla="*/ 77 w 77"/>
              <a:gd name="T123" fmla="*/ 72 h 7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08" name="稻壳儿小白白(http://dwz.cn/Wu2UP)"/>
          <p:cNvSpPr>
            <a:spLocks noChangeArrowheads="1"/>
          </p:cNvSpPr>
          <p:nvPr/>
        </p:nvSpPr>
        <p:spPr bwMode="auto">
          <a:xfrm>
            <a:off x="1758950" y="2466975"/>
            <a:ext cx="1217613" cy="1217613"/>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09" name="稻壳儿小白白(http://dwz.cn/Wu2UP)"/>
          <p:cNvSpPr>
            <a:spLocks noEditPoints="1"/>
          </p:cNvSpPr>
          <p:nvPr/>
        </p:nvSpPr>
        <p:spPr bwMode="auto">
          <a:xfrm>
            <a:off x="1998663" y="2832100"/>
            <a:ext cx="736600" cy="487363"/>
          </a:xfrm>
          <a:custGeom>
            <a:avLst/>
            <a:gdLst>
              <a:gd name="T0" fmla="*/ 2147483647 w 77"/>
              <a:gd name="T1" fmla="*/ 2147483647 h 51"/>
              <a:gd name="T2" fmla="*/ 2147483647 w 77"/>
              <a:gd name="T3" fmla="*/ 2147483647 h 51"/>
              <a:gd name="T4" fmla="*/ 2147483647 w 77"/>
              <a:gd name="T5" fmla="*/ 2147483647 h 51"/>
              <a:gd name="T6" fmla="*/ 2147483647 w 77"/>
              <a:gd name="T7" fmla="*/ 2147483647 h 51"/>
              <a:gd name="T8" fmla="*/ 0 w 77"/>
              <a:gd name="T9" fmla="*/ 2147483647 h 51"/>
              <a:gd name="T10" fmla="*/ 0 w 77"/>
              <a:gd name="T11" fmla="*/ 2147483647 h 51"/>
              <a:gd name="T12" fmla="*/ 2147483647 w 77"/>
              <a:gd name="T13" fmla="*/ 2147483647 h 51"/>
              <a:gd name="T14" fmla="*/ 2147483647 w 77"/>
              <a:gd name="T15" fmla="*/ 2147483647 h 51"/>
              <a:gd name="T16" fmla="*/ 2147483647 w 77"/>
              <a:gd name="T17" fmla="*/ 2147483647 h 51"/>
              <a:gd name="T18" fmla="*/ 2147483647 w 77"/>
              <a:gd name="T19" fmla="*/ 2147483647 h 51"/>
              <a:gd name="T20" fmla="*/ 2147483647 w 77"/>
              <a:gd name="T21" fmla="*/ 2147483647 h 51"/>
              <a:gd name="T22" fmla="*/ 2147483647 w 77"/>
              <a:gd name="T23" fmla="*/ 0 h 51"/>
              <a:gd name="T24" fmla="*/ 2147483647 w 77"/>
              <a:gd name="T25" fmla="*/ 0 h 51"/>
              <a:gd name="T26" fmla="*/ 2147483647 w 77"/>
              <a:gd name="T27" fmla="*/ 2147483647 h 51"/>
              <a:gd name="T28" fmla="*/ 2147483647 w 77"/>
              <a:gd name="T29" fmla="*/ 2147483647 h 51"/>
              <a:gd name="T30" fmla="*/ 2147483647 w 77"/>
              <a:gd name="T31" fmla="*/ 2147483647 h 51"/>
              <a:gd name="T32" fmla="*/ 2147483647 w 77"/>
              <a:gd name="T33" fmla="*/ 2147483647 h 51"/>
              <a:gd name="T34" fmla="*/ 2147483647 w 77"/>
              <a:gd name="T35" fmla="*/ 2147483647 h 51"/>
              <a:gd name="T36" fmla="*/ 2147483647 w 77"/>
              <a:gd name="T37" fmla="*/ 2147483647 h 51"/>
              <a:gd name="T38" fmla="*/ 2147483647 w 77"/>
              <a:gd name="T39" fmla="*/ 2147483647 h 51"/>
              <a:gd name="T40" fmla="*/ 2147483647 w 77"/>
              <a:gd name="T41" fmla="*/ 2147483647 h 51"/>
              <a:gd name="T42" fmla="*/ 2147483647 w 77"/>
              <a:gd name="T43" fmla="*/ 2147483647 h 51"/>
              <a:gd name="T44" fmla="*/ 2147483647 w 77"/>
              <a:gd name="T45" fmla="*/ 2147483647 h 51"/>
              <a:gd name="T46" fmla="*/ 2147483647 w 77"/>
              <a:gd name="T47" fmla="*/ 2147483647 h 51"/>
              <a:gd name="T48" fmla="*/ 2147483647 w 77"/>
              <a:gd name="T49" fmla="*/ 2147483647 h 51"/>
              <a:gd name="T50" fmla="*/ 2147483647 w 77"/>
              <a:gd name="T51" fmla="*/ 2147483647 h 51"/>
              <a:gd name="T52" fmla="*/ 2147483647 w 77"/>
              <a:gd name="T53" fmla="*/ 2147483647 h 51"/>
              <a:gd name="T54" fmla="*/ 2147483647 w 77"/>
              <a:gd name="T55" fmla="*/ 2147483647 h 51"/>
              <a:gd name="T56" fmla="*/ 2147483647 w 77"/>
              <a:gd name="T57" fmla="*/ 2147483647 h 51"/>
              <a:gd name="T58" fmla="*/ 2147483647 w 77"/>
              <a:gd name="T59" fmla="*/ 2147483647 h 51"/>
              <a:gd name="T60" fmla="*/ 2147483647 w 77"/>
              <a:gd name="T61" fmla="*/ 2147483647 h 51"/>
              <a:gd name="T62" fmla="*/ 2147483647 w 77"/>
              <a:gd name="T63" fmla="*/ 2147483647 h 51"/>
              <a:gd name="T64" fmla="*/ 2147483647 w 77"/>
              <a:gd name="T65" fmla="*/ 2147483647 h 51"/>
              <a:gd name="T66" fmla="*/ 2147483647 w 77"/>
              <a:gd name="T67" fmla="*/ 2147483647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7"/>
              <a:gd name="T103" fmla="*/ 0 h 51"/>
              <a:gd name="T104" fmla="*/ 77 w 77"/>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10" name="稻壳儿小白白(http://dwz.cn/Wu2UP)"/>
          <p:cNvSpPr>
            <a:spLocks noChangeArrowheads="1"/>
          </p:cNvSpPr>
          <p:nvPr/>
        </p:nvSpPr>
        <p:spPr bwMode="auto">
          <a:xfrm>
            <a:off x="6419850" y="5184775"/>
            <a:ext cx="1217613" cy="1217613"/>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11" name="稻壳儿小白白(http://dwz.cn/Wu2UP)"/>
          <p:cNvSpPr>
            <a:spLocks noChangeAspect="1"/>
          </p:cNvSpPr>
          <p:nvPr/>
        </p:nvSpPr>
        <p:spPr bwMode="auto">
          <a:xfrm>
            <a:off x="6842125" y="5440363"/>
            <a:ext cx="374650" cy="706437"/>
          </a:xfrm>
          <a:custGeom>
            <a:avLst/>
            <a:gdLst>
              <a:gd name="T0" fmla="*/ 2147483647 w 36"/>
              <a:gd name="T1" fmla="*/ 2147483647 h 68"/>
              <a:gd name="T2" fmla="*/ 2147483647 w 36"/>
              <a:gd name="T3" fmla="*/ 2147483647 h 68"/>
              <a:gd name="T4" fmla="*/ 2147483647 w 36"/>
              <a:gd name="T5" fmla="*/ 2147483647 h 68"/>
              <a:gd name="T6" fmla="*/ 2147483647 w 36"/>
              <a:gd name="T7" fmla="*/ 2147483647 h 68"/>
              <a:gd name="T8" fmla="*/ 2147483647 w 36"/>
              <a:gd name="T9" fmla="*/ 2147483647 h 68"/>
              <a:gd name="T10" fmla="*/ 2147483647 w 36"/>
              <a:gd name="T11" fmla="*/ 2147483647 h 68"/>
              <a:gd name="T12" fmla="*/ 2147483647 w 36"/>
              <a:gd name="T13" fmla="*/ 2147483647 h 68"/>
              <a:gd name="T14" fmla="*/ 2147483647 w 36"/>
              <a:gd name="T15" fmla="*/ 2147483647 h 68"/>
              <a:gd name="T16" fmla="*/ 2147483647 w 36"/>
              <a:gd name="T17" fmla="*/ 2147483647 h 68"/>
              <a:gd name="T18" fmla="*/ 2147483647 w 36"/>
              <a:gd name="T19" fmla="*/ 2147483647 h 68"/>
              <a:gd name="T20" fmla="*/ 2147483647 w 36"/>
              <a:gd name="T21" fmla="*/ 2147483647 h 68"/>
              <a:gd name="T22" fmla="*/ 2147483647 w 36"/>
              <a:gd name="T23" fmla="*/ 2147483647 h 68"/>
              <a:gd name="T24" fmla="*/ 2147483647 w 36"/>
              <a:gd name="T25" fmla="*/ 2147483647 h 68"/>
              <a:gd name="T26" fmla="*/ 2147483647 w 36"/>
              <a:gd name="T27" fmla="*/ 2147483647 h 68"/>
              <a:gd name="T28" fmla="*/ 2147483647 w 36"/>
              <a:gd name="T29" fmla="*/ 2147483647 h 68"/>
              <a:gd name="T30" fmla="*/ 2147483647 w 36"/>
              <a:gd name="T31" fmla="*/ 2147483647 h 68"/>
              <a:gd name="T32" fmla="*/ 2147483647 w 36"/>
              <a:gd name="T33" fmla="*/ 2147483647 h 68"/>
              <a:gd name="T34" fmla="*/ 2147483647 w 36"/>
              <a:gd name="T35" fmla="*/ 0 h 68"/>
              <a:gd name="T36" fmla="*/ 2147483647 w 36"/>
              <a:gd name="T37" fmla="*/ 0 h 68"/>
              <a:gd name="T38" fmla="*/ 2147483647 w 36"/>
              <a:gd name="T39" fmla="*/ 2147483647 h 68"/>
              <a:gd name="T40" fmla="*/ 2147483647 w 36"/>
              <a:gd name="T41" fmla="*/ 2147483647 h 68"/>
              <a:gd name="T42" fmla="*/ 2147483647 w 36"/>
              <a:gd name="T43" fmla="*/ 2147483647 h 68"/>
              <a:gd name="T44" fmla="*/ 2147483647 w 36"/>
              <a:gd name="T45" fmla="*/ 2147483647 h 68"/>
              <a:gd name="T46" fmla="*/ 2147483647 w 36"/>
              <a:gd name="T47" fmla="*/ 2147483647 h 68"/>
              <a:gd name="T48" fmla="*/ 2147483647 w 36"/>
              <a:gd name="T49" fmla="*/ 2147483647 h 68"/>
              <a:gd name="T50" fmla="*/ 2147483647 w 36"/>
              <a:gd name="T51" fmla="*/ 2147483647 h 68"/>
              <a:gd name="T52" fmla="*/ 2147483647 w 36"/>
              <a:gd name="T53" fmla="*/ 2147483647 h 68"/>
              <a:gd name="T54" fmla="*/ 2147483647 w 36"/>
              <a:gd name="T55" fmla="*/ 2147483647 h 68"/>
              <a:gd name="T56" fmla="*/ 2147483647 w 36"/>
              <a:gd name="T57" fmla="*/ 2147483647 h 68"/>
              <a:gd name="T58" fmla="*/ 2147483647 w 36"/>
              <a:gd name="T59" fmla="*/ 2147483647 h 68"/>
              <a:gd name="T60" fmla="*/ 2147483647 w 36"/>
              <a:gd name="T61" fmla="*/ 2147483647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68"/>
              <a:gd name="T95" fmla="*/ 36 w 36"/>
              <a:gd name="T96" fmla="*/ 68 h 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12" name="稻壳儿小白白(http://dwz.cn/Wu2UP)"/>
          <p:cNvSpPr>
            <a:spLocks noChangeArrowheads="1"/>
          </p:cNvSpPr>
          <p:nvPr/>
        </p:nvSpPr>
        <p:spPr bwMode="auto">
          <a:xfrm>
            <a:off x="1758950" y="3825875"/>
            <a:ext cx="1217613" cy="1217613"/>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13" name="稻壳儿小白白(http://dwz.cn/Wu2UP)"/>
          <p:cNvSpPr>
            <a:spLocks noChangeAspect="1" noEditPoints="1"/>
          </p:cNvSpPr>
          <p:nvPr/>
        </p:nvSpPr>
        <p:spPr bwMode="auto">
          <a:xfrm rot="-5400000">
            <a:off x="2097882" y="4161631"/>
            <a:ext cx="539750" cy="547687"/>
          </a:xfrm>
          <a:custGeom>
            <a:avLst/>
            <a:gdLst>
              <a:gd name="T0" fmla="*/ 2147483647 w 67"/>
              <a:gd name="T1" fmla="*/ 2147483647 h 68"/>
              <a:gd name="T2" fmla="*/ 2147483647 w 67"/>
              <a:gd name="T3" fmla="*/ 2147483647 h 68"/>
              <a:gd name="T4" fmla="*/ 2147483647 w 67"/>
              <a:gd name="T5" fmla="*/ 2147483647 h 68"/>
              <a:gd name="T6" fmla="*/ 2147483647 w 67"/>
              <a:gd name="T7" fmla="*/ 2147483647 h 68"/>
              <a:gd name="T8" fmla="*/ 0 w 67"/>
              <a:gd name="T9" fmla="*/ 2147483647 h 68"/>
              <a:gd name="T10" fmla="*/ 0 w 67"/>
              <a:gd name="T11" fmla="*/ 2147483647 h 68"/>
              <a:gd name="T12" fmla="*/ 2147483647 w 67"/>
              <a:gd name="T13" fmla="*/ 2147483647 h 68"/>
              <a:gd name="T14" fmla="*/ 2147483647 w 67"/>
              <a:gd name="T15" fmla="*/ 2147483647 h 68"/>
              <a:gd name="T16" fmla="*/ 2147483647 w 67"/>
              <a:gd name="T17" fmla="*/ 2147483647 h 68"/>
              <a:gd name="T18" fmla="*/ 2147483647 w 67"/>
              <a:gd name="T19" fmla="*/ 0 h 68"/>
              <a:gd name="T20" fmla="*/ 2147483647 w 67"/>
              <a:gd name="T21" fmla="*/ 0 h 68"/>
              <a:gd name="T22" fmla="*/ 2147483647 w 67"/>
              <a:gd name="T23" fmla="*/ 2147483647 h 68"/>
              <a:gd name="T24" fmla="*/ 2147483647 w 67"/>
              <a:gd name="T25" fmla="*/ 2147483647 h 68"/>
              <a:gd name="T26" fmla="*/ 2147483647 w 67"/>
              <a:gd name="T27" fmla="*/ 2147483647 h 68"/>
              <a:gd name="T28" fmla="*/ 2147483647 w 67"/>
              <a:gd name="T29" fmla="*/ 2147483647 h 68"/>
              <a:gd name="T30" fmla="*/ 2147483647 w 67"/>
              <a:gd name="T31" fmla="*/ 2147483647 h 68"/>
              <a:gd name="T32" fmla="*/ 2147483647 w 67"/>
              <a:gd name="T33" fmla="*/ 2147483647 h 68"/>
              <a:gd name="T34" fmla="*/ 2147483647 w 67"/>
              <a:gd name="T35" fmla="*/ 2147483647 h 68"/>
              <a:gd name="T36" fmla="*/ 2147483647 w 67"/>
              <a:gd name="T37" fmla="*/ 2147483647 h 68"/>
              <a:gd name="T38" fmla="*/ 2147483647 w 67"/>
              <a:gd name="T39" fmla="*/ 2147483647 h 68"/>
              <a:gd name="T40" fmla="*/ 2147483647 w 67"/>
              <a:gd name="T41" fmla="*/ 2147483647 h 68"/>
              <a:gd name="T42" fmla="*/ 2147483647 w 67"/>
              <a:gd name="T43" fmla="*/ 0 h 68"/>
              <a:gd name="T44" fmla="*/ 2147483647 w 67"/>
              <a:gd name="T45" fmla="*/ 0 h 68"/>
              <a:gd name="T46" fmla="*/ 2147483647 w 67"/>
              <a:gd name="T47" fmla="*/ 2147483647 h 68"/>
              <a:gd name="T48" fmla="*/ 2147483647 w 67"/>
              <a:gd name="T49" fmla="*/ 2147483647 h 68"/>
              <a:gd name="T50" fmla="*/ 2147483647 w 67"/>
              <a:gd name="T51" fmla="*/ 2147483647 h 68"/>
              <a:gd name="T52" fmla="*/ 2147483647 w 67"/>
              <a:gd name="T53" fmla="*/ 2147483647 h 68"/>
              <a:gd name="T54" fmla="*/ 2147483647 w 67"/>
              <a:gd name="T55" fmla="*/ 2147483647 h 68"/>
              <a:gd name="T56" fmla="*/ 2147483647 w 67"/>
              <a:gd name="T57" fmla="*/ 2147483647 h 68"/>
              <a:gd name="T58" fmla="*/ 2147483647 w 67"/>
              <a:gd name="T59" fmla="*/ 2147483647 h 68"/>
              <a:gd name="T60" fmla="*/ 2147483647 w 67"/>
              <a:gd name="T61" fmla="*/ 2147483647 h 68"/>
              <a:gd name="T62" fmla="*/ 2147483647 w 67"/>
              <a:gd name="T63" fmla="*/ 2147483647 h 68"/>
              <a:gd name="T64" fmla="*/ 2147483647 w 67"/>
              <a:gd name="T65" fmla="*/ 2147483647 h 68"/>
              <a:gd name="T66" fmla="*/ 2147483647 w 67"/>
              <a:gd name="T67" fmla="*/ 2147483647 h 68"/>
              <a:gd name="T68" fmla="*/ 2147483647 w 67"/>
              <a:gd name="T69" fmla="*/ 2147483647 h 68"/>
              <a:gd name="T70" fmla="*/ 2147483647 w 67"/>
              <a:gd name="T71" fmla="*/ 2147483647 h 68"/>
              <a:gd name="T72" fmla="*/ 2147483647 w 67"/>
              <a:gd name="T73" fmla="*/ 2147483647 h 68"/>
              <a:gd name="T74" fmla="*/ 2147483647 w 67"/>
              <a:gd name="T75" fmla="*/ 2147483647 h 68"/>
              <a:gd name="T76" fmla="*/ 2147483647 w 67"/>
              <a:gd name="T77" fmla="*/ 2147483647 h 68"/>
              <a:gd name="T78" fmla="*/ 2147483647 w 67"/>
              <a:gd name="T79" fmla="*/ 2147483647 h 68"/>
              <a:gd name="T80" fmla="*/ 2147483647 w 67"/>
              <a:gd name="T81" fmla="*/ 2147483647 h 68"/>
              <a:gd name="T82" fmla="*/ 2147483647 w 67"/>
              <a:gd name="T83" fmla="*/ 2147483647 h 68"/>
              <a:gd name="T84" fmla="*/ 2147483647 w 67"/>
              <a:gd name="T85" fmla="*/ 2147483647 h 68"/>
              <a:gd name="T86" fmla="*/ 2147483647 w 67"/>
              <a:gd name="T87" fmla="*/ 2147483647 h 68"/>
              <a:gd name="T88" fmla="*/ 2147483647 w 67"/>
              <a:gd name="T89" fmla="*/ 2147483647 h 68"/>
              <a:gd name="T90" fmla="*/ 2147483647 w 67"/>
              <a:gd name="T91" fmla="*/ 2147483647 h 68"/>
              <a:gd name="T92" fmla="*/ 2147483647 w 67"/>
              <a:gd name="T93" fmla="*/ 2147483647 h 68"/>
              <a:gd name="T94" fmla="*/ 2147483647 w 67"/>
              <a:gd name="T95" fmla="*/ 2147483647 h 68"/>
              <a:gd name="T96" fmla="*/ 2147483647 w 67"/>
              <a:gd name="T97" fmla="*/ 2147483647 h 68"/>
              <a:gd name="T98" fmla="*/ 2147483647 w 67"/>
              <a:gd name="T99" fmla="*/ 2147483647 h 68"/>
              <a:gd name="T100" fmla="*/ 2147483647 w 67"/>
              <a:gd name="T101" fmla="*/ 2147483647 h 68"/>
              <a:gd name="T102" fmla="*/ 2147483647 w 67"/>
              <a:gd name="T103" fmla="*/ 2147483647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
              <a:gd name="T157" fmla="*/ 0 h 68"/>
              <a:gd name="T158" fmla="*/ 67 w 67"/>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 h="68">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67" y="8"/>
                </a:moveTo>
                <a:cubicBezTo>
                  <a:pt x="67" y="9"/>
                  <a:pt x="66" y="9"/>
                  <a:pt x="66" y="9"/>
                </a:cubicBezTo>
                <a:cubicBezTo>
                  <a:pt x="34" y="9"/>
                  <a:pt x="34" y="9"/>
                  <a:pt x="34" y="9"/>
                </a:cubicBezTo>
                <a:cubicBezTo>
                  <a:pt x="33" y="9"/>
                  <a:pt x="33" y="9"/>
                  <a:pt x="33" y="8"/>
                </a:cubicBezTo>
                <a:cubicBezTo>
                  <a:pt x="33" y="1"/>
                  <a:pt x="33" y="1"/>
                  <a:pt x="33" y="1"/>
                </a:cubicBezTo>
                <a:cubicBezTo>
                  <a:pt x="33" y="0"/>
                  <a:pt x="33" y="0"/>
                  <a:pt x="34" y="0"/>
                </a:cubicBezTo>
                <a:cubicBezTo>
                  <a:pt x="66" y="0"/>
                  <a:pt x="66" y="0"/>
                  <a:pt x="66" y="0"/>
                </a:cubicBezTo>
                <a:cubicBezTo>
                  <a:pt x="66" y="0"/>
                  <a:pt x="67" y="0"/>
                  <a:pt x="67" y="1"/>
                </a:cubicBezTo>
                <a:lnTo>
                  <a:pt x="67" y="8"/>
                </a:lnTo>
                <a:close/>
                <a:moveTo>
                  <a:pt x="60" y="28"/>
                </a:moveTo>
                <a:cubicBezTo>
                  <a:pt x="60" y="28"/>
                  <a:pt x="59" y="29"/>
                  <a:pt x="58" y="29"/>
                </a:cubicBezTo>
                <a:cubicBezTo>
                  <a:pt x="34" y="29"/>
                  <a:pt x="34" y="29"/>
                  <a:pt x="34" y="29"/>
                </a:cubicBezTo>
                <a:cubicBezTo>
                  <a:pt x="33" y="29"/>
                  <a:pt x="33" y="28"/>
                  <a:pt x="33" y="28"/>
                </a:cubicBezTo>
                <a:cubicBezTo>
                  <a:pt x="33" y="20"/>
                  <a:pt x="33" y="20"/>
                  <a:pt x="33" y="20"/>
                </a:cubicBezTo>
                <a:cubicBezTo>
                  <a:pt x="33" y="20"/>
                  <a:pt x="33" y="19"/>
                  <a:pt x="34" y="19"/>
                </a:cubicBezTo>
                <a:cubicBezTo>
                  <a:pt x="58" y="19"/>
                  <a:pt x="58" y="19"/>
                  <a:pt x="58" y="19"/>
                </a:cubicBezTo>
                <a:cubicBezTo>
                  <a:pt x="59" y="19"/>
                  <a:pt x="60" y="20"/>
                  <a:pt x="60" y="20"/>
                </a:cubicBezTo>
                <a:lnTo>
                  <a:pt x="60" y="28"/>
                </a:lnTo>
                <a:close/>
                <a:moveTo>
                  <a:pt x="52" y="47"/>
                </a:moveTo>
                <a:cubicBezTo>
                  <a:pt x="52" y="48"/>
                  <a:pt x="52" y="48"/>
                  <a:pt x="51" y="48"/>
                </a:cubicBezTo>
                <a:cubicBezTo>
                  <a:pt x="34" y="48"/>
                  <a:pt x="34" y="48"/>
                  <a:pt x="34" y="48"/>
                </a:cubicBezTo>
                <a:cubicBezTo>
                  <a:pt x="33" y="48"/>
                  <a:pt x="33" y="48"/>
                  <a:pt x="33" y="47"/>
                </a:cubicBezTo>
                <a:cubicBezTo>
                  <a:pt x="33" y="40"/>
                  <a:pt x="33" y="40"/>
                  <a:pt x="33" y="40"/>
                </a:cubicBezTo>
                <a:cubicBezTo>
                  <a:pt x="33" y="39"/>
                  <a:pt x="33" y="39"/>
                  <a:pt x="34" y="39"/>
                </a:cubicBezTo>
                <a:cubicBezTo>
                  <a:pt x="51" y="39"/>
                  <a:pt x="51" y="39"/>
                  <a:pt x="51" y="39"/>
                </a:cubicBezTo>
                <a:cubicBezTo>
                  <a:pt x="52" y="39"/>
                  <a:pt x="52" y="39"/>
                  <a:pt x="52" y="40"/>
                </a:cubicBezTo>
                <a:lnTo>
                  <a:pt x="52" y="47"/>
                </a:lnTo>
                <a:close/>
                <a:moveTo>
                  <a:pt x="45" y="67"/>
                </a:moveTo>
                <a:cubicBezTo>
                  <a:pt x="45" y="67"/>
                  <a:pt x="44" y="68"/>
                  <a:pt x="44" y="68"/>
                </a:cubicBezTo>
                <a:cubicBezTo>
                  <a:pt x="34" y="68"/>
                  <a:pt x="34" y="68"/>
                  <a:pt x="34" y="68"/>
                </a:cubicBezTo>
                <a:cubicBezTo>
                  <a:pt x="33" y="68"/>
                  <a:pt x="33" y="67"/>
                  <a:pt x="33" y="67"/>
                </a:cubicBezTo>
                <a:cubicBezTo>
                  <a:pt x="33" y="59"/>
                  <a:pt x="33" y="59"/>
                  <a:pt x="33" y="59"/>
                </a:cubicBezTo>
                <a:cubicBezTo>
                  <a:pt x="33" y="59"/>
                  <a:pt x="33" y="58"/>
                  <a:pt x="34" y="58"/>
                </a:cubicBezTo>
                <a:cubicBezTo>
                  <a:pt x="44" y="58"/>
                  <a:pt x="44" y="58"/>
                  <a:pt x="44" y="58"/>
                </a:cubicBezTo>
                <a:cubicBezTo>
                  <a:pt x="44" y="58"/>
                  <a:pt x="45" y="59"/>
                  <a:pt x="45" y="59"/>
                </a:cubicBezTo>
                <a:lnTo>
                  <a:pt x="4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14" name="稻壳儿小白白(http://dwz.cn/Wu2UP)"/>
          <p:cNvSpPr>
            <a:spLocks noChangeArrowheads="1"/>
          </p:cNvSpPr>
          <p:nvPr/>
        </p:nvSpPr>
        <p:spPr bwMode="auto">
          <a:xfrm>
            <a:off x="6419850" y="1109663"/>
            <a:ext cx="1217613" cy="1216025"/>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15" name="稻壳儿小白白(http://dwz.cn/Wu2UP)"/>
          <p:cNvSpPr>
            <a:spLocks noEditPoints="1"/>
          </p:cNvSpPr>
          <p:nvPr/>
        </p:nvSpPr>
        <p:spPr bwMode="auto">
          <a:xfrm>
            <a:off x="6756400" y="1423988"/>
            <a:ext cx="544513" cy="585787"/>
          </a:xfrm>
          <a:custGeom>
            <a:avLst/>
            <a:gdLst>
              <a:gd name="T0" fmla="*/ 2147483647 w 55"/>
              <a:gd name="T1" fmla="*/ 2147483647 h 59"/>
              <a:gd name="T2" fmla="*/ 2147483647 w 55"/>
              <a:gd name="T3" fmla="*/ 2147483647 h 59"/>
              <a:gd name="T4" fmla="*/ 2147483647 w 55"/>
              <a:gd name="T5" fmla="*/ 2147483647 h 59"/>
              <a:gd name="T6" fmla="*/ 2147483647 w 55"/>
              <a:gd name="T7" fmla="*/ 2147483647 h 59"/>
              <a:gd name="T8" fmla="*/ 2147483647 w 55"/>
              <a:gd name="T9" fmla="*/ 2147483647 h 59"/>
              <a:gd name="T10" fmla="*/ 2147483647 w 55"/>
              <a:gd name="T11" fmla="*/ 2147483647 h 59"/>
              <a:gd name="T12" fmla="*/ 2147483647 w 55"/>
              <a:gd name="T13" fmla="*/ 2147483647 h 59"/>
              <a:gd name="T14" fmla="*/ 2147483647 w 55"/>
              <a:gd name="T15" fmla="*/ 2147483647 h 59"/>
              <a:gd name="T16" fmla="*/ 2147483647 w 55"/>
              <a:gd name="T17" fmla="*/ 2147483647 h 59"/>
              <a:gd name="T18" fmla="*/ 2147483647 w 55"/>
              <a:gd name="T19" fmla="*/ 2147483647 h 59"/>
              <a:gd name="T20" fmla="*/ 2147483647 w 55"/>
              <a:gd name="T21" fmla="*/ 2147483647 h 59"/>
              <a:gd name="T22" fmla="*/ 0 w 55"/>
              <a:gd name="T23" fmla="*/ 2147483647 h 59"/>
              <a:gd name="T24" fmla="*/ 0 w 55"/>
              <a:gd name="T25" fmla="*/ 2147483647 h 59"/>
              <a:gd name="T26" fmla="*/ 2147483647 w 55"/>
              <a:gd name="T27" fmla="*/ 2147483647 h 59"/>
              <a:gd name="T28" fmla="*/ 2147483647 w 55"/>
              <a:gd name="T29" fmla="*/ 2147483647 h 59"/>
              <a:gd name="T30" fmla="*/ 2147483647 w 55"/>
              <a:gd name="T31" fmla="*/ 2147483647 h 59"/>
              <a:gd name="T32" fmla="*/ 2147483647 w 55"/>
              <a:gd name="T33" fmla="*/ 2147483647 h 59"/>
              <a:gd name="T34" fmla="*/ 2147483647 w 55"/>
              <a:gd name="T35" fmla="*/ 2147483647 h 59"/>
              <a:gd name="T36" fmla="*/ 2147483647 w 55"/>
              <a:gd name="T37" fmla="*/ 0 h 59"/>
              <a:gd name="T38" fmla="*/ 2147483647 w 55"/>
              <a:gd name="T39" fmla="*/ 2147483647 h 59"/>
              <a:gd name="T40" fmla="*/ 2147483647 w 55"/>
              <a:gd name="T41" fmla="*/ 2147483647 h 59"/>
              <a:gd name="T42" fmla="*/ 2147483647 w 55"/>
              <a:gd name="T43" fmla="*/ 2147483647 h 59"/>
              <a:gd name="T44" fmla="*/ 2147483647 w 55"/>
              <a:gd name="T45" fmla="*/ 2147483647 h 59"/>
              <a:gd name="T46" fmla="*/ 2147483647 w 55"/>
              <a:gd name="T47" fmla="*/ 2147483647 h 59"/>
              <a:gd name="T48" fmla="*/ 2147483647 w 55"/>
              <a:gd name="T49" fmla="*/ 2147483647 h 59"/>
              <a:gd name="T50" fmla="*/ 2147483647 w 55"/>
              <a:gd name="T51" fmla="*/ 2147483647 h 59"/>
              <a:gd name="T52" fmla="*/ 2147483647 w 55"/>
              <a:gd name="T53" fmla="*/ 2147483647 h 59"/>
              <a:gd name="T54" fmla="*/ 2147483647 w 55"/>
              <a:gd name="T55" fmla="*/ 2147483647 h 59"/>
              <a:gd name="T56" fmla="*/ 2147483647 w 55"/>
              <a:gd name="T57" fmla="*/ 2147483647 h 59"/>
              <a:gd name="T58" fmla="*/ 2147483647 w 55"/>
              <a:gd name="T59" fmla="*/ 2147483647 h 59"/>
              <a:gd name="T60" fmla="*/ 2147483647 w 55"/>
              <a:gd name="T61" fmla="*/ 2147483647 h 59"/>
              <a:gd name="T62" fmla="*/ 2147483647 w 55"/>
              <a:gd name="T63" fmla="*/ 2147483647 h 59"/>
              <a:gd name="T64" fmla="*/ 2147483647 w 55"/>
              <a:gd name="T65" fmla="*/ 2147483647 h 59"/>
              <a:gd name="T66" fmla="*/ 2147483647 w 55"/>
              <a:gd name="T67" fmla="*/ 2147483647 h 59"/>
              <a:gd name="T68" fmla="*/ 2147483647 w 55"/>
              <a:gd name="T69" fmla="*/ 2147483647 h 59"/>
              <a:gd name="T70" fmla="*/ 2147483647 w 55"/>
              <a:gd name="T71" fmla="*/ 2147483647 h 59"/>
              <a:gd name="T72" fmla="*/ 2147483647 w 55"/>
              <a:gd name="T73" fmla="*/ 2147483647 h 59"/>
              <a:gd name="T74" fmla="*/ 2147483647 w 55"/>
              <a:gd name="T75" fmla="*/ 2147483647 h 59"/>
              <a:gd name="T76" fmla="*/ 2147483647 w 55"/>
              <a:gd name="T77" fmla="*/ 2147483647 h 59"/>
              <a:gd name="T78" fmla="*/ 2147483647 w 55"/>
              <a:gd name="T79" fmla="*/ 2147483647 h 59"/>
              <a:gd name="T80" fmla="*/ 2147483647 w 55"/>
              <a:gd name="T81" fmla="*/ 2147483647 h 59"/>
              <a:gd name="T82" fmla="*/ 2147483647 w 55"/>
              <a:gd name="T83" fmla="*/ 2147483647 h 59"/>
              <a:gd name="T84" fmla="*/ 2147483647 w 55"/>
              <a:gd name="T85" fmla="*/ 2147483647 h 59"/>
              <a:gd name="T86" fmla="*/ 2147483647 w 55"/>
              <a:gd name="T87" fmla="*/ 2147483647 h 59"/>
              <a:gd name="T88" fmla="*/ 2147483647 w 55"/>
              <a:gd name="T89" fmla="*/ 2147483647 h 59"/>
              <a:gd name="T90" fmla="*/ 2147483647 w 55"/>
              <a:gd name="T91" fmla="*/ 2147483647 h 59"/>
              <a:gd name="T92" fmla="*/ 2147483647 w 55"/>
              <a:gd name="T93" fmla="*/ 2147483647 h 59"/>
              <a:gd name="T94" fmla="*/ 2147483647 w 55"/>
              <a:gd name="T95" fmla="*/ 2147483647 h 59"/>
              <a:gd name="T96" fmla="*/ 2147483647 w 55"/>
              <a:gd name="T97" fmla="*/ 2147483647 h 59"/>
              <a:gd name="T98" fmla="*/ 2147483647 w 55"/>
              <a:gd name="T99" fmla="*/ 2147483647 h 59"/>
              <a:gd name="T100" fmla="*/ 2147483647 w 55"/>
              <a:gd name="T101" fmla="*/ 2147483647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5"/>
              <a:gd name="T154" fmla="*/ 0 h 59"/>
              <a:gd name="T155" fmla="*/ 55 w 55"/>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16" name="稻壳儿小白白(http://dwz.cn/Wu2UP)"/>
          <p:cNvSpPr>
            <a:spLocks noChangeArrowheads="1"/>
          </p:cNvSpPr>
          <p:nvPr/>
        </p:nvSpPr>
        <p:spPr bwMode="auto">
          <a:xfrm>
            <a:off x="1758950" y="5184775"/>
            <a:ext cx="1217613" cy="1217613"/>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17" name="稻壳儿小白白(http://dwz.cn/Wu2UP)"/>
          <p:cNvSpPr>
            <a:spLocks noEditPoints="1"/>
          </p:cNvSpPr>
          <p:nvPr/>
        </p:nvSpPr>
        <p:spPr bwMode="auto">
          <a:xfrm>
            <a:off x="2097088" y="5394325"/>
            <a:ext cx="541337" cy="798513"/>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2147483647 w 42"/>
              <a:gd name="T25" fmla="*/ 2147483647 h 62"/>
              <a:gd name="T26" fmla="*/ 2147483647 w 42"/>
              <a:gd name="T27" fmla="*/ 2147483647 h 62"/>
              <a:gd name="T28" fmla="*/ 2147483647 w 42"/>
              <a:gd name="T29" fmla="*/ 2147483647 h 62"/>
              <a:gd name="T30" fmla="*/ 2147483647 w 42"/>
              <a:gd name="T31" fmla="*/ 2147483647 h 62"/>
              <a:gd name="T32" fmla="*/ 2147483647 w 42"/>
              <a:gd name="T33" fmla="*/ 2147483647 h 62"/>
              <a:gd name="T34" fmla="*/ 0 w 42"/>
              <a:gd name="T35" fmla="*/ 2147483647 h 62"/>
              <a:gd name="T36" fmla="*/ 2147483647 w 42"/>
              <a:gd name="T37" fmla="*/ 0 h 62"/>
              <a:gd name="T38" fmla="*/ 2147483647 w 42"/>
              <a:gd name="T39" fmla="*/ 2147483647 h 62"/>
              <a:gd name="T40" fmla="*/ 2147483647 w 42"/>
              <a:gd name="T41" fmla="*/ 2147483647 h 62"/>
              <a:gd name="T42" fmla="*/ 2147483647 w 42"/>
              <a:gd name="T43" fmla="*/ 2147483647 h 62"/>
              <a:gd name="T44" fmla="*/ 2147483647 w 42"/>
              <a:gd name="T45" fmla="*/ 2147483647 h 62"/>
              <a:gd name="T46" fmla="*/ 2147483647 w 42"/>
              <a:gd name="T47" fmla="*/ 2147483647 h 62"/>
              <a:gd name="T48" fmla="*/ 2147483647 w 42"/>
              <a:gd name="T49" fmla="*/ 2147483647 h 62"/>
              <a:gd name="T50" fmla="*/ 2147483647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2147483647 h 62"/>
              <a:gd name="T60" fmla="*/ 2147483647 w 42"/>
              <a:gd name="T61" fmla="*/ 2147483647 h 62"/>
              <a:gd name="T62" fmla="*/ 2147483647 w 42"/>
              <a:gd name="T63" fmla="*/ 2147483647 h 62"/>
              <a:gd name="T64" fmla="*/ 2147483647 w 42"/>
              <a:gd name="T65" fmla="*/ 2147483647 h 62"/>
              <a:gd name="T66" fmla="*/ 2147483647 w 42"/>
              <a:gd name="T67" fmla="*/ 2147483647 h 62"/>
              <a:gd name="T68" fmla="*/ 2147483647 w 42"/>
              <a:gd name="T69" fmla="*/ 2147483647 h 62"/>
              <a:gd name="T70" fmla="*/ 2147483647 w 42"/>
              <a:gd name="T71" fmla="*/ 2147483647 h 62"/>
              <a:gd name="T72" fmla="*/ 2147483647 w 42"/>
              <a:gd name="T73" fmla="*/ 2147483647 h 62"/>
              <a:gd name="T74" fmla="*/ 2147483647 w 42"/>
              <a:gd name="T75" fmla="*/ 2147483647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62"/>
              <a:gd name="T116" fmla="*/ 42 w 42"/>
              <a:gd name="T117" fmla="*/ 62 h 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18" name="稻壳儿小白白(http://dwz.cn/Wu2UP)"/>
          <p:cNvSpPr>
            <a:spLocks noChangeArrowheads="1"/>
          </p:cNvSpPr>
          <p:nvPr/>
        </p:nvSpPr>
        <p:spPr bwMode="auto">
          <a:xfrm>
            <a:off x="6419850" y="3825875"/>
            <a:ext cx="1217613" cy="1217613"/>
          </a:xfrm>
          <a:prstGeom prst="ellipse">
            <a:avLst/>
          </a:pr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19" name="稻壳儿小白白(http://dwz.cn/Wu2UP)"/>
          <p:cNvSpPr>
            <a:spLocks noEditPoints="1"/>
          </p:cNvSpPr>
          <p:nvPr/>
        </p:nvSpPr>
        <p:spPr bwMode="auto">
          <a:xfrm>
            <a:off x="6711950" y="4117975"/>
            <a:ext cx="633413" cy="633413"/>
          </a:xfrm>
          <a:custGeom>
            <a:avLst/>
            <a:gdLst>
              <a:gd name="T0" fmla="*/ 0 w 62"/>
              <a:gd name="T1" fmla="*/ 2147483647 h 62"/>
              <a:gd name="T2" fmla="*/ 2147483647 w 62"/>
              <a:gd name="T3" fmla="*/ 2147483647 h 62"/>
              <a:gd name="T4" fmla="*/ 2147483647 w 62"/>
              <a:gd name="T5" fmla="*/ 2147483647 h 62"/>
              <a:gd name="T6" fmla="*/ 2147483647 w 62"/>
              <a:gd name="T7" fmla="*/ 2147483647 h 62"/>
              <a:gd name="T8" fmla="*/ 2147483647 w 62"/>
              <a:gd name="T9" fmla="*/ 2147483647 h 62"/>
              <a:gd name="T10" fmla="*/ 2147483647 w 62"/>
              <a:gd name="T11" fmla="*/ 2147483647 h 62"/>
              <a:gd name="T12" fmla="*/ 2147483647 w 62"/>
              <a:gd name="T13" fmla="*/ 2147483647 h 62"/>
              <a:gd name="T14" fmla="*/ 2147483647 w 62"/>
              <a:gd name="T15" fmla="*/ 2147483647 h 62"/>
              <a:gd name="T16" fmla="*/ 2147483647 w 62"/>
              <a:gd name="T17" fmla="*/ 2147483647 h 62"/>
              <a:gd name="T18" fmla="*/ 2147483647 w 62"/>
              <a:gd name="T19" fmla="*/ 2147483647 h 62"/>
              <a:gd name="T20" fmla="*/ 2147483647 w 62"/>
              <a:gd name="T21" fmla="*/ 2147483647 h 62"/>
              <a:gd name="T22" fmla="*/ 2147483647 w 62"/>
              <a:gd name="T23" fmla="*/ 2147483647 h 62"/>
              <a:gd name="T24" fmla="*/ 2147483647 w 62"/>
              <a:gd name="T25" fmla="*/ 2147483647 h 62"/>
              <a:gd name="T26" fmla="*/ 2147483647 w 62"/>
              <a:gd name="T27" fmla="*/ 2147483647 h 62"/>
              <a:gd name="T28" fmla="*/ 2147483647 w 62"/>
              <a:gd name="T29" fmla="*/ 2147483647 h 62"/>
              <a:gd name="T30" fmla="*/ 2147483647 w 62"/>
              <a:gd name="T31" fmla="*/ 2147483647 h 62"/>
              <a:gd name="T32" fmla="*/ 2147483647 w 62"/>
              <a:gd name="T33" fmla="*/ 2147483647 h 62"/>
              <a:gd name="T34" fmla="*/ 2147483647 w 62"/>
              <a:gd name="T35" fmla="*/ 2147483647 h 62"/>
              <a:gd name="T36" fmla="*/ 2147483647 w 62"/>
              <a:gd name="T37" fmla="*/ 2147483647 h 62"/>
              <a:gd name="T38" fmla="*/ 2147483647 w 62"/>
              <a:gd name="T39" fmla="*/ 2147483647 h 62"/>
              <a:gd name="T40" fmla="*/ 2147483647 w 62"/>
              <a:gd name="T41" fmla="*/ 2147483647 h 62"/>
              <a:gd name="T42" fmla="*/ 2147483647 w 62"/>
              <a:gd name="T43" fmla="*/ 2147483647 h 62"/>
              <a:gd name="T44" fmla="*/ 2147483647 w 62"/>
              <a:gd name="T45" fmla="*/ 2147483647 h 62"/>
              <a:gd name="T46" fmla="*/ 2147483647 w 62"/>
              <a:gd name="T47" fmla="*/ 2147483647 h 62"/>
              <a:gd name="T48" fmla="*/ 2147483647 w 62"/>
              <a:gd name="T49" fmla="*/ 2147483647 h 62"/>
              <a:gd name="T50" fmla="*/ 2147483647 w 62"/>
              <a:gd name="T51" fmla="*/ 2147483647 h 62"/>
              <a:gd name="T52" fmla="*/ 2147483647 w 62"/>
              <a:gd name="T53" fmla="*/ 2147483647 h 62"/>
              <a:gd name="T54" fmla="*/ 2147483647 w 62"/>
              <a:gd name="T55" fmla="*/ 2147483647 h 62"/>
              <a:gd name="T56" fmla="*/ 2147483647 w 62"/>
              <a:gd name="T57" fmla="*/ 2147483647 h 62"/>
              <a:gd name="T58" fmla="*/ 2147483647 w 62"/>
              <a:gd name="T59" fmla="*/ 2147483647 h 62"/>
              <a:gd name="T60" fmla="*/ 2147483647 w 62"/>
              <a:gd name="T61" fmla="*/ 2147483647 h 62"/>
              <a:gd name="T62" fmla="*/ 2147483647 w 62"/>
              <a:gd name="T63" fmla="*/ 2147483647 h 62"/>
              <a:gd name="T64" fmla="*/ 2147483647 w 62"/>
              <a:gd name="T65" fmla="*/ 2147483647 h 62"/>
              <a:gd name="T66" fmla="*/ 2147483647 w 62"/>
              <a:gd name="T67" fmla="*/ 2147483647 h 62"/>
              <a:gd name="T68" fmla="*/ 2147483647 w 62"/>
              <a:gd name="T69" fmla="*/ 2147483647 h 62"/>
              <a:gd name="T70" fmla="*/ 2147483647 w 62"/>
              <a:gd name="T71" fmla="*/ 2147483647 h 62"/>
              <a:gd name="T72" fmla="*/ 2147483647 w 62"/>
              <a:gd name="T73" fmla="*/ 2147483647 h 62"/>
              <a:gd name="T74" fmla="*/ 2147483647 w 62"/>
              <a:gd name="T75" fmla="*/ 2147483647 h 62"/>
              <a:gd name="T76" fmla="*/ 2147483647 w 62"/>
              <a:gd name="T77" fmla="*/ 2147483647 h 62"/>
              <a:gd name="T78" fmla="*/ 2147483647 w 62"/>
              <a:gd name="T79" fmla="*/ 2147483647 h 62"/>
              <a:gd name="T80" fmla="*/ 2147483647 w 62"/>
              <a:gd name="T81" fmla="*/ 2147483647 h 62"/>
              <a:gd name="T82" fmla="*/ 2147483647 w 62"/>
              <a:gd name="T83" fmla="*/ 2147483647 h 62"/>
              <a:gd name="T84" fmla="*/ 2147483647 w 62"/>
              <a:gd name="T85" fmla="*/ 2147483647 h 62"/>
              <a:gd name="T86" fmla="*/ 2147483647 w 62"/>
              <a:gd name="T87" fmla="*/ 2147483647 h 62"/>
              <a:gd name="T88" fmla="*/ 2147483647 w 62"/>
              <a:gd name="T89" fmla="*/ 2147483647 h 62"/>
              <a:gd name="T90" fmla="*/ 2147483647 w 62"/>
              <a:gd name="T91" fmla="*/ 2147483647 h 62"/>
              <a:gd name="T92" fmla="*/ 2147483647 w 62"/>
              <a:gd name="T93" fmla="*/ 2147483647 h 62"/>
              <a:gd name="T94" fmla="*/ 2147483647 w 62"/>
              <a:gd name="T95" fmla="*/ 2147483647 h 62"/>
              <a:gd name="T96" fmla="*/ 2147483647 w 62"/>
              <a:gd name="T97" fmla="*/ 2147483647 h 62"/>
              <a:gd name="T98" fmla="*/ 2147483647 w 62"/>
              <a:gd name="T99" fmla="*/ 2147483647 h 62"/>
              <a:gd name="T100" fmla="*/ 2147483647 w 62"/>
              <a:gd name="T101" fmla="*/ 2147483647 h 62"/>
              <a:gd name="T102" fmla="*/ 2147483647 w 62"/>
              <a:gd name="T103" fmla="*/ 2147483647 h 62"/>
              <a:gd name="T104" fmla="*/ 2147483647 w 62"/>
              <a:gd name="T105" fmla="*/ 2147483647 h 62"/>
              <a:gd name="T106" fmla="*/ 2147483647 w 62"/>
              <a:gd name="T107" fmla="*/ 2147483647 h 62"/>
              <a:gd name="T108" fmla="*/ 2147483647 w 62"/>
              <a:gd name="T109" fmla="*/ 2147483647 h 62"/>
              <a:gd name="T110" fmla="*/ 2147483647 w 62"/>
              <a:gd name="T111" fmla="*/ 2147483647 h 62"/>
              <a:gd name="T112" fmla="*/ 2147483647 w 62"/>
              <a:gd name="T113" fmla="*/ 2147483647 h 62"/>
              <a:gd name="T114" fmla="*/ 2147483647 w 62"/>
              <a:gd name="T115" fmla="*/ 2147483647 h 62"/>
              <a:gd name="T116" fmla="*/ 2147483647 w 62"/>
              <a:gd name="T117" fmla="*/ 2147483647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20" name="稻壳儿小白白(http://dwz.cn/Wu2UP)"/>
          <p:cNvSpPr>
            <a:spLocks noChangeArrowheads="1"/>
          </p:cNvSpPr>
          <p:nvPr/>
        </p:nvSpPr>
        <p:spPr bwMode="auto">
          <a:xfrm>
            <a:off x="6419850" y="2466975"/>
            <a:ext cx="1217613" cy="1217613"/>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defTabSz="1217613">
              <a:defRPr>
                <a:solidFill>
                  <a:schemeClr val="tx1"/>
                </a:solidFill>
                <a:latin typeface="Arial" panose="020B0604020202020204" pitchFamily="34" charset="0"/>
                <a:ea typeface="微软雅黑" panose="020B0503020204020204" pitchFamily="34" charset="-122"/>
              </a:defRPr>
            </a:lvl1pPr>
            <a:lvl2pPr marL="742950" indent="-285750" defTabSz="1217613">
              <a:defRPr>
                <a:solidFill>
                  <a:schemeClr val="tx1"/>
                </a:solidFill>
                <a:latin typeface="Arial" panose="020B0604020202020204" pitchFamily="34" charset="0"/>
                <a:ea typeface="微软雅黑" panose="020B0503020204020204" pitchFamily="34" charset="-122"/>
              </a:defRPr>
            </a:lvl2pPr>
            <a:lvl3pPr marL="1143000" indent="-228600" defTabSz="1217613">
              <a:defRPr>
                <a:solidFill>
                  <a:schemeClr val="tx1"/>
                </a:solidFill>
                <a:latin typeface="Arial" panose="020B0604020202020204" pitchFamily="34" charset="0"/>
                <a:ea typeface="微软雅黑" panose="020B0503020204020204" pitchFamily="34" charset="-122"/>
              </a:defRPr>
            </a:lvl3pPr>
            <a:lvl4pPr marL="1600200" indent="-228600" defTabSz="1217613">
              <a:defRPr>
                <a:solidFill>
                  <a:schemeClr val="tx1"/>
                </a:solidFill>
                <a:latin typeface="Arial" panose="020B0604020202020204" pitchFamily="34" charset="0"/>
                <a:ea typeface="微软雅黑" panose="020B0503020204020204" pitchFamily="34" charset="-122"/>
              </a:defRPr>
            </a:lvl4pPr>
            <a:lvl5pPr marL="2057400" indent="-228600" defTabSz="1217613">
              <a:defRPr>
                <a:solidFill>
                  <a:schemeClr val="tx1"/>
                </a:solidFill>
                <a:latin typeface="Arial" panose="020B0604020202020204" pitchFamily="34" charset="0"/>
                <a:ea typeface="微软雅黑" panose="020B0503020204020204" pitchFamily="34"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3100">
              <a:solidFill>
                <a:srgbClr val="262626"/>
              </a:solidFill>
              <a:sym typeface="Arial" panose="020B0604020202020204" pitchFamily="34" charset="0"/>
            </a:endParaRPr>
          </a:p>
        </p:txBody>
      </p:sp>
      <p:sp>
        <p:nvSpPr>
          <p:cNvPr id="29721" name="稻壳儿小白白(http://dwz.cn/Wu2UP)"/>
          <p:cNvSpPr>
            <a:spLocks noChangeAspect="1" noEditPoints="1"/>
          </p:cNvSpPr>
          <p:nvPr/>
        </p:nvSpPr>
        <p:spPr bwMode="auto">
          <a:xfrm>
            <a:off x="6743700" y="2790825"/>
            <a:ext cx="569913" cy="569913"/>
          </a:xfrm>
          <a:custGeom>
            <a:avLst/>
            <a:gdLst>
              <a:gd name="T0" fmla="*/ 2147483647 w 67"/>
              <a:gd name="T1" fmla="*/ 2147483647 h 67"/>
              <a:gd name="T2" fmla="*/ 2147483647 w 67"/>
              <a:gd name="T3" fmla="*/ 2147483647 h 67"/>
              <a:gd name="T4" fmla="*/ 2147483647 w 67"/>
              <a:gd name="T5" fmla="*/ 2147483647 h 67"/>
              <a:gd name="T6" fmla="*/ 2147483647 w 67"/>
              <a:gd name="T7" fmla="*/ 2147483647 h 67"/>
              <a:gd name="T8" fmla="*/ 0 w 67"/>
              <a:gd name="T9" fmla="*/ 2147483647 h 67"/>
              <a:gd name="T10" fmla="*/ 2147483647 w 67"/>
              <a:gd name="T11" fmla="*/ 0 h 67"/>
              <a:gd name="T12" fmla="*/ 2147483647 w 67"/>
              <a:gd name="T13" fmla="*/ 2147483647 h 67"/>
              <a:gd name="T14" fmla="*/ 2147483647 w 67"/>
              <a:gd name="T15" fmla="*/ 2147483647 h 67"/>
              <a:gd name="T16" fmla="*/ 2147483647 w 67"/>
              <a:gd name="T17" fmla="*/ 2147483647 h 67"/>
              <a:gd name="T18" fmla="*/ 2147483647 w 67"/>
              <a:gd name="T19" fmla="*/ 2147483647 h 67"/>
              <a:gd name="T20" fmla="*/ 2147483647 w 67"/>
              <a:gd name="T21" fmla="*/ 2147483647 h 67"/>
              <a:gd name="T22" fmla="*/ 2147483647 w 67"/>
              <a:gd name="T23" fmla="*/ 2147483647 h 67"/>
              <a:gd name="T24" fmla="*/ 2147483647 w 67"/>
              <a:gd name="T25" fmla="*/ 2147483647 h 67"/>
              <a:gd name="T26" fmla="*/ 2147483647 w 67"/>
              <a:gd name="T27" fmla="*/ 2147483647 h 67"/>
              <a:gd name="T28" fmla="*/ 2147483647 w 67"/>
              <a:gd name="T29" fmla="*/ 2147483647 h 67"/>
              <a:gd name="T30" fmla="*/ 2147483647 w 67"/>
              <a:gd name="T31" fmla="*/ 2147483647 h 67"/>
              <a:gd name="T32" fmla="*/ 2147483647 w 67"/>
              <a:gd name="T33" fmla="*/ 2147483647 h 67"/>
              <a:gd name="T34" fmla="*/ 2147483647 w 67"/>
              <a:gd name="T35" fmla="*/ 2147483647 h 67"/>
              <a:gd name="T36" fmla="*/ 2147483647 w 67"/>
              <a:gd name="T37" fmla="*/ 2147483647 h 67"/>
              <a:gd name="T38" fmla="*/ 2147483647 w 67"/>
              <a:gd name="T39" fmla="*/ 2147483647 h 67"/>
              <a:gd name="T40" fmla="*/ 2147483647 w 67"/>
              <a:gd name="T41" fmla="*/ 2147483647 h 67"/>
              <a:gd name="T42" fmla="*/ 2147483647 w 67"/>
              <a:gd name="T43" fmla="*/ 2147483647 h 67"/>
              <a:gd name="T44" fmla="*/ 2147483647 w 67"/>
              <a:gd name="T45" fmla="*/ 2147483647 h 67"/>
              <a:gd name="T46" fmla="*/ 2147483647 w 67"/>
              <a:gd name="T47" fmla="*/ 2147483647 h 67"/>
              <a:gd name="T48" fmla="*/ 2147483647 w 67"/>
              <a:gd name="T49" fmla="*/ 2147483647 h 67"/>
              <a:gd name="T50" fmla="*/ 2147483647 w 67"/>
              <a:gd name="T51" fmla="*/ 2147483647 h 67"/>
              <a:gd name="T52" fmla="*/ 2147483647 w 67"/>
              <a:gd name="T53" fmla="*/ 2147483647 h 67"/>
              <a:gd name="T54" fmla="*/ 2147483647 w 67"/>
              <a:gd name="T55" fmla="*/ 2147483647 h 67"/>
              <a:gd name="T56" fmla="*/ 2147483647 w 67"/>
              <a:gd name="T57" fmla="*/ 2147483647 h 67"/>
              <a:gd name="T58" fmla="*/ 2147483647 w 67"/>
              <a:gd name="T59" fmla="*/ 2147483647 h 67"/>
              <a:gd name="T60" fmla="*/ 2147483647 w 67"/>
              <a:gd name="T61" fmla="*/ 2147483647 h 67"/>
              <a:gd name="T62" fmla="*/ 2147483647 w 67"/>
              <a:gd name="T63" fmla="*/ 2147483647 h 67"/>
              <a:gd name="T64" fmla="*/ 2147483647 w 67"/>
              <a:gd name="T65" fmla="*/ 2147483647 h 67"/>
              <a:gd name="T66" fmla="*/ 2147483647 w 67"/>
              <a:gd name="T67" fmla="*/ 2147483647 h 67"/>
              <a:gd name="T68" fmla="*/ 2147483647 w 67"/>
              <a:gd name="T69" fmla="*/ 2147483647 h 67"/>
              <a:gd name="T70" fmla="*/ 2147483647 w 67"/>
              <a:gd name="T71" fmla="*/ 2147483647 h 67"/>
              <a:gd name="T72" fmla="*/ 2147483647 w 67"/>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
              <a:gd name="T112" fmla="*/ 0 h 67"/>
              <a:gd name="T113" fmla="*/ 67 w 67"/>
              <a:gd name="T114" fmla="*/ 67 h 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 h="67">
                <a:moveTo>
                  <a:pt x="62" y="67"/>
                </a:moveTo>
                <a:cubicBezTo>
                  <a:pt x="61" y="67"/>
                  <a:pt x="59" y="67"/>
                  <a:pt x="59" y="66"/>
                </a:cubicBezTo>
                <a:cubicBezTo>
                  <a:pt x="45" y="52"/>
                  <a:pt x="45" y="52"/>
                  <a:pt x="45" y="52"/>
                </a:cubicBezTo>
                <a:cubicBezTo>
                  <a:pt x="40" y="55"/>
                  <a:pt x="34" y="57"/>
                  <a:pt x="29" y="57"/>
                </a:cubicBezTo>
                <a:cubicBezTo>
                  <a:pt x="13" y="57"/>
                  <a:pt x="0" y="44"/>
                  <a:pt x="0" y="29"/>
                </a:cubicBezTo>
                <a:cubicBezTo>
                  <a:pt x="0" y="13"/>
                  <a:pt x="13" y="0"/>
                  <a:pt x="29" y="0"/>
                </a:cubicBezTo>
                <a:cubicBezTo>
                  <a:pt x="44" y="0"/>
                  <a:pt x="57" y="13"/>
                  <a:pt x="57" y="29"/>
                </a:cubicBezTo>
                <a:cubicBezTo>
                  <a:pt x="57" y="34"/>
                  <a:pt x="55" y="40"/>
                  <a:pt x="52" y="45"/>
                </a:cubicBezTo>
                <a:cubicBezTo>
                  <a:pt x="66" y="59"/>
                  <a:pt x="66" y="59"/>
                  <a:pt x="66" y="59"/>
                </a:cubicBezTo>
                <a:cubicBezTo>
                  <a:pt x="67" y="59"/>
                  <a:pt x="67" y="61"/>
                  <a:pt x="67" y="62"/>
                </a:cubicBezTo>
                <a:cubicBezTo>
                  <a:pt x="67" y="65"/>
                  <a:pt x="65" y="67"/>
                  <a:pt x="62" y="67"/>
                </a:cubicBezTo>
                <a:close/>
                <a:moveTo>
                  <a:pt x="29" y="11"/>
                </a:moveTo>
                <a:cubicBezTo>
                  <a:pt x="19" y="11"/>
                  <a:pt x="11" y="19"/>
                  <a:pt x="11" y="29"/>
                </a:cubicBezTo>
                <a:cubicBezTo>
                  <a:pt x="11" y="39"/>
                  <a:pt x="19" y="47"/>
                  <a:pt x="29" y="47"/>
                </a:cubicBezTo>
                <a:cubicBezTo>
                  <a:pt x="39" y="47"/>
                  <a:pt x="47" y="39"/>
                  <a:pt x="47" y="29"/>
                </a:cubicBezTo>
                <a:cubicBezTo>
                  <a:pt x="47" y="19"/>
                  <a:pt x="39" y="11"/>
                  <a:pt x="29" y="11"/>
                </a:cubicBezTo>
                <a:close/>
                <a:moveTo>
                  <a:pt x="42" y="30"/>
                </a:moveTo>
                <a:cubicBezTo>
                  <a:pt x="42" y="31"/>
                  <a:pt x="41" y="31"/>
                  <a:pt x="40" y="31"/>
                </a:cubicBezTo>
                <a:cubicBezTo>
                  <a:pt x="31" y="31"/>
                  <a:pt x="31" y="31"/>
                  <a:pt x="31" y="31"/>
                </a:cubicBezTo>
                <a:cubicBezTo>
                  <a:pt x="31" y="40"/>
                  <a:pt x="31" y="40"/>
                  <a:pt x="31" y="40"/>
                </a:cubicBezTo>
                <a:cubicBezTo>
                  <a:pt x="31" y="41"/>
                  <a:pt x="31" y="42"/>
                  <a:pt x="30" y="42"/>
                </a:cubicBezTo>
                <a:cubicBezTo>
                  <a:pt x="27" y="42"/>
                  <a:pt x="27" y="42"/>
                  <a:pt x="27" y="42"/>
                </a:cubicBezTo>
                <a:cubicBezTo>
                  <a:pt x="27" y="42"/>
                  <a:pt x="26" y="41"/>
                  <a:pt x="26" y="40"/>
                </a:cubicBezTo>
                <a:cubicBezTo>
                  <a:pt x="26" y="31"/>
                  <a:pt x="26" y="31"/>
                  <a:pt x="26" y="31"/>
                </a:cubicBezTo>
                <a:cubicBezTo>
                  <a:pt x="17" y="31"/>
                  <a:pt x="17" y="31"/>
                  <a:pt x="17" y="31"/>
                </a:cubicBezTo>
                <a:cubicBezTo>
                  <a:pt x="17" y="31"/>
                  <a:pt x="16" y="31"/>
                  <a:pt x="16" y="30"/>
                </a:cubicBezTo>
                <a:cubicBezTo>
                  <a:pt x="16" y="27"/>
                  <a:pt x="16" y="27"/>
                  <a:pt x="16" y="27"/>
                </a:cubicBezTo>
                <a:cubicBezTo>
                  <a:pt x="16" y="27"/>
                  <a:pt x="17" y="26"/>
                  <a:pt x="17" y="26"/>
                </a:cubicBezTo>
                <a:cubicBezTo>
                  <a:pt x="26" y="26"/>
                  <a:pt x="26" y="26"/>
                  <a:pt x="26" y="26"/>
                </a:cubicBezTo>
                <a:cubicBezTo>
                  <a:pt x="26" y="17"/>
                  <a:pt x="26" y="17"/>
                  <a:pt x="26" y="17"/>
                </a:cubicBezTo>
                <a:cubicBezTo>
                  <a:pt x="26" y="16"/>
                  <a:pt x="27" y="16"/>
                  <a:pt x="27" y="16"/>
                </a:cubicBezTo>
                <a:cubicBezTo>
                  <a:pt x="30" y="16"/>
                  <a:pt x="30" y="16"/>
                  <a:pt x="30" y="16"/>
                </a:cubicBezTo>
                <a:cubicBezTo>
                  <a:pt x="31" y="16"/>
                  <a:pt x="31" y="16"/>
                  <a:pt x="31" y="17"/>
                </a:cubicBezTo>
                <a:cubicBezTo>
                  <a:pt x="31" y="26"/>
                  <a:pt x="31" y="26"/>
                  <a:pt x="31" y="26"/>
                </a:cubicBezTo>
                <a:cubicBezTo>
                  <a:pt x="40" y="26"/>
                  <a:pt x="40" y="26"/>
                  <a:pt x="40" y="26"/>
                </a:cubicBezTo>
                <a:cubicBezTo>
                  <a:pt x="41" y="26"/>
                  <a:pt x="42" y="27"/>
                  <a:pt x="42" y="27"/>
                </a:cubicBezTo>
                <a:lnTo>
                  <a:pt x="4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29722" name="稻壳儿小白白(http://dwz.cn/Wu2UP)"/>
          <p:cNvSpPr txBox="1">
            <a:spLocks noChangeArrowheads="1"/>
          </p:cNvSpPr>
          <p:nvPr/>
        </p:nvSpPr>
        <p:spPr bwMode="auto">
          <a:xfrm>
            <a:off x="3089275" y="139858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23" name="稻壳儿小白白(http://dwz.cn/Wu2UP)"/>
          <p:cNvSpPr txBox="1">
            <a:spLocks noChangeArrowheads="1"/>
          </p:cNvSpPr>
          <p:nvPr/>
        </p:nvSpPr>
        <p:spPr bwMode="auto">
          <a:xfrm>
            <a:off x="3184525" y="1665288"/>
            <a:ext cx="242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24" name="稻壳儿小白白(http://dwz.cn/Wu2UP)"/>
          <p:cNvSpPr txBox="1">
            <a:spLocks noChangeArrowheads="1"/>
          </p:cNvSpPr>
          <p:nvPr/>
        </p:nvSpPr>
        <p:spPr bwMode="auto">
          <a:xfrm>
            <a:off x="7705725" y="1398588"/>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25" name="稻壳儿小白白(http://dwz.cn/Wu2UP)"/>
          <p:cNvSpPr txBox="1">
            <a:spLocks noChangeArrowheads="1"/>
          </p:cNvSpPr>
          <p:nvPr/>
        </p:nvSpPr>
        <p:spPr bwMode="auto">
          <a:xfrm>
            <a:off x="7800975" y="1665288"/>
            <a:ext cx="2430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26" name="稻壳儿小白白(http://dwz.cn/Wu2UP)"/>
          <p:cNvSpPr txBox="1">
            <a:spLocks noChangeArrowheads="1"/>
          </p:cNvSpPr>
          <p:nvPr/>
        </p:nvSpPr>
        <p:spPr bwMode="auto">
          <a:xfrm>
            <a:off x="3089275" y="2781300"/>
            <a:ext cx="7604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27" name="稻壳儿小白白(http://dwz.cn/Wu2UP)"/>
          <p:cNvSpPr txBox="1">
            <a:spLocks noChangeArrowheads="1"/>
          </p:cNvSpPr>
          <p:nvPr/>
        </p:nvSpPr>
        <p:spPr bwMode="auto">
          <a:xfrm>
            <a:off x="3184525" y="3048000"/>
            <a:ext cx="2428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28" name="稻壳儿小白白(http://dwz.cn/Wu2UP)"/>
          <p:cNvSpPr txBox="1">
            <a:spLocks noChangeArrowheads="1"/>
          </p:cNvSpPr>
          <p:nvPr/>
        </p:nvSpPr>
        <p:spPr bwMode="auto">
          <a:xfrm>
            <a:off x="7705725" y="2781300"/>
            <a:ext cx="762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29" name="稻壳儿小白白(http://dwz.cn/Wu2UP)"/>
          <p:cNvSpPr txBox="1">
            <a:spLocks noChangeArrowheads="1"/>
          </p:cNvSpPr>
          <p:nvPr/>
        </p:nvSpPr>
        <p:spPr bwMode="auto">
          <a:xfrm>
            <a:off x="7800975" y="3048000"/>
            <a:ext cx="2430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30" name="稻壳儿小白白(http://dwz.cn/Wu2UP)"/>
          <p:cNvSpPr txBox="1">
            <a:spLocks noChangeArrowheads="1"/>
          </p:cNvSpPr>
          <p:nvPr/>
        </p:nvSpPr>
        <p:spPr bwMode="auto">
          <a:xfrm>
            <a:off x="3089275" y="4144963"/>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31" name="稻壳儿小白白(http://dwz.cn/Wu2UP)"/>
          <p:cNvSpPr txBox="1">
            <a:spLocks noChangeArrowheads="1"/>
          </p:cNvSpPr>
          <p:nvPr/>
        </p:nvSpPr>
        <p:spPr bwMode="auto">
          <a:xfrm>
            <a:off x="3184525" y="4413250"/>
            <a:ext cx="2428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32" name="稻壳儿小白白(http://dwz.cn/Wu2UP)"/>
          <p:cNvSpPr txBox="1">
            <a:spLocks noChangeArrowheads="1"/>
          </p:cNvSpPr>
          <p:nvPr/>
        </p:nvSpPr>
        <p:spPr bwMode="auto">
          <a:xfrm>
            <a:off x="7705725" y="4144963"/>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33" name="稻壳儿小白白(http://dwz.cn/Wu2UP)"/>
          <p:cNvSpPr txBox="1">
            <a:spLocks noChangeArrowheads="1"/>
          </p:cNvSpPr>
          <p:nvPr/>
        </p:nvSpPr>
        <p:spPr bwMode="auto">
          <a:xfrm>
            <a:off x="7800975" y="4413250"/>
            <a:ext cx="2430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34" name="稻壳儿小白白(http://dwz.cn/Wu2UP)"/>
          <p:cNvSpPr txBox="1">
            <a:spLocks noChangeArrowheads="1"/>
          </p:cNvSpPr>
          <p:nvPr/>
        </p:nvSpPr>
        <p:spPr bwMode="auto">
          <a:xfrm>
            <a:off x="3089275" y="5510213"/>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35" name="稻壳儿小白白(http://dwz.cn/Wu2UP)"/>
          <p:cNvSpPr txBox="1">
            <a:spLocks noChangeArrowheads="1"/>
          </p:cNvSpPr>
          <p:nvPr/>
        </p:nvSpPr>
        <p:spPr bwMode="auto">
          <a:xfrm>
            <a:off x="3184525" y="5776913"/>
            <a:ext cx="242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29736" name="稻壳儿小白白(http://dwz.cn/Wu2UP)"/>
          <p:cNvSpPr txBox="1">
            <a:spLocks noChangeArrowheads="1"/>
          </p:cNvSpPr>
          <p:nvPr/>
        </p:nvSpPr>
        <p:spPr bwMode="auto">
          <a:xfrm>
            <a:off x="7705725" y="5510213"/>
            <a:ext cx="76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29737" name="稻壳儿小白白(http://dwz.cn/Wu2UP)"/>
          <p:cNvSpPr txBox="1">
            <a:spLocks noChangeArrowheads="1"/>
          </p:cNvSpPr>
          <p:nvPr/>
        </p:nvSpPr>
        <p:spPr bwMode="auto">
          <a:xfrm>
            <a:off x="7800975" y="5776913"/>
            <a:ext cx="2430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29738" name="图片 68"/>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9" name="文本框 69"/>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明年工作计划</a:t>
            </a:r>
          </a:p>
        </p:txBody>
      </p:sp>
      <p:sp>
        <p:nvSpPr>
          <p:cNvPr id="29740" name="文本框 72"/>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5</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65315711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1746" name="稻壳儿小白白(http://dwz.cn/Wu2UP)"/>
          <p:cNvSpPr>
            <a:spLocks/>
          </p:cNvSpPr>
          <p:nvPr/>
        </p:nvSpPr>
        <p:spPr bwMode="auto">
          <a:xfrm rot="5400000">
            <a:off x="1986757" y="4075906"/>
            <a:ext cx="1265238" cy="2105025"/>
          </a:xfrm>
          <a:custGeom>
            <a:avLst/>
            <a:gdLst>
              <a:gd name="T0" fmla="*/ 0 w 1265436"/>
              <a:gd name="T1" fmla="*/ 0 h 2105657"/>
              <a:gd name="T2" fmla="*/ 203670 w 1265436"/>
              <a:gd name="T3" fmla="*/ 0 h 2105657"/>
              <a:gd name="T4" fmla="*/ 203670 w 1265436"/>
              <a:gd name="T5" fmla="*/ 1898248 h 2105657"/>
              <a:gd name="T6" fmla="*/ 1264248 w 1265436"/>
              <a:gd name="T7" fmla="*/ 1898248 h 2105657"/>
              <a:gd name="T8" fmla="*/ 1264248 w 1265436"/>
              <a:gd name="T9" fmla="*/ 2101868 h 2105657"/>
              <a:gd name="T10" fmla="*/ 0 w 1265436"/>
              <a:gd name="T11" fmla="*/ 2101868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1747" name="稻壳儿小白白(http://dwz.cn/Wu2UP)"/>
          <p:cNvSpPr>
            <a:spLocks noChangeArrowheads="1"/>
          </p:cNvSpPr>
          <p:nvPr/>
        </p:nvSpPr>
        <p:spPr bwMode="auto">
          <a:xfrm>
            <a:off x="3317875" y="3921125"/>
            <a:ext cx="358775" cy="358775"/>
          </a:xfrm>
          <a:prstGeom prst="triangle">
            <a:avLst>
              <a:gd name="adj" fmla="val 100000"/>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31748" name="稻壳儿小白白(http://dwz.cn/Wu2UP)"/>
          <p:cNvSpPr>
            <a:spLocks/>
          </p:cNvSpPr>
          <p:nvPr/>
        </p:nvSpPr>
        <p:spPr bwMode="auto">
          <a:xfrm rot="5400000">
            <a:off x="4313238" y="3500438"/>
            <a:ext cx="1266825" cy="2105025"/>
          </a:xfrm>
          <a:custGeom>
            <a:avLst/>
            <a:gdLst>
              <a:gd name="T0" fmla="*/ 0 w 1265436"/>
              <a:gd name="T1" fmla="*/ 0 h 2105657"/>
              <a:gd name="T2" fmla="*/ 205209 w 1265436"/>
              <a:gd name="T3" fmla="*/ 0 h 2105657"/>
              <a:gd name="T4" fmla="*/ 205209 w 1265436"/>
              <a:gd name="T5" fmla="*/ 1898248 h 2105657"/>
              <a:gd name="T6" fmla="*/ 1273794 w 1265436"/>
              <a:gd name="T7" fmla="*/ 1898248 h 2105657"/>
              <a:gd name="T8" fmla="*/ 1273794 w 1265436"/>
              <a:gd name="T9" fmla="*/ 2101868 h 2105657"/>
              <a:gd name="T10" fmla="*/ 0 w 1265436"/>
              <a:gd name="T11" fmla="*/ 2101868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1749" name="稻壳儿小白白(http://dwz.cn/Wu2UP)"/>
          <p:cNvSpPr>
            <a:spLocks noChangeArrowheads="1"/>
          </p:cNvSpPr>
          <p:nvPr/>
        </p:nvSpPr>
        <p:spPr bwMode="auto">
          <a:xfrm>
            <a:off x="5645150" y="3344863"/>
            <a:ext cx="358775" cy="358775"/>
          </a:xfrm>
          <a:prstGeom prst="triangle">
            <a:avLst>
              <a:gd name="adj" fmla="val 100000"/>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31750" name="稻壳儿小白白(http://dwz.cn/Wu2UP)"/>
          <p:cNvSpPr>
            <a:spLocks/>
          </p:cNvSpPr>
          <p:nvPr/>
        </p:nvSpPr>
        <p:spPr bwMode="auto">
          <a:xfrm rot="5400000">
            <a:off x="6641307" y="2924969"/>
            <a:ext cx="1265237" cy="2105025"/>
          </a:xfrm>
          <a:custGeom>
            <a:avLst/>
            <a:gdLst>
              <a:gd name="T0" fmla="*/ 0 w 1265436"/>
              <a:gd name="T1" fmla="*/ 0 h 2105657"/>
              <a:gd name="T2" fmla="*/ 203670 w 1265436"/>
              <a:gd name="T3" fmla="*/ 0 h 2105657"/>
              <a:gd name="T4" fmla="*/ 203670 w 1265436"/>
              <a:gd name="T5" fmla="*/ 1898248 h 2105657"/>
              <a:gd name="T6" fmla="*/ 1264242 w 1265436"/>
              <a:gd name="T7" fmla="*/ 1898248 h 2105657"/>
              <a:gd name="T8" fmla="*/ 1264242 w 1265436"/>
              <a:gd name="T9" fmla="*/ 2101868 h 2105657"/>
              <a:gd name="T10" fmla="*/ 0 w 1265436"/>
              <a:gd name="T11" fmla="*/ 2101868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1751" name="稻壳儿小白白(http://dwz.cn/Wu2UP)"/>
          <p:cNvSpPr>
            <a:spLocks noChangeArrowheads="1"/>
          </p:cNvSpPr>
          <p:nvPr/>
        </p:nvSpPr>
        <p:spPr bwMode="auto">
          <a:xfrm>
            <a:off x="7972425" y="2768600"/>
            <a:ext cx="358775" cy="358775"/>
          </a:xfrm>
          <a:prstGeom prst="triangle">
            <a:avLst>
              <a:gd name="adj" fmla="val 100000"/>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31752" name="稻壳儿小白白(http://dwz.cn/Wu2UP)"/>
          <p:cNvSpPr>
            <a:spLocks/>
          </p:cNvSpPr>
          <p:nvPr/>
        </p:nvSpPr>
        <p:spPr bwMode="auto">
          <a:xfrm rot="5400000">
            <a:off x="8967788" y="2347912"/>
            <a:ext cx="1265238" cy="2106613"/>
          </a:xfrm>
          <a:custGeom>
            <a:avLst/>
            <a:gdLst>
              <a:gd name="T0" fmla="*/ 0 w 1265436"/>
              <a:gd name="T1" fmla="*/ 0 h 2105657"/>
              <a:gd name="T2" fmla="*/ 203670 w 1265436"/>
              <a:gd name="T3" fmla="*/ 0 h 2105657"/>
              <a:gd name="T4" fmla="*/ 203670 w 1265436"/>
              <a:gd name="T5" fmla="*/ 1906856 h 2105657"/>
              <a:gd name="T6" fmla="*/ 1264248 w 1265436"/>
              <a:gd name="T7" fmla="*/ 1906856 h 2105657"/>
              <a:gd name="T8" fmla="*/ 1264248 w 1265436"/>
              <a:gd name="T9" fmla="*/ 2111399 h 2105657"/>
              <a:gd name="T10" fmla="*/ 0 w 1265436"/>
              <a:gd name="T11" fmla="*/ 2111399 h 2105657"/>
              <a:gd name="T12" fmla="*/ 0 w 1265436"/>
              <a:gd name="T13" fmla="*/ 0 h 2105657"/>
              <a:gd name="T14" fmla="*/ 0 60000 65536"/>
              <a:gd name="T15" fmla="*/ 0 60000 65536"/>
              <a:gd name="T16" fmla="*/ 0 60000 65536"/>
              <a:gd name="T17" fmla="*/ 0 60000 65536"/>
              <a:gd name="T18" fmla="*/ 0 60000 65536"/>
              <a:gd name="T19" fmla="*/ 0 60000 65536"/>
              <a:gd name="T20" fmla="*/ 0 60000 65536"/>
              <a:gd name="T21" fmla="*/ 0 w 1265436"/>
              <a:gd name="T22" fmla="*/ 0 h 2105657"/>
              <a:gd name="T23" fmla="*/ 1265436 w 1265436"/>
              <a:gd name="T24" fmla="*/ 2105657 h 2105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1753" name="稻壳儿小白白(http://dwz.cn/Wu2UP)"/>
          <p:cNvSpPr txBox="1">
            <a:spLocks noChangeArrowheads="1"/>
          </p:cNvSpPr>
          <p:nvPr/>
        </p:nvSpPr>
        <p:spPr bwMode="auto">
          <a:xfrm>
            <a:off x="1444625" y="48577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31754" name="稻壳儿小白白(http://dwz.cn/Wu2UP)"/>
          <p:cNvSpPr txBox="1">
            <a:spLocks noChangeArrowheads="1"/>
          </p:cNvSpPr>
          <p:nvPr/>
        </p:nvSpPr>
        <p:spPr bwMode="auto">
          <a:xfrm>
            <a:off x="1995488" y="520700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31755" name="稻壳儿小白白(http://dwz.cn/Wu2UP)"/>
          <p:cNvSpPr txBox="1">
            <a:spLocks noChangeArrowheads="1"/>
          </p:cNvSpPr>
          <p:nvPr/>
        </p:nvSpPr>
        <p:spPr bwMode="auto">
          <a:xfrm>
            <a:off x="3829050" y="4364038"/>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31756" name="稻壳儿小白白(http://dwz.cn/Wu2UP)"/>
          <p:cNvSpPr txBox="1">
            <a:spLocks noChangeArrowheads="1"/>
          </p:cNvSpPr>
          <p:nvPr/>
        </p:nvSpPr>
        <p:spPr bwMode="auto">
          <a:xfrm>
            <a:off x="4378325" y="4714875"/>
            <a:ext cx="13843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31757" name="稻壳儿小白白(http://dwz.cn/Wu2UP)"/>
          <p:cNvSpPr txBox="1">
            <a:spLocks noChangeArrowheads="1"/>
          </p:cNvSpPr>
          <p:nvPr/>
        </p:nvSpPr>
        <p:spPr bwMode="auto">
          <a:xfrm>
            <a:off x="6107113" y="373538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31758" name="稻壳儿小白白(http://dwz.cn/Wu2UP)"/>
          <p:cNvSpPr txBox="1">
            <a:spLocks noChangeArrowheads="1"/>
          </p:cNvSpPr>
          <p:nvPr/>
        </p:nvSpPr>
        <p:spPr bwMode="auto">
          <a:xfrm>
            <a:off x="6656388" y="4084638"/>
            <a:ext cx="1384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31759" name="稻壳儿小白白(http://dwz.cn/Wu2UP)"/>
          <p:cNvSpPr txBox="1">
            <a:spLocks noChangeArrowheads="1"/>
          </p:cNvSpPr>
          <p:nvPr/>
        </p:nvSpPr>
        <p:spPr bwMode="auto">
          <a:xfrm>
            <a:off x="8431213" y="31496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a:solidFill>
                  <a:srgbClr val="445469"/>
                </a:solidFill>
                <a:sym typeface="Arial" panose="020B0604020202020204" pitchFamily="34" charset="0"/>
              </a:rPr>
              <a:t>关键词</a:t>
            </a:r>
            <a:endParaRPr lang="en-US" altLang="zh-CN" sz="1600" b="1">
              <a:solidFill>
                <a:srgbClr val="445469"/>
              </a:solidFill>
              <a:sym typeface="Arial" panose="020B0604020202020204" pitchFamily="34" charset="0"/>
            </a:endParaRPr>
          </a:p>
        </p:txBody>
      </p:sp>
      <p:sp>
        <p:nvSpPr>
          <p:cNvPr id="31760" name="稻壳儿小白白(http://dwz.cn/Wu2UP)"/>
          <p:cNvSpPr txBox="1">
            <a:spLocks noChangeArrowheads="1"/>
          </p:cNvSpPr>
          <p:nvPr/>
        </p:nvSpPr>
        <p:spPr bwMode="auto">
          <a:xfrm>
            <a:off x="8982075" y="3498850"/>
            <a:ext cx="138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pic>
        <p:nvPicPr>
          <p:cNvPr id="31761" name="图片 22"/>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2" name="文本框 23"/>
          <p:cNvSpPr txBox="1">
            <a:spLocks noChangeArrowheads="1"/>
          </p:cNvSpPr>
          <p:nvPr/>
        </p:nvSpPr>
        <p:spPr bwMode="auto">
          <a:xfrm>
            <a:off x="987425" y="2667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rgbClr val="117A68"/>
                </a:solidFill>
                <a:latin typeface="微软雅黑" panose="020B0503020204020204" pitchFamily="34" charset="-122"/>
              </a:rPr>
              <a:t>明年工作计划</a:t>
            </a:r>
          </a:p>
        </p:txBody>
      </p:sp>
      <p:sp>
        <p:nvSpPr>
          <p:cNvPr id="31763" name="文本框 24"/>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5</a:t>
            </a:r>
            <a:endParaRPr lang="zh-CN" altLang="en-US" sz="3600">
              <a:solidFill>
                <a:schemeClr val="bg1"/>
              </a:solidFill>
              <a:latin typeface="Impact" panose="020B0806030902050204" pitchFamily="34" charset="0"/>
            </a:endParaRPr>
          </a:p>
        </p:txBody>
      </p:sp>
    </p:spTree>
    <p:extLst>
      <p:ext uri="{BB962C8B-B14F-4D97-AF65-F5344CB8AC3E}">
        <p14:creationId xmlns:p14="http://schemas.microsoft.com/office/powerpoint/2010/main" val="168731737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24423">
            <a:off x="1617663" y="688975"/>
            <a:ext cx="8763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6"/>
          <p:cNvSpPr txBox="1">
            <a:spLocks noChangeArrowheads="1"/>
          </p:cNvSpPr>
          <p:nvPr/>
        </p:nvSpPr>
        <p:spPr bwMode="auto">
          <a:xfrm>
            <a:off x="2759075" y="2014538"/>
            <a:ext cx="6748463"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600">
                <a:solidFill>
                  <a:schemeClr val="bg1"/>
                </a:solidFill>
                <a:latin typeface="Impact" panose="020B0806030902050204" pitchFamily="34" charset="0"/>
              </a:rPr>
              <a:t>THANKS</a:t>
            </a:r>
            <a:endParaRPr lang="zh-CN" altLang="en-US" sz="16600">
              <a:solidFill>
                <a:schemeClr val="bg1"/>
              </a:solidFill>
              <a:latin typeface="Impact" panose="020B0806030902050204" pitchFamily="34" charset="0"/>
            </a:endParaRPr>
          </a:p>
        </p:txBody>
      </p:sp>
    </p:spTree>
    <p:extLst>
      <p:ext uri="{BB962C8B-B14F-4D97-AF65-F5344CB8AC3E}">
        <p14:creationId xmlns:p14="http://schemas.microsoft.com/office/powerpoint/2010/main" val="68878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稻壳儿小白白(http://dwz.cn/Wu2UP)"/>
          <p:cNvSpPr txBox="1">
            <a:spLocks noChangeArrowheads="1"/>
          </p:cNvSpPr>
          <p:nvPr/>
        </p:nvSpPr>
        <p:spPr bwMode="auto">
          <a:xfrm>
            <a:off x="1225550" y="1809750"/>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75" name="稻壳儿小白白(http://dwz.cn/Wu2UP)"/>
          <p:cNvSpPr txBox="1">
            <a:spLocks noChangeArrowheads="1"/>
          </p:cNvSpPr>
          <p:nvPr/>
        </p:nvSpPr>
        <p:spPr bwMode="auto">
          <a:xfrm>
            <a:off x="3792538" y="4714875"/>
            <a:ext cx="20018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单击编辑副标题</a:t>
            </a:r>
            <a:endParaRPr lang="en-US" altLang="zh-CN" sz="1400" dirty="0">
              <a:solidFill>
                <a:schemeClr val="bg1"/>
              </a:solidFill>
              <a:sym typeface="Arial" panose="020B0604020202020204" pitchFamily="34" charset="0"/>
            </a:endParaRPr>
          </a:p>
        </p:txBody>
      </p:sp>
      <p:sp>
        <p:nvSpPr>
          <p:cNvPr id="7186" name="稻壳儿小白白(http://dwz.cn/Wu2UP)"/>
          <p:cNvSpPr>
            <a:spLocks noChangeArrowheads="1"/>
          </p:cNvSpPr>
          <p:nvPr/>
        </p:nvSpPr>
        <p:spPr bwMode="auto">
          <a:xfrm>
            <a:off x="0" y="1454150"/>
            <a:ext cx="12192000" cy="4781758"/>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457200"/>
            <a:endParaRPr lang="zh-CN" altLang="en-US" sz="3200" dirty="0">
              <a:solidFill>
                <a:schemeClr val="bg1"/>
              </a:solidFill>
              <a:sym typeface="Arial" panose="020B0604020202020204" pitchFamily="34" charset="0"/>
            </a:endParaRPr>
          </a:p>
        </p:txBody>
      </p:sp>
      <p:pic>
        <p:nvPicPr>
          <p:cNvPr id="7187" name="图片 45"/>
          <p:cNvPicPr>
            <a:picLocks noChangeAspect="1" noChangeArrowheads="1"/>
          </p:cNvPicPr>
          <p:nvPr/>
        </p:nvPicPr>
        <p:blipFill>
          <a:blip r:embed="rId3">
            <a:extLst>
              <a:ext uri="{28A0092B-C50C-407E-A947-70E740481C1C}">
                <a14:useLocalDpi xmlns:a14="http://schemas.microsoft.com/office/drawing/2010/main" val="0"/>
              </a:ext>
            </a:extLst>
          </a:blip>
          <a:srcRect l="13632" t="9293" r="6709" b="5219"/>
          <a:stretch>
            <a:fillRect/>
          </a:stretch>
        </p:blipFill>
        <p:spPr bwMode="auto">
          <a:xfrm>
            <a:off x="261938" y="160338"/>
            <a:ext cx="7254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文本框 46"/>
          <p:cNvSpPr txBox="1">
            <a:spLocks noChangeArrowheads="1"/>
          </p:cNvSpPr>
          <p:nvPr/>
        </p:nvSpPr>
        <p:spPr bwMode="auto">
          <a:xfrm>
            <a:off x="987425" y="266700"/>
            <a:ext cx="2445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117A68"/>
                </a:solidFill>
                <a:latin typeface="微软雅黑" panose="020B0503020204020204" pitchFamily="34" charset="-122"/>
              </a:rPr>
              <a:t>域名</a:t>
            </a:r>
          </a:p>
        </p:txBody>
      </p:sp>
      <p:sp>
        <p:nvSpPr>
          <p:cNvPr id="7189"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a:solidFill>
                  <a:schemeClr val="bg1"/>
                </a:solidFill>
                <a:latin typeface="Impact" panose="020B0806030902050204" pitchFamily="34" charset="0"/>
              </a:rPr>
              <a:t>1</a:t>
            </a:r>
            <a:endParaRPr lang="zh-CN" altLang="en-US" sz="3600">
              <a:solidFill>
                <a:schemeClr val="bg1"/>
              </a:solidFill>
              <a:latin typeface="Impact" panose="020B0806030902050204" pitchFamily="34" charset="0"/>
            </a:endParaRPr>
          </a:p>
        </p:txBody>
      </p:sp>
      <p:sp>
        <p:nvSpPr>
          <p:cNvPr id="2" name="文本框 1">
            <a:extLst>
              <a:ext uri="{FF2B5EF4-FFF2-40B4-BE49-F238E27FC236}">
                <a16:creationId xmlns:a16="http://schemas.microsoft.com/office/drawing/2014/main" id="{47A68F25-3B7E-4354-9E66-A959F62FDB6F}"/>
              </a:ext>
            </a:extLst>
          </p:cNvPr>
          <p:cNvSpPr txBox="1"/>
          <p:nvPr/>
        </p:nvSpPr>
        <p:spPr>
          <a:xfrm>
            <a:off x="261937" y="1551357"/>
            <a:ext cx="11652559" cy="4739759"/>
          </a:xfrm>
          <a:prstGeom prst="rect">
            <a:avLst/>
          </a:prstGeom>
          <a:noFill/>
        </p:spPr>
        <p:txBody>
          <a:bodyPr wrap="square" rtlCol="0">
            <a:spAutoFit/>
          </a:bodyPr>
          <a:lstStyle/>
          <a:p>
            <a:pPr>
              <a:spcBef>
                <a:spcPts val="0"/>
              </a:spcBef>
              <a:defRPr/>
            </a:pPr>
            <a:r>
              <a:rPr lang="zh-CN" altLang="en-US" sz="2000" b="1" dirty="0">
                <a:solidFill>
                  <a:schemeClr val="bg2"/>
                </a:solidFill>
              </a:rPr>
              <a:t>（</a:t>
            </a:r>
            <a:r>
              <a:rPr lang="en-US" altLang="zh-CN" sz="2000" b="1" dirty="0">
                <a:solidFill>
                  <a:schemeClr val="bg2"/>
                </a:solidFill>
              </a:rPr>
              <a:t>1</a:t>
            </a:r>
            <a:r>
              <a:rPr lang="zh-CN" altLang="en-US" sz="2000" b="1" dirty="0">
                <a:solidFill>
                  <a:schemeClr val="bg2"/>
                </a:solidFill>
              </a:rPr>
              <a:t>）顶级域名</a:t>
            </a:r>
          </a:p>
          <a:p>
            <a:pPr>
              <a:spcBef>
                <a:spcPts val="0"/>
              </a:spcBef>
              <a:defRPr/>
            </a:pPr>
            <a:r>
              <a:rPr lang="zh-CN" altLang="en-US" sz="2000" dirty="0">
                <a:solidFill>
                  <a:schemeClr val="bg2"/>
                </a:solidFill>
              </a:rPr>
              <a:t>   顶级域名的划分采用两种模式，即</a:t>
            </a:r>
            <a:r>
              <a:rPr lang="zh-CN" altLang="en-US" sz="2000" dirty="0">
                <a:solidFill>
                  <a:srgbClr val="FF0000"/>
                </a:solidFill>
              </a:rPr>
              <a:t>组织模式和地理模式</a:t>
            </a:r>
            <a:r>
              <a:rPr lang="zh-CN" altLang="en-US" sz="2000" dirty="0">
                <a:solidFill>
                  <a:schemeClr val="bg2"/>
                </a:solidFill>
              </a:rPr>
              <a:t>，如表</a:t>
            </a:r>
            <a:r>
              <a:rPr lang="en-US" altLang="zh-CN" sz="2000" dirty="0">
                <a:solidFill>
                  <a:schemeClr val="bg2"/>
                </a:solidFill>
              </a:rPr>
              <a:t>3-6</a:t>
            </a:r>
            <a:r>
              <a:rPr lang="zh-CN" altLang="en-US" sz="2000" dirty="0">
                <a:solidFill>
                  <a:schemeClr val="bg2"/>
                </a:solidFill>
              </a:rPr>
              <a:t>所示。</a:t>
            </a:r>
            <a:endParaRPr lang="en-US" altLang="zh-CN" sz="2000" dirty="0">
              <a:solidFill>
                <a:schemeClr val="bg2"/>
              </a:solidFill>
            </a:endParaRPr>
          </a:p>
          <a:p>
            <a:pPr>
              <a:spcBef>
                <a:spcPts val="0"/>
              </a:spcBef>
              <a:defRPr/>
            </a:pPr>
            <a:endParaRPr lang="en-US" altLang="zh-CN" dirty="0"/>
          </a:p>
          <a:p>
            <a:pPr>
              <a:spcBef>
                <a:spcPts val="0"/>
              </a:spcBef>
              <a:defRPr/>
            </a:pPr>
            <a:endParaRPr lang="en-US" altLang="zh-CN" dirty="0"/>
          </a:p>
          <a:p>
            <a:pPr>
              <a:spcBef>
                <a:spcPts val="0"/>
              </a:spcBef>
              <a:defRPr/>
            </a:pPr>
            <a:endParaRPr lang="en-US" altLang="zh-CN" dirty="0"/>
          </a:p>
          <a:p>
            <a:pPr>
              <a:spcBef>
                <a:spcPts val="0"/>
              </a:spcBef>
              <a:defRPr/>
            </a:pPr>
            <a:endParaRPr lang="en-US" altLang="zh-CN" dirty="0"/>
          </a:p>
          <a:p>
            <a:pPr>
              <a:spcBef>
                <a:spcPts val="0"/>
              </a:spcBef>
              <a:defRPr/>
            </a:pPr>
            <a:endParaRPr lang="en-US" altLang="zh-CN" dirty="0"/>
          </a:p>
          <a:p>
            <a:pPr>
              <a:spcBef>
                <a:spcPts val="0"/>
              </a:spcBef>
              <a:defRPr/>
            </a:pPr>
            <a:r>
              <a:rPr lang="en-US" altLang="zh-CN" dirty="0"/>
              <a:t>   </a:t>
            </a:r>
          </a:p>
          <a:p>
            <a:pPr>
              <a:spcBef>
                <a:spcPts val="0"/>
              </a:spcBef>
              <a:defRPr/>
            </a:pPr>
            <a:endParaRPr lang="en-US" altLang="zh-CN" dirty="0"/>
          </a:p>
          <a:p>
            <a:pPr>
              <a:spcBef>
                <a:spcPts val="0"/>
              </a:spcBef>
              <a:defRPr/>
            </a:pPr>
            <a:endParaRPr lang="en-US" altLang="zh-CN" dirty="0"/>
          </a:p>
          <a:p>
            <a:pPr>
              <a:spcBef>
                <a:spcPts val="0"/>
              </a:spcBef>
              <a:defRPr/>
            </a:pPr>
            <a:r>
              <a:rPr lang="en-US" altLang="zh-CN" dirty="0"/>
              <a:t> </a:t>
            </a:r>
          </a:p>
          <a:p>
            <a:pPr>
              <a:spcBef>
                <a:spcPts val="0"/>
              </a:spcBef>
              <a:defRPr/>
            </a:pPr>
            <a:endParaRPr lang="en-US" altLang="zh-CN" sz="2000" dirty="0"/>
          </a:p>
          <a:p>
            <a:pPr>
              <a:spcBef>
                <a:spcPts val="0"/>
              </a:spcBef>
              <a:defRPr/>
            </a:pPr>
            <a:r>
              <a:rPr lang="zh-CN" altLang="zh-CN" sz="2000" dirty="0">
                <a:solidFill>
                  <a:schemeClr val="bg2"/>
                </a:solidFill>
              </a:rPr>
              <a:t>前七个为组织模式，其余的域名对应于地理模式。</a:t>
            </a:r>
            <a:r>
              <a:rPr lang="zh-CN" altLang="zh-CN" sz="2000" dirty="0">
                <a:solidFill>
                  <a:srgbClr val="FF0000"/>
                </a:solidFill>
              </a:rPr>
              <a:t>组织模式按管理组织的层次结构来划分</a:t>
            </a:r>
            <a:r>
              <a:rPr lang="zh-CN" altLang="zh-CN" sz="2000" dirty="0">
                <a:solidFill>
                  <a:schemeClr val="bg2"/>
                </a:solidFill>
              </a:rPr>
              <a:t>域，产生的域名就是组织域名。</a:t>
            </a:r>
            <a:r>
              <a:rPr lang="zh-CN" altLang="zh-CN" sz="2000" dirty="0">
                <a:solidFill>
                  <a:srgbClr val="FF0000"/>
                </a:solidFill>
              </a:rPr>
              <a:t>地理模式是按国家和地区划分</a:t>
            </a:r>
            <a:r>
              <a:rPr lang="zh-CN" altLang="zh-CN" sz="2000" dirty="0">
                <a:solidFill>
                  <a:schemeClr val="bg2"/>
                </a:solidFill>
              </a:rPr>
              <a:t>的，用两个字符的国家代码代表主机所在的国家。例如</a:t>
            </a:r>
            <a:r>
              <a:rPr lang="en-US" altLang="zh-CN" sz="2000" dirty="0">
                <a:solidFill>
                  <a:schemeClr val="bg2"/>
                </a:solidFill>
              </a:rPr>
              <a:t>CN</a:t>
            </a:r>
            <a:r>
              <a:rPr lang="zh-CN" altLang="zh-CN" sz="2000" dirty="0">
                <a:solidFill>
                  <a:schemeClr val="bg2"/>
                </a:solidFill>
              </a:rPr>
              <a:t>代表中国的地理域，</a:t>
            </a:r>
            <a:r>
              <a:rPr lang="en-US" altLang="zh-CN" sz="2000" dirty="0">
                <a:solidFill>
                  <a:schemeClr val="bg2"/>
                </a:solidFill>
              </a:rPr>
              <a:t>JP</a:t>
            </a:r>
            <a:r>
              <a:rPr lang="zh-CN" altLang="zh-CN" sz="2000" dirty="0">
                <a:solidFill>
                  <a:schemeClr val="bg2"/>
                </a:solidFill>
              </a:rPr>
              <a:t>代表日本，</a:t>
            </a:r>
            <a:r>
              <a:rPr lang="en-US" altLang="zh-CN" sz="2000" dirty="0">
                <a:solidFill>
                  <a:schemeClr val="bg2"/>
                </a:solidFill>
              </a:rPr>
              <a:t>DE</a:t>
            </a:r>
            <a:r>
              <a:rPr lang="zh-CN" altLang="zh-CN" sz="2000" dirty="0">
                <a:solidFill>
                  <a:schemeClr val="bg2"/>
                </a:solidFill>
              </a:rPr>
              <a:t>代表德国，</a:t>
            </a:r>
            <a:r>
              <a:rPr lang="en-US" altLang="zh-CN" sz="2000" dirty="0">
                <a:solidFill>
                  <a:schemeClr val="bg2"/>
                </a:solidFill>
              </a:rPr>
              <a:t>HK</a:t>
            </a:r>
            <a:r>
              <a:rPr lang="zh-CN" altLang="zh-CN" sz="2000" dirty="0">
                <a:solidFill>
                  <a:schemeClr val="bg2"/>
                </a:solidFill>
              </a:rPr>
              <a:t>代表香港，</a:t>
            </a:r>
            <a:r>
              <a:rPr lang="en-US" altLang="zh-CN" sz="2000" dirty="0">
                <a:solidFill>
                  <a:schemeClr val="bg2"/>
                </a:solidFill>
              </a:rPr>
              <a:t>TW</a:t>
            </a:r>
            <a:r>
              <a:rPr lang="zh-CN" altLang="zh-CN" sz="2000" dirty="0">
                <a:solidFill>
                  <a:schemeClr val="bg2"/>
                </a:solidFill>
              </a:rPr>
              <a:t>代表台湾等等。通常美国主机域名的国家代码</a:t>
            </a:r>
            <a:r>
              <a:rPr lang="en-US" altLang="zh-CN" sz="2000" dirty="0">
                <a:solidFill>
                  <a:schemeClr val="bg2"/>
                </a:solidFill>
              </a:rPr>
              <a:t>(us)</a:t>
            </a:r>
            <a:r>
              <a:rPr lang="zh-CN" altLang="zh-CN" sz="2000" dirty="0">
                <a:solidFill>
                  <a:schemeClr val="bg2"/>
                </a:solidFill>
              </a:rPr>
              <a:t>被省略。</a:t>
            </a:r>
            <a:endParaRPr lang="zh-CN" altLang="en-US" sz="2000" dirty="0">
              <a:solidFill>
                <a:schemeClr val="bg2"/>
              </a:solidFill>
            </a:endParaRPr>
          </a:p>
        </p:txBody>
      </p:sp>
      <p:pic>
        <p:nvPicPr>
          <p:cNvPr id="11" name="Picture 2">
            <a:extLst>
              <a:ext uri="{FF2B5EF4-FFF2-40B4-BE49-F238E27FC236}">
                <a16:creationId xmlns:a16="http://schemas.microsoft.com/office/drawing/2014/main" id="{C0E3172A-7F1D-44FB-AD6D-2F7B57A27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9917" y="2241836"/>
            <a:ext cx="4324350" cy="256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914267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additive="base">
                                        <p:cTn id="7" dur="500" fill="hold"/>
                                        <p:tgtEl>
                                          <p:spTgt spid="7186"/>
                                        </p:tgtEl>
                                        <p:attrNameLst>
                                          <p:attrName>ppt_x</p:attrName>
                                        </p:attrNameLst>
                                      </p:cBhvr>
                                      <p:tavLst>
                                        <p:tav tm="0">
                                          <p:val>
                                            <p:strVal val="1+#ppt_w/2"/>
                                          </p:val>
                                        </p:tav>
                                        <p:tav tm="100000">
                                          <p:val>
                                            <p:strVal val="#ppt_x"/>
                                          </p:val>
                                        </p:tav>
                                      </p:tavLst>
                                    </p:anim>
                                    <p:anim calcmode="lin" valueType="num">
                                      <p:cBhvr additive="base">
                                        <p:cTn id="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239842" y="479685"/>
            <a:ext cx="1057658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263E6A"/>
                </a:solidFill>
                <a:effectLst/>
                <a:uLnTx/>
                <a:uFillTx/>
                <a:latin typeface="微软雅黑" panose="020B0503020204020204" pitchFamily="34" charset="-122"/>
                <a:ea typeface="微软雅黑" panose="020B0503020204020204" pitchFamily="34" charset="-122"/>
                <a:cs typeface="+mn-cs"/>
              </a:rPr>
              <a:t>赠送图标  </a:t>
            </a:r>
            <a:r>
              <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需要定制</a:t>
            </a:r>
            <a:r>
              <a:rPr kumimoji="0" lang="en-US" altLang="zh-CN"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PPT</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的请联系我的</a:t>
            </a:r>
            <a:r>
              <a:rPr kumimoji="0" lang="en-US" altLang="zh-CN"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QQ</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1963620587</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 name="Freeform 5"/>
          <p:cNvSpPr>
            <a:spLocks/>
          </p:cNvSpPr>
          <p:nvPr/>
        </p:nvSpPr>
        <p:spPr bwMode="auto">
          <a:xfrm>
            <a:off x="10541794" y="5643601"/>
            <a:ext cx="274638" cy="312737"/>
          </a:xfrm>
          <a:custGeom>
            <a:avLst/>
            <a:gdLst>
              <a:gd name="T0" fmla="*/ 98 w 168"/>
              <a:gd name="T1" fmla="*/ 86 h 192"/>
              <a:gd name="T2" fmla="*/ 144 w 168"/>
              <a:gd name="T3" fmla="*/ 52 h 192"/>
              <a:gd name="T4" fmla="*/ 144 w 168"/>
              <a:gd name="T5" fmla="*/ 36 h 192"/>
              <a:gd name="T6" fmla="*/ 98 w 168"/>
              <a:gd name="T7" fmla="*/ 2 h 192"/>
              <a:gd name="T8" fmla="*/ 93 w 168"/>
              <a:gd name="T9" fmla="*/ 0 h 192"/>
              <a:gd name="T10" fmla="*/ 84 w 168"/>
              <a:gd name="T11" fmla="*/ 8 h 192"/>
              <a:gd name="T12" fmla="*/ 84 w 168"/>
              <a:gd name="T13" fmla="*/ 24 h 192"/>
              <a:gd name="T14" fmla="*/ 0 w 168"/>
              <a:gd name="T15" fmla="*/ 108 h 192"/>
              <a:gd name="T16" fmla="*/ 84 w 168"/>
              <a:gd name="T17" fmla="*/ 192 h 192"/>
              <a:gd name="T18" fmla="*/ 168 w 168"/>
              <a:gd name="T19" fmla="*/ 118 h 192"/>
              <a:gd name="T20" fmla="*/ 168 w 168"/>
              <a:gd name="T21" fmla="*/ 116 h 192"/>
              <a:gd name="T22" fmla="*/ 160 w 168"/>
              <a:gd name="T23" fmla="*/ 108 h 192"/>
              <a:gd name="T24" fmla="*/ 140 w 168"/>
              <a:gd name="T25" fmla="*/ 108 h 192"/>
              <a:gd name="T26" fmla="*/ 128 w 168"/>
              <a:gd name="T27" fmla="*/ 116 h 192"/>
              <a:gd name="T28" fmla="*/ 84 w 168"/>
              <a:gd name="T29" fmla="*/ 152 h 192"/>
              <a:gd name="T30" fmla="*/ 40 w 168"/>
              <a:gd name="T31" fmla="*/ 108 h 192"/>
              <a:gd name="T32" fmla="*/ 84 w 168"/>
              <a:gd name="T33" fmla="*/ 64 h 192"/>
              <a:gd name="T34" fmla="*/ 84 w 168"/>
              <a:gd name="T35" fmla="*/ 80 h 192"/>
              <a:gd name="T36" fmla="*/ 93 w 168"/>
              <a:gd name="T37" fmla="*/ 88 h 192"/>
              <a:gd name="T38" fmla="*/ 98 w 168"/>
              <a:gd name="T39" fmla="*/ 8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 h="192">
                <a:moveTo>
                  <a:pt x="98" y="86"/>
                </a:moveTo>
                <a:cubicBezTo>
                  <a:pt x="144" y="52"/>
                  <a:pt x="144" y="52"/>
                  <a:pt x="144" y="52"/>
                </a:cubicBezTo>
                <a:cubicBezTo>
                  <a:pt x="149" y="47"/>
                  <a:pt x="149" y="41"/>
                  <a:pt x="144" y="36"/>
                </a:cubicBezTo>
                <a:cubicBezTo>
                  <a:pt x="98" y="2"/>
                  <a:pt x="98" y="2"/>
                  <a:pt x="98" y="2"/>
                </a:cubicBezTo>
                <a:cubicBezTo>
                  <a:pt x="96" y="1"/>
                  <a:pt x="95" y="0"/>
                  <a:pt x="93" y="0"/>
                </a:cubicBezTo>
                <a:cubicBezTo>
                  <a:pt x="88" y="0"/>
                  <a:pt x="84" y="4"/>
                  <a:pt x="84" y="8"/>
                </a:cubicBezTo>
                <a:cubicBezTo>
                  <a:pt x="84" y="24"/>
                  <a:pt x="84" y="24"/>
                  <a:pt x="84" y="24"/>
                </a:cubicBezTo>
                <a:cubicBezTo>
                  <a:pt x="38" y="24"/>
                  <a:pt x="0" y="62"/>
                  <a:pt x="0" y="108"/>
                </a:cubicBezTo>
                <a:cubicBezTo>
                  <a:pt x="0" y="154"/>
                  <a:pt x="38" y="192"/>
                  <a:pt x="84" y="192"/>
                </a:cubicBezTo>
                <a:cubicBezTo>
                  <a:pt x="127" y="192"/>
                  <a:pt x="163" y="160"/>
                  <a:pt x="168" y="118"/>
                </a:cubicBezTo>
                <a:cubicBezTo>
                  <a:pt x="168" y="118"/>
                  <a:pt x="168" y="117"/>
                  <a:pt x="168" y="116"/>
                </a:cubicBezTo>
                <a:cubicBezTo>
                  <a:pt x="168" y="112"/>
                  <a:pt x="164" y="108"/>
                  <a:pt x="160" y="108"/>
                </a:cubicBezTo>
                <a:cubicBezTo>
                  <a:pt x="140" y="108"/>
                  <a:pt x="140" y="108"/>
                  <a:pt x="140" y="108"/>
                </a:cubicBezTo>
                <a:cubicBezTo>
                  <a:pt x="133" y="108"/>
                  <a:pt x="128" y="113"/>
                  <a:pt x="128" y="116"/>
                </a:cubicBezTo>
                <a:cubicBezTo>
                  <a:pt x="124" y="137"/>
                  <a:pt x="106" y="152"/>
                  <a:pt x="84" y="152"/>
                </a:cubicBezTo>
                <a:cubicBezTo>
                  <a:pt x="60" y="152"/>
                  <a:pt x="40" y="132"/>
                  <a:pt x="40" y="108"/>
                </a:cubicBezTo>
                <a:cubicBezTo>
                  <a:pt x="40" y="84"/>
                  <a:pt x="60" y="64"/>
                  <a:pt x="84" y="64"/>
                </a:cubicBezTo>
                <a:cubicBezTo>
                  <a:pt x="84" y="80"/>
                  <a:pt x="84" y="80"/>
                  <a:pt x="84" y="80"/>
                </a:cubicBezTo>
                <a:cubicBezTo>
                  <a:pt x="84" y="84"/>
                  <a:pt x="88" y="88"/>
                  <a:pt x="93" y="88"/>
                </a:cubicBezTo>
                <a:cubicBezTo>
                  <a:pt x="95" y="88"/>
                  <a:pt x="96" y="87"/>
                  <a:pt x="98" y="8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Freeform 6"/>
          <p:cNvSpPr>
            <a:spLocks noEditPoints="1"/>
          </p:cNvSpPr>
          <p:nvPr/>
        </p:nvSpPr>
        <p:spPr bwMode="auto">
          <a:xfrm>
            <a:off x="9819482" y="5643601"/>
            <a:ext cx="312738" cy="312737"/>
          </a:xfrm>
          <a:custGeom>
            <a:avLst/>
            <a:gdLst>
              <a:gd name="T0" fmla="*/ 7 w 192"/>
              <a:gd name="T1" fmla="*/ 123 h 192"/>
              <a:gd name="T2" fmla="*/ 0 w 192"/>
              <a:gd name="T3" fmla="*/ 181 h 192"/>
              <a:gd name="T4" fmla="*/ 11 w 192"/>
              <a:gd name="T5" fmla="*/ 192 h 192"/>
              <a:gd name="T6" fmla="*/ 69 w 192"/>
              <a:gd name="T7" fmla="*/ 185 h 192"/>
              <a:gd name="T8" fmla="*/ 73 w 192"/>
              <a:gd name="T9" fmla="*/ 182 h 192"/>
              <a:gd name="T10" fmla="*/ 73 w 192"/>
              <a:gd name="T11" fmla="*/ 170 h 192"/>
              <a:gd name="T12" fmla="*/ 64 w 192"/>
              <a:gd name="T13" fmla="*/ 160 h 192"/>
              <a:gd name="T14" fmla="*/ 85 w 192"/>
              <a:gd name="T15" fmla="*/ 139 h 192"/>
              <a:gd name="T16" fmla="*/ 85 w 192"/>
              <a:gd name="T17" fmla="*/ 126 h 192"/>
              <a:gd name="T18" fmla="*/ 66 w 192"/>
              <a:gd name="T19" fmla="*/ 107 h 192"/>
              <a:gd name="T20" fmla="*/ 53 w 192"/>
              <a:gd name="T21" fmla="*/ 107 h 192"/>
              <a:gd name="T22" fmla="*/ 32 w 192"/>
              <a:gd name="T23" fmla="*/ 128 h 192"/>
              <a:gd name="T24" fmla="*/ 22 w 192"/>
              <a:gd name="T25" fmla="*/ 119 h 192"/>
              <a:gd name="T26" fmla="*/ 10 w 192"/>
              <a:gd name="T27" fmla="*/ 119 h 192"/>
              <a:gd name="T28" fmla="*/ 7 w 192"/>
              <a:gd name="T29" fmla="*/ 123 h 192"/>
              <a:gd name="T30" fmla="*/ 185 w 192"/>
              <a:gd name="T31" fmla="*/ 123 h 192"/>
              <a:gd name="T32" fmla="*/ 182 w 192"/>
              <a:gd name="T33" fmla="*/ 119 h 192"/>
              <a:gd name="T34" fmla="*/ 170 w 192"/>
              <a:gd name="T35" fmla="*/ 119 h 192"/>
              <a:gd name="T36" fmla="*/ 160 w 192"/>
              <a:gd name="T37" fmla="*/ 128 h 192"/>
              <a:gd name="T38" fmla="*/ 139 w 192"/>
              <a:gd name="T39" fmla="*/ 107 h 192"/>
              <a:gd name="T40" fmla="*/ 126 w 192"/>
              <a:gd name="T41" fmla="*/ 107 h 192"/>
              <a:gd name="T42" fmla="*/ 107 w 192"/>
              <a:gd name="T43" fmla="*/ 126 h 192"/>
              <a:gd name="T44" fmla="*/ 107 w 192"/>
              <a:gd name="T45" fmla="*/ 139 h 192"/>
              <a:gd name="T46" fmla="*/ 128 w 192"/>
              <a:gd name="T47" fmla="*/ 160 h 192"/>
              <a:gd name="T48" fmla="*/ 119 w 192"/>
              <a:gd name="T49" fmla="*/ 170 h 192"/>
              <a:gd name="T50" fmla="*/ 119 w 192"/>
              <a:gd name="T51" fmla="*/ 182 h 192"/>
              <a:gd name="T52" fmla="*/ 123 w 192"/>
              <a:gd name="T53" fmla="*/ 185 h 192"/>
              <a:gd name="T54" fmla="*/ 181 w 192"/>
              <a:gd name="T55" fmla="*/ 192 h 192"/>
              <a:gd name="T56" fmla="*/ 192 w 192"/>
              <a:gd name="T57" fmla="*/ 181 h 192"/>
              <a:gd name="T58" fmla="*/ 185 w 192"/>
              <a:gd name="T59" fmla="*/ 123 h 192"/>
              <a:gd name="T60" fmla="*/ 7 w 192"/>
              <a:gd name="T61" fmla="*/ 69 h 192"/>
              <a:gd name="T62" fmla="*/ 10 w 192"/>
              <a:gd name="T63" fmla="*/ 73 h 192"/>
              <a:gd name="T64" fmla="*/ 22 w 192"/>
              <a:gd name="T65" fmla="*/ 73 h 192"/>
              <a:gd name="T66" fmla="*/ 32 w 192"/>
              <a:gd name="T67" fmla="*/ 64 h 192"/>
              <a:gd name="T68" fmla="*/ 53 w 192"/>
              <a:gd name="T69" fmla="*/ 85 h 192"/>
              <a:gd name="T70" fmla="*/ 66 w 192"/>
              <a:gd name="T71" fmla="*/ 85 h 192"/>
              <a:gd name="T72" fmla="*/ 85 w 192"/>
              <a:gd name="T73" fmla="*/ 66 h 192"/>
              <a:gd name="T74" fmla="*/ 85 w 192"/>
              <a:gd name="T75" fmla="*/ 53 h 192"/>
              <a:gd name="T76" fmla="*/ 64 w 192"/>
              <a:gd name="T77" fmla="*/ 32 h 192"/>
              <a:gd name="T78" fmla="*/ 73 w 192"/>
              <a:gd name="T79" fmla="*/ 22 h 192"/>
              <a:gd name="T80" fmla="*/ 73 w 192"/>
              <a:gd name="T81" fmla="*/ 10 h 192"/>
              <a:gd name="T82" fmla="*/ 69 w 192"/>
              <a:gd name="T83" fmla="*/ 7 h 192"/>
              <a:gd name="T84" fmla="*/ 11 w 192"/>
              <a:gd name="T85" fmla="*/ 0 h 192"/>
              <a:gd name="T86" fmla="*/ 0 w 192"/>
              <a:gd name="T87" fmla="*/ 11 h 192"/>
              <a:gd name="T88" fmla="*/ 7 w 192"/>
              <a:gd name="T89" fmla="*/ 69 h 192"/>
              <a:gd name="T90" fmla="*/ 185 w 192"/>
              <a:gd name="T91" fmla="*/ 69 h 192"/>
              <a:gd name="T92" fmla="*/ 192 w 192"/>
              <a:gd name="T93" fmla="*/ 11 h 192"/>
              <a:gd name="T94" fmla="*/ 181 w 192"/>
              <a:gd name="T95" fmla="*/ 0 h 192"/>
              <a:gd name="T96" fmla="*/ 123 w 192"/>
              <a:gd name="T97" fmla="*/ 7 h 192"/>
              <a:gd name="T98" fmla="*/ 119 w 192"/>
              <a:gd name="T99" fmla="*/ 10 h 192"/>
              <a:gd name="T100" fmla="*/ 119 w 192"/>
              <a:gd name="T101" fmla="*/ 22 h 192"/>
              <a:gd name="T102" fmla="*/ 128 w 192"/>
              <a:gd name="T103" fmla="*/ 32 h 192"/>
              <a:gd name="T104" fmla="*/ 107 w 192"/>
              <a:gd name="T105" fmla="*/ 53 h 192"/>
              <a:gd name="T106" fmla="*/ 107 w 192"/>
              <a:gd name="T107" fmla="*/ 66 h 192"/>
              <a:gd name="T108" fmla="*/ 126 w 192"/>
              <a:gd name="T109" fmla="*/ 85 h 192"/>
              <a:gd name="T110" fmla="*/ 139 w 192"/>
              <a:gd name="T111" fmla="*/ 85 h 192"/>
              <a:gd name="T112" fmla="*/ 160 w 192"/>
              <a:gd name="T113" fmla="*/ 64 h 192"/>
              <a:gd name="T114" fmla="*/ 170 w 192"/>
              <a:gd name="T115" fmla="*/ 73 h 192"/>
              <a:gd name="T116" fmla="*/ 182 w 192"/>
              <a:gd name="T117" fmla="*/ 73 h 192"/>
              <a:gd name="T118" fmla="*/ 185 w 192"/>
              <a:gd name="T11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192">
                <a:moveTo>
                  <a:pt x="7" y="123"/>
                </a:moveTo>
                <a:cubicBezTo>
                  <a:pt x="0" y="181"/>
                  <a:pt x="0" y="181"/>
                  <a:pt x="0" y="181"/>
                </a:cubicBezTo>
                <a:cubicBezTo>
                  <a:pt x="0" y="187"/>
                  <a:pt x="5" y="192"/>
                  <a:pt x="11" y="192"/>
                </a:cubicBezTo>
                <a:cubicBezTo>
                  <a:pt x="69" y="185"/>
                  <a:pt x="69" y="185"/>
                  <a:pt x="69" y="185"/>
                </a:cubicBezTo>
                <a:cubicBezTo>
                  <a:pt x="70" y="184"/>
                  <a:pt x="72" y="184"/>
                  <a:pt x="73" y="182"/>
                </a:cubicBezTo>
                <a:cubicBezTo>
                  <a:pt x="77" y="179"/>
                  <a:pt x="77" y="173"/>
                  <a:pt x="73" y="170"/>
                </a:cubicBezTo>
                <a:cubicBezTo>
                  <a:pt x="64" y="160"/>
                  <a:pt x="64" y="160"/>
                  <a:pt x="64" y="160"/>
                </a:cubicBezTo>
                <a:cubicBezTo>
                  <a:pt x="85" y="139"/>
                  <a:pt x="85" y="139"/>
                  <a:pt x="85" y="139"/>
                </a:cubicBezTo>
                <a:cubicBezTo>
                  <a:pt x="89" y="135"/>
                  <a:pt x="89" y="130"/>
                  <a:pt x="85" y="126"/>
                </a:cubicBezTo>
                <a:cubicBezTo>
                  <a:pt x="66" y="107"/>
                  <a:pt x="66" y="107"/>
                  <a:pt x="66" y="107"/>
                </a:cubicBezTo>
                <a:cubicBezTo>
                  <a:pt x="62" y="103"/>
                  <a:pt x="57" y="103"/>
                  <a:pt x="53" y="107"/>
                </a:cubicBezTo>
                <a:cubicBezTo>
                  <a:pt x="32" y="128"/>
                  <a:pt x="32" y="128"/>
                  <a:pt x="32" y="128"/>
                </a:cubicBezTo>
                <a:cubicBezTo>
                  <a:pt x="22" y="119"/>
                  <a:pt x="22" y="119"/>
                  <a:pt x="22" y="119"/>
                </a:cubicBezTo>
                <a:cubicBezTo>
                  <a:pt x="19" y="115"/>
                  <a:pt x="13" y="115"/>
                  <a:pt x="10" y="119"/>
                </a:cubicBezTo>
                <a:cubicBezTo>
                  <a:pt x="8" y="120"/>
                  <a:pt x="8" y="122"/>
                  <a:pt x="7" y="123"/>
                </a:cubicBezTo>
                <a:close/>
                <a:moveTo>
                  <a:pt x="185" y="123"/>
                </a:moveTo>
                <a:cubicBezTo>
                  <a:pt x="184" y="122"/>
                  <a:pt x="184" y="120"/>
                  <a:pt x="182" y="119"/>
                </a:cubicBezTo>
                <a:cubicBezTo>
                  <a:pt x="179" y="115"/>
                  <a:pt x="173" y="115"/>
                  <a:pt x="170" y="119"/>
                </a:cubicBezTo>
                <a:cubicBezTo>
                  <a:pt x="160" y="128"/>
                  <a:pt x="160" y="128"/>
                  <a:pt x="160" y="128"/>
                </a:cubicBezTo>
                <a:cubicBezTo>
                  <a:pt x="139" y="107"/>
                  <a:pt x="139" y="107"/>
                  <a:pt x="139" y="107"/>
                </a:cubicBezTo>
                <a:cubicBezTo>
                  <a:pt x="135" y="103"/>
                  <a:pt x="130" y="103"/>
                  <a:pt x="126" y="107"/>
                </a:cubicBezTo>
                <a:cubicBezTo>
                  <a:pt x="107" y="126"/>
                  <a:pt x="107" y="126"/>
                  <a:pt x="107" y="126"/>
                </a:cubicBezTo>
                <a:cubicBezTo>
                  <a:pt x="103" y="130"/>
                  <a:pt x="103" y="135"/>
                  <a:pt x="107" y="139"/>
                </a:cubicBezTo>
                <a:cubicBezTo>
                  <a:pt x="128" y="160"/>
                  <a:pt x="128" y="160"/>
                  <a:pt x="128" y="160"/>
                </a:cubicBezTo>
                <a:cubicBezTo>
                  <a:pt x="119" y="170"/>
                  <a:pt x="119" y="170"/>
                  <a:pt x="119" y="170"/>
                </a:cubicBezTo>
                <a:cubicBezTo>
                  <a:pt x="115" y="173"/>
                  <a:pt x="115" y="179"/>
                  <a:pt x="119" y="182"/>
                </a:cubicBezTo>
                <a:cubicBezTo>
                  <a:pt x="120" y="184"/>
                  <a:pt x="122" y="184"/>
                  <a:pt x="123" y="185"/>
                </a:cubicBezTo>
                <a:cubicBezTo>
                  <a:pt x="181" y="192"/>
                  <a:pt x="181" y="192"/>
                  <a:pt x="181" y="192"/>
                </a:cubicBezTo>
                <a:cubicBezTo>
                  <a:pt x="187" y="192"/>
                  <a:pt x="192" y="187"/>
                  <a:pt x="192" y="181"/>
                </a:cubicBezTo>
                <a:lnTo>
                  <a:pt x="185" y="123"/>
                </a:lnTo>
                <a:close/>
                <a:moveTo>
                  <a:pt x="7" y="69"/>
                </a:moveTo>
                <a:cubicBezTo>
                  <a:pt x="8" y="70"/>
                  <a:pt x="8" y="72"/>
                  <a:pt x="10" y="73"/>
                </a:cubicBezTo>
                <a:cubicBezTo>
                  <a:pt x="13" y="77"/>
                  <a:pt x="19" y="77"/>
                  <a:pt x="22" y="73"/>
                </a:cubicBezTo>
                <a:cubicBezTo>
                  <a:pt x="32" y="64"/>
                  <a:pt x="32" y="64"/>
                  <a:pt x="32" y="64"/>
                </a:cubicBezTo>
                <a:cubicBezTo>
                  <a:pt x="53" y="85"/>
                  <a:pt x="53" y="85"/>
                  <a:pt x="53" y="85"/>
                </a:cubicBezTo>
                <a:cubicBezTo>
                  <a:pt x="57" y="89"/>
                  <a:pt x="62" y="89"/>
                  <a:pt x="66" y="85"/>
                </a:cubicBezTo>
                <a:cubicBezTo>
                  <a:pt x="85" y="66"/>
                  <a:pt x="85" y="66"/>
                  <a:pt x="85" y="66"/>
                </a:cubicBezTo>
                <a:cubicBezTo>
                  <a:pt x="89" y="62"/>
                  <a:pt x="89" y="57"/>
                  <a:pt x="85" y="53"/>
                </a:cubicBezTo>
                <a:cubicBezTo>
                  <a:pt x="64" y="32"/>
                  <a:pt x="64" y="32"/>
                  <a:pt x="64" y="32"/>
                </a:cubicBezTo>
                <a:cubicBezTo>
                  <a:pt x="73" y="22"/>
                  <a:pt x="73" y="22"/>
                  <a:pt x="73" y="22"/>
                </a:cubicBezTo>
                <a:cubicBezTo>
                  <a:pt x="77" y="19"/>
                  <a:pt x="77" y="13"/>
                  <a:pt x="73" y="10"/>
                </a:cubicBezTo>
                <a:cubicBezTo>
                  <a:pt x="72" y="8"/>
                  <a:pt x="70" y="8"/>
                  <a:pt x="69" y="7"/>
                </a:cubicBezTo>
                <a:cubicBezTo>
                  <a:pt x="11" y="0"/>
                  <a:pt x="11" y="0"/>
                  <a:pt x="11" y="0"/>
                </a:cubicBezTo>
                <a:cubicBezTo>
                  <a:pt x="5" y="0"/>
                  <a:pt x="0" y="5"/>
                  <a:pt x="0" y="11"/>
                </a:cubicBezTo>
                <a:lnTo>
                  <a:pt x="7" y="69"/>
                </a:lnTo>
                <a:close/>
                <a:moveTo>
                  <a:pt x="185" y="69"/>
                </a:moveTo>
                <a:cubicBezTo>
                  <a:pt x="192" y="11"/>
                  <a:pt x="192" y="11"/>
                  <a:pt x="192" y="11"/>
                </a:cubicBezTo>
                <a:cubicBezTo>
                  <a:pt x="192" y="5"/>
                  <a:pt x="187" y="0"/>
                  <a:pt x="181" y="0"/>
                </a:cubicBezTo>
                <a:cubicBezTo>
                  <a:pt x="123" y="7"/>
                  <a:pt x="123" y="7"/>
                  <a:pt x="123" y="7"/>
                </a:cubicBezTo>
                <a:cubicBezTo>
                  <a:pt x="122" y="8"/>
                  <a:pt x="120" y="8"/>
                  <a:pt x="119" y="10"/>
                </a:cubicBezTo>
                <a:cubicBezTo>
                  <a:pt x="115" y="13"/>
                  <a:pt x="115" y="19"/>
                  <a:pt x="119" y="22"/>
                </a:cubicBezTo>
                <a:cubicBezTo>
                  <a:pt x="128" y="32"/>
                  <a:pt x="128" y="32"/>
                  <a:pt x="128" y="32"/>
                </a:cubicBezTo>
                <a:cubicBezTo>
                  <a:pt x="107" y="53"/>
                  <a:pt x="107" y="53"/>
                  <a:pt x="107" y="53"/>
                </a:cubicBezTo>
                <a:cubicBezTo>
                  <a:pt x="103" y="57"/>
                  <a:pt x="103" y="62"/>
                  <a:pt x="107" y="66"/>
                </a:cubicBezTo>
                <a:cubicBezTo>
                  <a:pt x="126" y="85"/>
                  <a:pt x="126" y="85"/>
                  <a:pt x="126" y="85"/>
                </a:cubicBezTo>
                <a:cubicBezTo>
                  <a:pt x="130" y="89"/>
                  <a:pt x="135" y="89"/>
                  <a:pt x="139" y="85"/>
                </a:cubicBezTo>
                <a:cubicBezTo>
                  <a:pt x="160" y="64"/>
                  <a:pt x="160" y="64"/>
                  <a:pt x="160" y="64"/>
                </a:cubicBezTo>
                <a:cubicBezTo>
                  <a:pt x="170" y="73"/>
                  <a:pt x="170" y="73"/>
                  <a:pt x="170" y="73"/>
                </a:cubicBezTo>
                <a:cubicBezTo>
                  <a:pt x="173" y="77"/>
                  <a:pt x="179" y="77"/>
                  <a:pt x="182" y="73"/>
                </a:cubicBezTo>
                <a:cubicBezTo>
                  <a:pt x="184" y="72"/>
                  <a:pt x="184" y="70"/>
                  <a:pt x="185" y="69"/>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Freeform 7"/>
          <p:cNvSpPr>
            <a:spLocks noEditPoints="1"/>
          </p:cNvSpPr>
          <p:nvPr/>
        </p:nvSpPr>
        <p:spPr bwMode="auto">
          <a:xfrm>
            <a:off x="9114632" y="5642014"/>
            <a:ext cx="315913" cy="315912"/>
          </a:xfrm>
          <a:custGeom>
            <a:avLst/>
            <a:gdLst>
              <a:gd name="T0" fmla="*/ 112 w 194"/>
              <a:gd name="T1" fmla="*/ 20 h 194"/>
              <a:gd name="T2" fmla="*/ 105 w 194"/>
              <a:gd name="T3" fmla="*/ 78 h 194"/>
              <a:gd name="T4" fmla="*/ 116 w 194"/>
              <a:gd name="T5" fmla="*/ 89 h 194"/>
              <a:gd name="T6" fmla="*/ 174 w 194"/>
              <a:gd name="T7" fmla="*/ 82 h 194"/>
              <a:gd name="T8" fmla="*/ 178 w 194"/>
              <a:gd name="T9" fmla="*/ 79 h 194"/>
              <a:gd name="T10" fmla="*/ 178 w 194"/>
              <a:gd name="T11" fmla="*/ 67 h 194"/>
              <a:gd name="T12" fmla="*/ 169 w 194"/>
              <a:gd name="T13" fmla="*/ 57 h 194"/>
              <a:gd name="T14" fmla="*/ 190 w 194"/>
              <a:gd name="T15" fmla="*/ 36 h 194"/>
              <a:gd name="T16" fmla="*/ 190 w 194"/>
              <a:gd name="T17" fmla="*/ 23 h 194"/>
              <a:gd name="T18" fmla="*/ 171 w 194"/>
              <a:gd name="T19" fmla="*/ 4 h 194"/>
              <a:gd name="T20" fmla="*/ 158 w 194"/>
              <a:gd name="T21" fmla="*/ 4 h 194"/>
              <a:gd name="T22" fmla="*/ 137 w 194"/>
              <a:gd name="T23" fmla="*/ 25 h 194"/>
              <a:gd name="T24" fmla="*/ 127 w 194"/>
              <a:gd name="T25" fmla="*/ 16 h 194"/>
              <a:gd name="T26" fmla="*/ 115 w 194"/>
              <a:gd name="T27" fmla="*/ 16 h 194"/>
              <a:gd name="T28" fmla="*/ 112 w 194"/>
              <a:gd name="T29" fmla="*/ 20 h 194"/>
              <a:gd name="T30" fmla="*/ 82 w 194"/>
              <a:gd name="T31" fmla="*/ 20 h 194"/>
              <a:gd name="T32" fmla="*/ 79 w 194"/>
              <a:gd name="T33" fmla="*/ 16 h 194"/>
              <a:gd name="T34" fmla="*/ 67 w 194"/>
              <a:gd name="T35" fmla="*/ 16 h 194"/>
              <a:gd name="T36" fmla="*/ 57 w 194"/>
              <a:gd name="T37" fmla="*/ 25 h 194"/>
              <a:gd name="T38" fmla="*/ 36 w 194"/>
              <a:gd name="T39" fmla="*/ 4 h 194"/>
              <a:gd name="T40" fmla="*/ 23 w 194"/>
              <a:gd name="T41" fmla="*/ 4 h 194"/>
              <a:gd name="T42" fmla="*/ 4 w 194"/>
              <a:gd name="T43" fmla="*/ 23 h 194"/>
              <a:gd name="T44" fmla="*/ 4 w 194"/>
              <a:gd name="T45" fmla="*/ 36 h 194"/>
              <a:gd name="T46" fmla="*/ 25 w 194"/>
              <a:gd name="T47" fmla="*/ 57 h 194"/>
              <a:gd name="T48" fmla="*/ 16 w 194"/>
              <a:gd name="T49" fmla="*/ 67 h 194"/>
              <a:gd name="T50" fmla="*/ 16 w 194"/>
              <a:gd name="T51" fmla="*/ 79 h 194"/>
              <a:gd name="T52" fmla="*/ 20 w 194"/>
              <a:gd name="T53" fmla="*/ 82 h 194"/>
              <a:gd name="T54" fmla="*/ 78 w 194"/>
              <a:gd name="T55" fmla="*/ 89 h 194"/>
              <a:gd name="T56" fmla="*/ 89 w 194"/>
              <a:gd name="T57" fmla="*/ 78 h 194"/>
              <a:gd name="T58" fmla="*/ 82 w 194"/>
              <a:gd name="T59" fmla="*/ 20 h 194"/>
              <a:gd name="T60" fmla="*/ 112 w 194"/>
              <a:gd name="T61" fmla="*/ 174 h 194"/>
              <a:gd name="T62" fmla="*/ 115 w 194"/>
              <a:gd name="T63" fmla="*/ 178 h 194"/>
              <a:gd name="T64" fmla="*/ 127 w 194"/>
              <a:gd name="T65" fmla="*/ 178 h 194"/>
              <a:gd name="T66" fmla="*/ 137 w 194"/>
              <a:gd name="T67" fmla="*/ 169 h 194"/>
              <a:gd name="T68" fmla="*/ 158 w 194"/>
              <a:gd name="T69" fmla="*/ 190 h 194"/>
              <a:gd name="T70" fmla="*/ 171 w 194"/>
              <a:gd name="T71" fmla="*/ 190 h 194"/>
              <a:gd name="T72" fmla="*/ 190 w 194"/>
              <a:gd name="T73" fmla="*/ 171 h 194"/>
              <a:gd name="T74" fmla="*/ 190 w 194"/>
              <a:gd name="T75" fmla="*/ 158 h 194"/>
              <a:gd name="T76" fmla="*/ 169 w 194"/>
              <a:gd name="T77" fmla="*/ 137 h 194"/>
              <a:gd name="T78" fmla="*/ 178 w 194"/>
              <a:gd name="T79" fmla="*/ 127 h 194"/>
              <a:gd name="T80" fmla="*/ 178 w 194"/>
              <a:gd name="T81" fmla="*/ 115 h 194"/>
              <a:gd name="T82" fmla="*/ 174 w 194"/>
              <a:gd name="T83" fmla="*/ 112 h 194"/>
              <a:gd name="T84" fmla="*/ 116 w 194"/>
              <a:gd name="T85" fmla="*/ 105 h 194"/>
              <a:gd name="T86" fmla="*/ 105 w 194"/>
              <a:gd name="T87" fmla="*/ 116 h 194"/>
              <a:gd name="T88" fmla="*/ 112 w 194"/>
              <a:gd name="T89" fmla="*/ 174 h 194"/>
              <a:gd name="T90" fmla="*/ 82 w 194"/>
              <a:gd name="T91" fmla="*/ 174 h 194"/>
              <a:gd name="T92" fmla="*/ 89 w 194"/>
              <a:gd name="T93" fmla="*/ 116 h 194"/>
              <a:gd name="T94" fmla="*/ 78 w 194"/>
              <a:gd name="T95" fmla="*/ 105 h 194"/>
              <a:gd name="T96" fmla="*/ 20 w 194"/>
              <a:gd name="T97" fmla="*/ 112 h 194"/>
              <a:gd name="T98" fmla="*/ 16 w 194"/>
              <a:gd name="T99" fmla="*/ 115 h 194"/>
              <a:gd name="T100" fmla="*/ 16 w 194"/>
              <a:gd name="T101" fmla="*/ 127 h 194"/>
              <a:gd name="T102" fmla="*/ 25 w 194"/>
              <a:gd name="T103" fmla="*/ 137 h 194"/>
              <a:gd name="T104" fmla="*/ 4 w 194"/>
              <a:gd name="T105" fmla="*/ 158 h 194"/>
              <a:gd name="T106" fmla="*/ 4 w 194"/>
              <a:gd name="T107" fmla="*/ 171 h 194"/>
              <a:gd name="T108" fmla="*/ 23 w 194"/>
              <a:gd name="T109" fmla="*/ 190 h 194"/>
              <a:gd name="T110" fmla="*/ 36 w 194"/>
              <a:gd name="T111" fmla="*/ 190 h 194"/>
              <a:gd name="T112" fmla="*/ 57 w 194"/>
              <a:gd name="T113" fmla="*/ 169 h 194"/>
              <a:gd name="T114" fmla="*/ 67 w 194"/>
              <a:gd name="T115" fmla="*/ 178 h 194"/>
              <a:gd name="T116" fmla="*/ 79 w 194"/>
              <a:gd name="T117" fmla="*/ 178 h 194"/>
              <a:gd name="T118" fmla="*/ 82 w 194"/>
              <a:gd name="T119" fmla="*/ 1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 h="194">
                <a:moveTo>
                  <a:pt x="112" y="20"/>
                </a:moveTo>
                <a:cubicBezTo>
                  <a:pt x="105" y="78"/>
                  <a:pt x="105" y="78"/>
                  <a:pt x="105" y="78"/>
                </a:cubicBezTo>
                <a:cubicBezTo>
                  <a:pt x="105" y="84"/>
                  <a:pt x="110" y="89"/>
                  <a:pt x="116" y="89"/>
                </a:cubicBezTo>
                <a:cubicBezTo>
                  <a:pt x="174" y="82"/>
                  <a:pt x="174" y="82"/>
                  <a:pt x="174" y="82"/>
                </a:cubicBezTo>
                <a:cubicBezTo>
                  <a:pt x="175" y="81"/>
                  <a:pt x="177" y="81"/>
                  <a:pt x="178" y="79"/>
                </a:cubicBezTo>
                <a:cubicBezTo>
                  <a:pt x="182" y="76"/>
                  <a:pt x="182" y="70"/>
                  <a:pt x="178" y="67"/>
                </a:cubicBezTo>
                <a:cubicBezTo>
                  <a:pt x="169" y="57"/>
                  <a:pt x="169" y="57"/>
                  <a:pt x="169" y="57"/>
                </a:cubicBezTo>
                <a:cubicBezTo>
                  <a:pt x="190" y="36"/>
                  <a:pt x="190" y="36"/>
                  <a:pt x="190" y="36"/>
                </a:cubicBezTo>
                <a:cubicBezTo>
                  <a:pt x="194" y="32"/>
                  <a:pt x="194" y="27"/>
                  <a:pt x="190" y="23"/>
                </a:cubicBezTo>
                <a:cubicBezTo>
                  <a:pt x="171" y="4"/>
                  <a:pt x="171" y="4"/>
                  <a:pt x="171" y="4"/>
                </a:cubicBezTo>
                <a:cubicBezTo>
                  <a:pt x="167" y="0"/>
                  <a:pt x="162" y="0"/>
                  <a:pt x="158" y="4"/>
                </a:cubicBezTo>
                <a:cubicBezTo>
                  <a:pt x="137" y="25"/>
                  <a:pt x="137" y="25"/>
                  <a:pt x="137" y="25"/>
                </a:cubicBezTo>
                <a:cubicBezTo>
                  <a:pt x="127" y="16"/>
                  <a:pt x="127" y="16"/>
                  <a:pt x="127" y="16"/>
                </a:cubicBezTo>
                <a:cubicBezTo>
                  <a:pt x="124" y="12"/>
                  <a:pt x="118" y="12"/>
                  <a:pt x="115" y="16"/>
                </a:cubicBezTo>
                <a:cubicBezTo>
                  <a:pt x="113" y="17"/>
                  <a:pt x="113" y="19"/>
                  <a:pt x="112" y="20"/>
                </a:cubicBezTo>
                <a:close/>
                <a:moveTo>
                  <a:pt x="82" y="20"/>
                </a:moveTo>
                <a:cubicBezTo>
                  <a:pt x="81" y="19"/>
                  <a:pt x="81" y="17"/>
                  <a:pt x="79" y="16"/>
                </a:cubicBezTo>
                <a:cubicBezTo>
                  <a:pt x="76" y="12"/>
                  <a:pt x="70" y="12"/>
                  <a:pt x="67" y="16"/>
                </a:cubicBezTo>
                <a:cubicBezTo>
                  <a:pt x="57" y="25"/>
                  <a:pt x="57" y="25"/>
                  <a:pt x="57" y="25"/>
                </a:cubicBezTo>
                <a:cubicBezTo>
                  <a:pt x="36" y="4"/>
                  <a:pt x="36" y="4"/>
                  <a:pt x="36" y="4"/>
                </a:cubicBezTo>
                <a:cubicBezTo>
                  <a:pt x="32" y="0"/>
                  <a:pt x="27" y="0"/>
                  <a:pt x="23" y="4"/>
                </a:cubicBezTo>
                <a:cubicBezTo>
                  <a:pt x="4" y="23"/>
                  <a:pt x="4" y="23"/>
                  <a:pt x="4" y="23"/>
                </a:cubicBezTo>
                <a:cubicBezTo>
                  <a:pt x="0" y="27"/>
                  <a:pt x="0" y="32"/>
                  <a:pt x="4" y="36"/>
                </a:cubicBezTo>
                <a:cubicBezTo>
                  <a:pt x="25" y="57"/>
                  <a:pt x="25" y="57"/>
                  <a:pt x="25" y="57"/>
                </a:cubicBezTo>
                <a:cubicBezTo>
                  <a:pt x="16" y="67"/>
                  <a:pt x="16" y="67"/>
                  <a:pt x="16" y="67"/>
                </a:cubicBezTo>
                <a:cubicBezTo>
                  <a:pt x="12" y="70"/>
                  <a:pt x="12" y="76"/>
                  <a:pt x="16" y="79"/>
                </a:cubicBezTo>
                <a:cubicBezTo>
                  <a:pt x="17" y="81"/>
                  <a:pt x="19" y="81"/>
                  <a:pt x="20" y="82"/>
                </a:cubicBezTo>
                <a:cubicBezTo>
                  <a:pt x="78" y="89"/>
                  <a:pt x="78" y="89"/>
                  <a:pt x="78" y="89"/>
                </a:cubicBezTo>
                <a:cubicBezTo>
                  <a:pt x="84" y="89"/>
                  <a:pt x="89" y="84"/>
                  <a:pt x="89" y="78"/>
                </a:cubicBezTo>
                <a:lnTo>
                  <a:pt x="82" y="20"/>
                </a:lnTo>
                <a:close/>
                <a:moveTo>
                  <a:pt x="112" y="174"/>
                </a:moveTo>
                <a:cubicBezTo>
                  <a:pt x="113" y="175"/>
                  <a:pt x="113" y="177"/>
                  <a:pt x="115" y="178"/>
                </a:cubicBezTo>
                <a:cubicBezTo>
                  <a:pt x="118" y="182"/>
                  <a:pt x="124" y="182"/>
                  <a:pt x="127" y="178"/>
                </a:cubicBezTo>
                <a:cubicBezTo>
                  <a:pt x="137" y="169"/>
                  <a:pt x="137" y="169"/>
                  <a:pt x="137" y="169"/>
                </a:cubicBezTo>
                <a:cubicBezTo>
                  <a:pt x="158" y="190"/>
                  <a:pt x="158" y="190"/>
                  <a:pt x="158" y="190"/>
                </a:cubicBezTo>
                <a:cubicBezTo>
                  <a:pt x="162" y="194"/>
                  <a:pt x="167" y="194"/>
                  <a:pt x="171" y="190"/>
                </a:cubicBezTo>
                <a:cubicBezTo>
                  <a:pt x="190" y="171"/>
                  <a:pt x="190" y="171"/>
                  <a:pt x="190" y="171"/>
                </a:cubicBezTo>
                <a:cubicBezTo>
                  <a:pt x="194" y="167"/>
                  <a:pt x="194" y="162"/>
                  <a:pt x="190" y="158"/>
                </a:cubicBezTo>
                <a:cubicBezTo>
                  <a:pt x="169" y="137"/>
                  <a:pt x="169" y="137"/>
                  <a:pt x="169" y="137"/>
                </a:cubicBezTo>
                <a:cubicBezTo>
                  <a:pt x="178" y="127"/>
                  <a:pt x="178" y="127"/>
                  <a:pt x="178" y="127"/>
                </a:cubicBezTo>
                <a:cubicBezTo>
                  <a:pt x="182" y="124"/>
                  <a:pt x="182" y="118"/>
                  <a:pt x="178" y="115"/>
                </a:cubicBezTo>
                <a:cubicBezTo>
                  <a:pt x="177" y="113"/>
                  <a:pt x="175" y="113"/>
                  <a:pt x="174" y="112"/>
                </a:cubicBezTo>
                <a:cubicBezTo>
                  <a:pt x="116" y="105"/>
                  <a:pt x="116" y="105"/>
                  <a:pt x="116" y="105"/>
                </a:cubicBezTo>
                <a:cubicBezTo>
                  <a:pt x="110" y="105"/>
                  <a:pt x="105" y="110"/>
                  <a:pt x="105" y="116"/>
                </a:cubicBezTo>
                <a:lnTo>
                  <a:pt x="112" y="174"/>
                </a:lnTo>
                <a:close/>
                <a:moveTo>
                  <a:pt x="82" y="174"/>
                </a:moveTo>
                <a:cubicBezTo>
                  <a:pt x="89" y="116"/>
                  <a:pt x="89" y="116"/>
                  <a:pt x="89" y="116"/>
                </a:cubicBezTo>
                <a:cubicBezTo>
                  <a:pt x="89" y="110"/>
                  <a:pt x="84" y="105"/>
                  <a:pt x="78" y="105"/>
                </a:cubicBezTo>
                <a:cubicBezTo>
                  <a:pt x="20" y="112"/>
                  <a:pt x="20" y="112"/>
                  <a:pt x="20" y="112"/>
                </a:cubicBezTo>
                <a:cubicBezTo>
                  <a:pt x="19" y="113"/>
                  <a:pt x="17" y="113"/>
                  <a:pt x="16" y="115"/>
                </a:cubicBezTo>
                <a:cubicBezTo>
                  <a:pt x="12" y="118"/>
                  <a:pt x="12" y="124"/>
                  <a:pt x="16" y="127"/>
                </a:cubicBezTo>
                <a:cubicBezTo>
                  <a:pt x="25" y="137"/>
                  <a:pt x="25" y="137"/>
                  <a:pt x="25" y="137"/>
                </a:cubicBezTo>
                <a:cubicBezTo>
                  <a:pt x="4" y="158"/>
                  <a:pt x="4" y="158"/>
                  <a:pt x="4" y="158"/>
                </a:cubicBezTo>
                <a:cubicBezTo>
                  <a:pt x="0" y="162"/>
                  <a:pt x="0" y="167"/>
                  <a:pt x="4" y="171"/>
                </a:cubicBezTo>
                <a:cubicBezTo>
                  <a:pt x="23" y="190"/>
                  <a:pt x="23" y="190"/>
                  <a:pt x="23" y="190"/>
                </a:cubicBezTo>
                <a:cubicBezTo>
                  <a:pt x="27" y="194"/>
                  <a:pt x="32" y="194"/>
                  <a:pt x="36" y="190"/>
                </a:cubicBezTo>
                <a:cubicBezTo>
                  <a:pt x="57" y="169"/>
                  <a:pt x="57" y="169"/>
                  <a:pt x="57" y="169"/>
                </a:cubicBezTo>
                <a:cubicBezTo>
                  <a:pt x="67" y="178"/>
                  <a:pt x="67" y="178"/>
                  <a:pt x="67" y="178"/>
                </a:cubicBezTo>
                <a:cubicBezTo>
                  <a:pt x="70" y="182"/>
                  <a:pt x="76" y="182"/>
                  <a:pt x="79" y="178"/>
                </a:cubicBezTo>
                <a:cubicBezTo>
                  <a:pt x="81" y="177"/>
                  <a:pt x="81" y="175"/>
                  <a:pt x="82" y="174"/>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 name="Freeform 8"/>
          <p:cNvSpPr>
            <a:spLocks/>
          </p:cNvSpPr>
          <p:nvPr/>
        </p:nvSpPr>
        <p:spPr bwMode="auto">
          <a:xfrm>
            <a:off x="8430419" y="5657889"/>
            <a:ext cx="276225" cy="276225"/>
          </a:xfrm>
          <a:custGeom>
            <a:avLst/>
            <a:gdLst>
              <a:gd name="T0" fmla="*/ 14 w 170"/>
              <a:gd name="T1" fmla="*/ 41 h 170"/>
              <a:gd name="T2" fmla="*/ 19 w 170"/>
              <a:gd name="T3" fmla="*/ 32 h 170"/>
              <a:gd name="T4" fmla="*/ 41 w 170"/>
              <a:gd name="T5" fmla="*/ 32 h 170"/>
              <a:gd name="T6" fmla="*/ 53 w 170"/>
              <a:gd name="T7" fmla="*/ 44 h 170"/>
              <a:gd name="T8" fmla="*/ 64 w 170"/>
              <a:gd name="T9" fmla="*/ 44 h 170"/>
              <a:gd name="T10" fmla="*/ 102 w 170"/>
              <a:gd name="T11" fmla="*/ 6 h 170"/>
              <a:gd name="T12" fmla="*/ 125 w 170"/>
              <a:gd name="T13" fmla="*/ 6 h 170"/>
              <a:gd name="T14" fmla="*/ 164 w 170"/>
              <a:gd name="T15" fmla="*/ 45 h 170"/>
              <a:gd name="T16" fmla="*/ 164 w 170"/>
              <a:gd name="T17" fmla="*/ 68 h 170"/>
              <a:gd name="T18" fmla="*/ 126 w 170"/>
              <a:gd name="T19" fmla="*/ 106 h 170"/>
              <a:gd name="T20" fmla="*/ 126 w 170"/>
              <a:gd name="T21" fmla="*/ 117 h 170"/>
              <a:gd name="T22" fmla="*/ 138 w 170"/>
              <a:gd name="T23" fmla="*/ 129 h 170"/>
              <a:gd name="T24" fmla="*/ 138 w 170"/>
              <a:gd name="T25" fmla="*/ 151 h 170"/>
              <a:gd name="T26" fmla="*/ 129 w 170"/>
              <a:gd name="T27" fmla="*/ 156 h 170"/>
              <a:gd name="T28" fmla="*/ 21 w 170"/>
              <a:gd name="T29" fmla="*/ 170 h 170"/>
              <a:gd name="T30" fmla="*/ 0 w 170"/>
              <a:gd name="T31" fmla="*/ 149 h 170"/>
              <a:gd name="T32" fmla="*/ 14 w 170"/>
              <a:gd name="T33" fmla="*/ 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4" y="41"/>
                </a:moveTo>
                <a:cubicBezTo>
                  <a:pt x="15" y="38"/>
                  <a:pt x="16" y="35"/>
                  <a:pt x="19" y="32"/>
                </a:cubicBezTo>
                <a:cubicBezTo>
                  <a:pt x="25" y="26"/>
                  <a:pt x="35" y="26"/>
                  <a:pt x="41" y="32"/>
                </a:cubicBezTo>
                <a:cubicBezTo>
                  <a:pt x="53" y="44"/>
                  <a:pt x="53" y="44"/>
                  <a:pt x="53" y="44"/>
                </a:cubicBezTo>
                <a:cubicBezTo>
                  <a:pt x="56" y="47"/>
                  <a:pt x="61" y="47"/>
                  <a:pt x="64" y="44"/>
                </a:cubicBezTo>
                <a:cubicBezTo>
                  <a:pt x="102" y="6"/>
                  <a:pt x="102" y="6"/>
                  <a:pt x="102" y="6"/>
                </a:cubicBezTo>
                <a:cubicBezTo>
                  <a:pt x="108" y="0"/>
                  <a:pt x="118" y="0"/>
                  <a:pt x="125" y="6"/>
                </a:cubicBezTo>
                <a:cubicBezTo>
                  <a:pt x="164" y="45"/>
                  <a:pt x="164" y="45"/>
                  <a:pt x="164" y="45"/>
                </a:cubicBezTo>
                <a:cubicBezTo>
                  <a:pt x="170" y="52"/>
                  <a:pt x="170" y="62"/>
                  <a:pt x="164" y="68"/>
                </a:cubicBezTo>
                <a:cubicBezTo>
                  <a:pt x="126" y="106"/>
                  <a:pt x="126" y="106"/>
                  <a:pt x="126" y="106"/>
                </a:cubicBezTo>
                <a:cubicBezTo>
                  <a:pt x="123" y="109"/>
                  <a:pt x="123" y="114"/>
                  <a:pt x="126" y="117"/>
                </a:cubicBezTo>
                <a:cubicBezTo>
                  <a:pt x="138" y="129"/>
                  <a:pt x="138" y="129"/>
                  <a:pt x="138" y="129"/>
                </a:cubicBezTo>
                <a:cubicBezTo>
                  <a:pt x="144" y="135"/>
                  <a:pt x="144" y="145"/>
                  <a:pt x="138" y="151"/>
                </a:cubicBezTo>
                <a:cubicBezTo>
                  <a:pt x="135" y="154"/>
                  <a:pt x="132" y="155"/>
                  <a:pt x="129" y="156"/>
                </a:cubicBezTo>
                <a:cubicBezTo>
                  <a:pt x="21" y="170"/>
                  <a:pt x="21" y="170"/>
                  <a:pt x="21" y="170"/>
                </a:cubicBezTo>
                <a:cubicBezTo>
                  <a:pt x="9" y="170"/>
                  <a:pt x="0" y="161"/>
                  <a:pt x="0" y="149"/>
                </a:cubicBezTo>
                <a:lnTo>
                  <a:pt x="14" y="41"/>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 name="Freeform 9"/>
          <p:cNvSpPr>
            <a:spLocks/>
          </p:cNvSpPr>
          <p:nvPr/>
        </p:nvSpPr>
        <p:spPr bwMode="auto">
          <a:xfrm>
            <a:off x="7725569" y="5657889"/>
            <a:ext cx="276225" cy="276225"/>
          </a:xfrm>
          <a:custGeom>
            <a:avLst/>
            <a:gdLst>
              <a:gd name="T0" fmla="*/ 156 w 170"/>
              <a:gd name="T1" fmla="*/ 41 h 170"/>
              <a:gd name="T2" fmla="*/ 152 w 170"/>
              <a:gd name="T3" fmla="*/ 32 h 170"/>
              <a:gd name="T4" fmla="*/ 129 w 170"/>
              <a:gd name="T5" fmla="*/ 32 h 170"/>
              <a:gd name="T6" fmla="*/ 118 w 170"/>
              <a:gd name="T7" fmla="*/ 44 h 170"/>
              <a:gd name="T8" fmla="*/ 106 w 170"/>
              <a:gd name="T9" fmla="*/ 44 h 170"/>
              <a:gd name="T10" fmla="*/ 68 w 170"/>
              <a:gd name="T11" fmla="*/ 6 h 170"/>
              <a:gd name="T12" fmla="*/ 46 w 170"/>
              <a:gd name="T13" fmla="*/ 6 h 170"/>
              <a:gd name="T14" fmla="*/ 6 w 170"/>
              <a:gd name="T15" fmla="*/ 45 h 170"/>
              <a:gd name="T16" fmla="*/ 6 w 170"/>
              <a:gd name="T17" fmla="*/ 68 h 170"/>
              <a:gd name="T18" fmla="*/ 44 w 170"/>
              <a:gd name="T19" fmla="*/ 106 h 170"/>
              <a:gd name="T20" fmla="*/ 44 w 170"/>
              <a:gd name="T21" fmla="*/ 117 h 170"/>
              <a:gd name="T22" fmla="*/ 33 w 170"/>
              <a:gd name="T23" fmla="*/ 129 h 170"/>
              <a:gd name="T24" fmla="*/ 33 w 170"/>
              <a:gd name="T25" fmla="*/ 151 h 170"/>
              <a:gd name="T26" fmla="*/ 42 w 170"/>
              <a:gd name="T27" fmla="*/ 156 h 170"/>
              <a:gd name="T28" fmla="*/ 150 w 170"/>
              <a:gd name="T29" fmla="*/ 170 h 170"/>
              <a:gd name="T30" fmla="*/ 170 w 170"/>
              <a:gd name="T31" fmla="*/ 149 h 170"/>
              <a:gd name="T32" fmla="*/ 156 w 170"/>
              <a:gd name="T33" fmla="*/ 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56" y="41"/>
                </a:moveTo>
                <a:cubicBezTo>
                  <a:pt x="156" y="38"/>
                  <a:pt x="154" y="35"/>
                  <a:pt x="152" y="32"/>
                </a:cubicBezTo>
                <a:cubicBezTo>
                  <a:pt x="145" y="26"/>
                  <a:pt x="135" y="26"/>
                  <a:pt x="129" y="32"/>
                </a:cubicBezTo>
                <a:cubicBezTo>
                  <a:pt x="118" y="44"/>
                  <a:pt x="118" y="44"/>
                  <a:pt x="118" y="44"/>
                </a:cubicBezTo>
                <a:cubicBezTo>
                  <a:pt x="115" y="47"/>
                  <a:pt x="109" y="47"/>
                  <a:pt x="106" y="44"/>
                </a:cubicBezTo>
                <a:cubicBezTo>
                  <a:pt x="68" y="6"/>
                  <a:pt x="68" y="6"/>
                  <a:pt x="68" y="6"/>
                </a:cubicBezTo>
                <a:cubicBezTo>
                  <a:pt x="62" y="0"/>
                  <a:pt x="52" y="0"/>
                  <a:pt x="46" y="6"/>
                </a:cubicBezTo>
                <a:cubicBezTo>
                  <a:pt x="6" y="45"/>
                  <a:pt x="6" y="45"/>
                  <a:pt x="6" y="45"/>
                </a:cubicBezTo>
                <a:cubicBezTo>
                  <a:pt x="0" y="52"/>
                  <a:pt x="0" y="62"/>
                  <a:pt x="6" y="68"/>
                </a:cubicBezTo>
                <a:cubicBezTo>
                  <a:pt x="44" y="106"/>
                  <a:pt x="44" y="106"/>
                  <a:pt x="44" y="106"/>
                </a:cubicBezTo>
                <a:cubicBezTo>
                  <a:pt x="47" y="109"/>
                  <a:pt x="47" y="114"/>
                  <a:pt x="44" y="117"/>
                </a:cubicBezTo>
                <a:cubicBezTo>
                  <a:pt x="33" y="129"/>
                  <a:pt x="33" y="129"/>
                  <a:pt x="33" y="129"/>
                </a:cubicBezTo>
                <a:cubicBezTo>
                  <a:pt x="27" y="135"/>
                  <a:pt x="27" y="145"/>
                  <a:pt x="33" y="151"/>
                </a:cubicBezTo>
                <a:cubicBezTo>
                  <a:pt x="35" y="154"/>
                  <a:pt x="38" y="155"/>
                  <a:pt x="42" y="156"/>
                </a:cubicBezTo>
                <a:cubicBezTo>
                  <a:pt x="150" y="170"/>
                  <a:pt x="150" y="170"/>
                  <a:pt x="150" y="170"/>
                </a:cubicBezTo>
                <a:cubicBezTo>
                  <a:pt x="161" y="170"/>
                  <a:pt x="170" y="161"/>
                  <a:pt x="170" y="149"/>
                </a:cubicBezTo>
                <a:lnTo>
                  <a:pt x="156" y="41"/>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 name="Freeform 10"/>
          <p:cNvSpPr>
            <a:spLocks/>
          </p:cNvSpPr>
          <p:nvPr/>
        </p:nvSpPr>
        <p:spPr bwMode="auto">
          <a:xfrm>
            <a:off x="7023894" y="5659476"/>
            <a:ext cx="276225" cy="276225"/>
          </a:xfrm>
          <a:custGeom>
            <a:avLst/>
            <a:gdLst>
              <a:gd name="T0" fmla="*/ 14 w 170"/>
              <a:gd name="T1" fmla="*/ 128 h 170"/>
              <a:gd name="T2" fmla="*/ 19 w 170"/>
              <a:gd name="T3" fmla="*/ 137 h 170"/>
              <a:gd name="T4" fmla="*/ 41 w 170"/>
              <a:gd name="T5" fmla="*/ 137 h 170"/>
              <a:gd name="T6" fmla="*/ 53 w 170"/>
              <a:gd name="T7" fmla="*/ 126 h 170"/>
              <a:gd name="T8" fmla="*/ 64 w 170"/>
              <a:gd name="T9" fmla="*/ 126 h 170"/>
              <a:gd name="T10" fmla="*/ 102 w 170"/>
              <a:gd name="T11" fmla="*/ 164 h 170"/>
              <a:gd name="T12" fmla="*/ 125 w 170"/>
              <a:gd name="T13" fmla="*/ 164 h 170"/>
              <a:gd name="T14" fmla="*/ 164 w 170"/>
              <a:gd name="T15" fmla="*/ 124 h 170"/>
              <a:gd name="T16" fmla="*/ 164 w 170"/>
              <a:gd name="T17" fmla="*/ 102 h 170"/>
              <a:gd name="T18" fmla="*/ 126 w 170"/>
              <a:gd name="T19" fmla="*/ 64 h 170"/>
              <a:gd name="T20" fmla="*/ 126 w 170"/>
              <a:gd name="T21" fmla="*/ 52 h 170"/>
              <a:gd name="T22" fmla="*/ 138 w 170"/>
              <a:gd name="T23" fmla="*/ 41 h 170"/>
              <a:gd name="T24" fmla="*/ 138 w 170"/>
              <a:gd name="T25" fmla="*/ 18 h 170"/>
              <a:gd name="T26" fmla="*/ 129 w 170"/>
              <a:gd name="T27" fmla="*/ 14 h 170"/>
              <a:gd name="T28" fmla="*/ 21 w 170"/>
              <a:gd name="T29" fmla="*/ 0 h 170"/>
              <a:gd name="T30" fmla="*/ 0 w 170"/>
              <a:gd name="T31" fmla="*/ 20 h 170"/>
              <a:gd name="T32" fmla="*/ 14 w 170"/>
              <a:gd name="T33"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4" y="128"/>
                </a:moveTo>
                <a:cubicBezTo>
                  <a:pt x="15" y="132"/>
                  <a:pt x="16" y="135"/>
                  <a:pt x="19" y="137"/>
                </a:cubicBezTo>
                <a:cubicBezTo>
                  <a:pt x="25" y="143"/>
                  <a:pt x="35" y="143"/>
                  <a:pt x="41" y="137"/>
                </a:cubicBezTo>
                <a:cubicBezTo>
                  <a:pt x="53" y="126"/>
                  <a:pt x="53" y="126"/>
                  <a:pt x="53" y="126"/>
                </a:cubicBezTo>
                <a:cubicBezTo>
                  <a:pt x="56" y="123"/>
                  <a:pt x="61" y="123"/>
                  <a:pt x="64" y="126"/>
                </a:cubicBezTo>
                <a:cubicBezTo>
                  <a:pt x="102" y="164"/>
                  <a:pt x="102" y="164"/>
                  <a:pt x="102" y="164"/>
                </a:cubicBezTo>
                <a:cubicBezTo>
                  <a:pt x="108" y="170"/>
                  <a:pt x="118" y="170"/>
                  <a:pt x="125" y="164"/>
                </a:cubicBezTo>
                <a:cubicBezTo>
                  <a:pt x="164" y="124"/>
                  <a:pt x="164" y="124"/>
                  <a:pt x="164" y="124"/>
                </a:cubicBezTo>
                <a:cubicBezTo>
                  <a:pt x="170" y="118"/>
                  <a:pt x="170" y="108"/>
                  <a:pt x="164" y="102"/>
                </a:cubicBezTo>
                <a:cubicBezTo>
                  <a:pt x="126" y="64"/>
                  <a:pt x="126" y="64"/>
                  <a:pt x="126" y="64"/>
                </a:cubicBezTo>
                <a:cubicBezTo>
                  <a:pt x="123" y="61"/>
                  <a:pt x="123" y="55"/>
                  <a:pt x="126" y="52"/>
                </a:cubicBezTo>
                <a:cubicBezTo>
                  <a:pt x="138" y="41"/>
                  <a:pt x="138" y="41"/>
                  <a:pt x="138" y="41"/>
                </a:cubicBezTo>
                <a:cubicBezTo>
                  <a:pt x="144" y="35"/>
                  <a:pt x="144" y="25"/>
                  <a:pt x="138" y="18"/>
                </a:cubicBezTo>
                <a:cubicBezTo>
                  <a:pt x="135" y="16"/>
                  <a:pt x="132" y="14"/>
                  <a:pt x="129" y="14"/>
                </a:cubicBezTo>
                <a:cubicBezTo>
                  <a:pt x="21" y="0"/>
                  <a:pt x="21" y="0"/>
                  <a:pt x="21" y="0"/>
                </a:cubicBezTo>
                <a:cubicBezTo>
                  <a:pt x="9" y="0"/>
                  <a:pt x="0" y="9"/>
                  <a:pt x="0" y="20"/>
                </a:cubicBezTo>
                <a:lnTo>
                  <a:pt x="14" y="12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 name="Freeform 11"/>
          <p:cNvSpPr>
            <a:spLocks/>
          </p:cNvSpPr>
          <p:nvPr/>
        </p:nvSpPr>
        <p:spPr bwMode="auto">
          <a:xfrm>
            <a:off x="6319044" y="5659476"/>
            <a:ext cx="276225" cy="276225"/>
          </a:xfrm>
          <a:custGeom>
            <a:avLst/>
            <a:gdLst>
              <a:gd name="T0" fmla="*/ 156 w 170"/>
              <a:gd name="T1" fmla="*/ 128 h 170"/>
              <a:gd name="T2" fmla="*/ 152 w 170"/>
              <a:gd name="T3" fmla="*/ 137 h 170"/>
              <a:gd name="T4" fmla="*/ 129 w 170"/>
              <a:gd name="T5" fmla="*/ 137 h 170"/>
              <a:gd name="T6" fmla="*/ 118 w 170"/>
              <a:gd name="T7" fmla="*/ 126 h 170"/>
              <a:gd name="T8" fmla="*/ 106 w 170"/>
              <a:gd name="T9" fmla="*/ 126 h 170"/>
              <a:gd name="T10" fmla="*/ 68 w 170"/>
              <a:gd name="T11" fmla="*/ 164 h 170"/>
              <a:gd name="T12" fmla="*/ 46 w 170"/>
              <a:gd name="T13" fmla="*/ 164 h 170"/>
              <a:gd name="T14" fmla="*/ 6 w 170"/>
              <a:gd name="T15" fmla="*/ 124 h 170"/>
              <a:gd name="T16" fmla="*/ 6 w 170"/>
              <a:gd name="T17" fmla="*/ 102 h 170"/>
              <a:gd name="T18" fmla="*/ 44 w 170"/>
              <a:gd name="T19" fmla="*/ 64 h 170"/>
              <a:gd name="T20" fmla="*/ 44 w 170"/>
              <a:gd name="T21" fmla="*/ 52 h 170"/>
              <a:gd name="T22" fmla="*/ 33 w 170"/>
              <a:gd name="T23" fmla="*/ 41 h 170"/>
              <a:gd name="T24" fmla="*/ 33 w 170"/>
              <a:gd name="T25" fmla="*/ 18 h 170"/>
              <a:gd name="T26" fmla="*/ 42 w 170"/>
              <a:gd name="T27" fmla="*/ 14 h 170"/>
              <a:gd name="T28" fmla="*/ 150 w 170"/>
              <a:gd name="T29" fmla="*/ 0 h 170"/>
              <a:gd name="T30" fmla="*/ 170 w 170"/>
              <a:gd name="T31" fmla="*/ 20 h 170"/>
              <a:gd name="T32" fmla="*/ 156 w 170"/>
              <a:gd name="T33"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56" y="128"/>
                </a:moveTo>
                <a:cubicBezTo>
                  <a:pt x="156" y="132"/>
                  <a:pt x="154" y="135"/>
                  <a:pt x="152" y="137"/>
                </a:cubicBezTo>
                <a:cubicBezTo>
                  <a:pt x="145" y="143"/>
                  <a:pt x="135" y="143"/>
                  <a:pt x="129" y="137"/>
                </a:cubicBezTo>
                <a:cubicBezTo>
                  <a:pt x="118" y="126"/>
                  <a:pt x="118" y="126"/>
                  <a:pt x="118" y="126"/>
                </a:cubicBezTo>
                <a:cubicBezTo>
                  <a:pt x="115" y="123"/>
                  <a:pt x="109" y="123"/>
                  <a:pt x="106" y="126"/>
                </a:cubicBezTo>
                <a:cubicBezTo>
                  <a:pt x="68" y="164"/>
                  <a:pt x="68" y="164"/>
                  <a:pt x="68" y="164"/>
                </a:cubicBezTo>
                <a:cubicBezTo>
                  <a:pt x="62" y="170"/>
                  <a:pt x="52" y="170"/>
                  <a:pt x="46" y="164"/>
                </a:cubicBezTo>
                <a:cubicBezTo>
                  <a:pt x="6" y="124"/>
                  <a:pt x="6" y="124"/>
                  <a:pt x="6" y="124"/>
                </a:cubicBezTo>
                <a:cubicBezTo>
                  <a:pt x="0" y="118"/>
                  <a:pt x="0" y="108"/>
                  <a:pt x="6" y="102"/>
                </a:cubicBezTo>
                <a:cubicBezTo>
                  <a:pt x="44" y="64"/>
                  <a:pt x="44" y="64"/>
                  <a:pt x="44" y="64"/>
                </a:cubicBezTo>
                <a:cubicBezTo>
                  <a:pt x="47" y="61"/>
                  <a:pt x="47" y="55"/>
                  <a:pt x="44" y="52"/>
                </a:cubicBezTo>
                <a:cubicBezTo>
                  <a:pt x="33" y="41"/>
                  <a:pt x="33" y="41"/>
                  <a:pt x="33" y="41"/>
                </a:cubicBezTo>
                <a:cubicBezTo>
                  <a:pt x="27" y="35"/>
                  <a:pt x="27" y="25"/>
                  <a:pt x="33" y="18"/>
                </a:cubicBezTo>
                <a:cubicBezTo>
                  <a:pt x="35" y="16"/>
                  <a:pt x="38" y="14"/>
                  <a:pt x="42" y="14"/>
                </a:cubicBezTo>
                <a:cubicBezTo>
                  <a:pt x="150" y="0"/>
                  <a:pt x="150" y="0"/>
                  <a:pt x="150" y="0"/>
                </a:cubicBezTo>
                <a:cubicBezTo>
                  <a:pt x="161" y="0"/>
                  <a:pt x="170" y="9"/>
                  <a:pt x="170" y="20"/>
                </a:cubicBezTo>
                <a:lnTo>
                  <a:pt x="156" y="12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0" name="Freeform 12"/>
          <p:cNvSpPr>
            <a:spLocks/>
          </p:cNvSpPr>
          <p:nvPr/>
        </p:nvSpPr>
        <p:spPr bwMode="auto">
          <a:xfrm>
            <a:off x="10529094" y="4960976"/>
            <a:ext cx="303213" cy="273050"/>
          </a:xfrm>
          <a:custGeom>
            <a:avLst/>
            <a:gdLst>
              <a:gd name="T0" fmla="*/ 98 w 186"/>
              <a:gd name="T1" fmla="*/ 3 h 168"/>
              <a:gd name="T2" fmla="*/ 88 w 186"/>
              <a:gd name="T3" fmla="*/ 0 h 168"/>
              <a:gd name="T4" fmla="*/ 72 w 186"/>
              <a:gd name="T5" fmla="*/ 16 h 168"/>
              <a:gd name="T6" fmla="*/ 72 w 186"/>
              <a:gd name="T7" fmla="*/ 32 h 168"/>
              <a:gd name="T8" fmla="*/ 64 w 186"/>
              <a:gd name="T9" fmla="*/ 40 h 168"/>
              <a:gd name="T10" fmla="*/ 16 w 186"/>
              <a:gd name="T11" fmla="*/ 40 h 168"/>
              <a:gd name="T12" fmla="*/ 0 w 186"/>
              <a:gd name="T13" fmla="*/ 56 h 168"/>
              <a:gd name="T14" fmla="*/ 0 w 186"/>
              <a:gd name="T15" fmla="*/ 112 h 168"/>
              <a:gd name="T16" fmla="*/ 16 w 186"/>
              <a:gd name="T17" fmla="*/ 128 h 168"/>
              <a:gd name="T18" fmla="*/ 64 w 186"/>
              <a:gd name="T19" fmla="*/ 128 h 168"/>
              <a:gd name="T20" fmla="*/ 72 w 186"/>
              <a:gd name="T21" fmla="*/ 136 h 168"/>
              <a:gd name="T22" fmla="*/ 72 w 186"/>
              <a:gd name="T23" fmla="*/ 152 h 168"/>
              <a:gd name="T24" fmla="*/ 88 w 186"/>
              <a:gd name="T25" fmla="*/ 168 h 168"/>
              <a:gd name="T26" fmla="*/ 98 w 186"/>
              <a:gd name="T27" fmla="*/ 165 h 168"/>
              <a:gd name="T28" fmla="*/ 178 w 186"/>
              <a:gd name="T29" fmla="*/ 98 h 168"/>
              <a:gd name="T30" fmla="*/ 178 w 186"/>
              <a:gd name="T31" fmla="*/ 70 h 168"/>
              <a:gd name="T32" fmla="*/ 98 w 186"/>
              <a:gd name="T33"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68">
                <a:moveTo>
                  <a:pt x="98" y="3"/>
                </a:moveTo>
                <a:cubicBezTo>
                  <a:pt x="95" y="1"/>
                  <a:pt x="92" y="0"/>
                  <a:pt x="88" y="0"/>
                </a:cubicBezTo>
                <a:cubicBezTo>
                  <a:pt x="79" y="0"/>
                  <a:pt x="72" y="7"/>
                  <a:pt x="72" y="16"/>
                </a:cubicBezTo>
                <a:cubicBezTo>
                  <a:pt x="72" y="32"/>
                  <a:pt x="72" y="32"/>
                  <a:pt x="72" y="32"/>
                </a:cubicBezTo>
                <a:cubicBezTo>
                  <a:pt x="72" y="36"/>
                  <a:pt x="68" y="40"/>
                  <a:pt x="64" y="40"/>
                </a:cubicBezTo>
                <a:cubicBezTo>
                  <a:pt x="16" y="40"/>
                  <a:pt x="16" y="40"/>
                  <a:pt x="16" y="40"/>
                </a:cubicBezTo>
                <a:cubicBezTo>
                  <a:pt x="7" y="40"/>
                  <a:pt x="0" y="47"/>
                  <a:pt x="0" y="56"/>
                </a:cubicBezTo>
                <a:cubicBezTo>
                  <a:pt x="0" y="112"/>
                  <a:pt x="0" y="112"/>
                  <a:pt x="0" y="112"/>
                </a:cubicBezTo>
                <a:cubicBezTo>
                  <a:pt x="0" y="121"/>
                  <a:pt x="7" y="128"/>
                  <a:pt x="16" y="128"/>
                </a:cubicBezTo>
                <a:cubicBezTo>
                  <a:pt x="64" y="128"/>
                  <a:pt x="64" y="128"/>
                  <a:pt x="64" y="128"/>
                </a:cubicBezTo>
                <a:cubicBezTo>
                  <a:pt x="68" y="128"/>
                  <a:pt x="72" y="132"/>
                  <a:pt x="72" y="136"/>
                </a:cubicBezTo>
                <a:cubicBezTo>
                  <a:pt x="72" y="152"/>
                  <a:pt x="72" y="152"/>
                  <a:pt x="72" y="152"/>
                </a:cubicBezTo>
                <a:cubicBezTo>
                  <a:pt x="72" y="161"/>
                  <a:pt x="79" y="168"/>
                  <a:pt x="88" y="168"/>
                </a:cubicBezTo>
                <a:cubicBezTo>
                  <a:pt x="92" y="168"/>
                  <a:pt x="95" y="167"/>
                  <a:pt x="98" y="165"/>
                </a:cubicBezTo>
                <a:cubicBezTo>
                  <a:pt x="178" y="98"/>
                  <a:pt x="178" y="98"/>
                  <a:pt x="178" y="98"/>
                </a:cubicBezTo>
                <a:cubicBezTo>
                  <a:pt x="186" y="90"/>
                  <a:pt x="186" y="78"/>
                  <a:pt x="178" y="70"/>
                </a:cubicBezTo>
                <a:lnTo>
                  <a:pt x="98" y="3"/>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1" name="Freeform 13"/>
          <p:cNvSpPr>
            <a:spLocks/>
          </p:cNvSpPr>
          <p:nvPr/>
        </p:nvSpPr>
        <p:spPr bwMode="auto">
          <a:xfrm>
            <a:off x="9822657" y="4960976"/>
            <a:ext cx="303213" cy="273050"/>
          </a:xfrm>
          <a:custGeom>
            <a:avLst/>
            <a:gdLst>
              <a:gd name="T0" fmla="*/ 88 w 186"/>
              <a:gd name="T1" fmla="*/ 3 h 168"/>
              <a:gd name="T2" fmla="*/ 98 w 186"/>
              <a:gd name="T3" fmla="*/ 0 h 168"/>
              <a:gd name="T4" fmla="*/ 114 w 186"/>
              <a:gd name="T5" fmla="*/ 16 h 168"/>
              <a:gd name="T6" fmla="*/ 114 w 186"/>
              <a:gd name="T7" fmla="*/ 32 h 168"/>
              <a:gd name="T8" fmla="*/ 122 w 186"/>
              <a:gd name="T9" fmla="*/ 40 h 168"/>
              <a:gd name="T10" fmla="*/ 170 w 186"/>
              <a:gd name="T11" fmla="*/ 40 h 168"/>
              <a:gd name="T12" fmla="*/ 186 w 186"/>
              <a:gd name="T13" fmla="*/ 56 h 168"/>
              <a:gd name="T14" fmla="*/ 186 w 186"/>
              <a:gd name="T15" fmla="*/ 112 h 168"/>
              <a:gd name="T16" fmla="*/ 170 w 186"/>
              <a:gd name="T17" fmla="*/ 128 h 168"/>
              <a:gd name="T18" fmla="*/ 122 w 186"/>
              <a:gd name="T19" fmla="*/ 128 h 168"/>
              <a:gd name="T20" fmla="*/ 114 w 186"/>
              <a:gd name="T21" fmla="*/ 136 h 168"/>
              <a:gd name="T22" fmla="*/ 114 w 186"/>
              <a:gd name="T23" fmla="*/ 152 h 168"/>
              <a:gd name="T24" fmla="*/ 98 w 186"/>
              <a:gd name="T25" fmla="*/ 168 h 168"/>
              <a:gd name="T26" fmla="*/ 88 w 186"/>
              <a:gd name="T27" fmla="*/ 165 h 168"/>
              <a:gd name="T28" fmla="*/ 8 w 186"/>
              <a:gd name="T29" fmla="*/ 98 h 168"/>
              <a:gd name="T30" fmla="*/ 8 w 186"/>
              <a:gd name="T31" fmla="*/ 70 h 168"/>
              <a:gd name="T32" fmla="*/ 88 w 186"/>
              <a:gd name="T33"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68">
                <a:moveTo>
                  <a:pt x="88" y="3"/>
                </a:moveTo>
                <a:cubicBezTo>
                  <a:pt x="91" y="1"/>
                  <a:pt x="94" y="0"/>
                  <a:pt x="98" y="0"/>
                </a:cubicBezTo>
                <a:cubicBezTo>
                  <a:pt x="107" y="0"/>
                  <a:pt x="114" y="7"/>
                  <a:pt x="114" y="16"/>
                </a:cubicBezTo>
                <a:cubicBezTo>
                  <a:pt x="114" y="32"/>
                  <a:pt x="114" y="32"/>
                  <a:pt x="114" y="32"/>
                </a:cubicBezTo>
                <a:cubicBezTo>
                  <a:pt x="114" y="36"/>
                  <a:pt x="118" y="40"/>
                  <a:pt x="122" y="40"/>
                </a:cubicBezTo>
                <a:cubicBezTo>
                  <a:pt x="170" y="40"/>
                  <a:pt x="170" y="40"/>
                  <a:pt x="170" y="40"/>
                </a:cubicBezTo>
                <a:cubicBezTo>
                  <a:pt x="179" y="40"/>
                  <a:pt x="186" y="47"/>
                  <a:pt x="186" y="56"/>
                </a:cubicBezTo>
                <a:cubicBezTo>
                  <a:pt x="186" y="112"/>
                  <a:pt x="186" y="112"/>
                  <a:pt x="186" y="112"/>
                </a:cubicBezTo>
                <a:cubicBezTo>
                  <a:pt x="186" y="121"/>
                  <a:pt x="179" y="128"/>
                  <a:pt x="170" y="128"/>
                </a:cubicBezTo>
                <a:cubicBezTo>
                  <a:pt x="122" y="128"/>
                  <a:pt x="122" y="128"/>
                  <a:pt x="122" y="128"/>
                </a:cubicBezTo>
                <a:cubicBezTo>
                  <a:pt x="118" y="128"/>
                  <a:pt x="114" y="132"/>
                  <a:pt x="114" y="136"/>
                </a:cubicBezTo>
                <a:cubicBezTo>
                  <a:pt x="114" y="152"/>
                  <a:pt x="114" y="152"/>
                  <a:pt x="114" y="152"/>
                </a:cubicBezTo>
                <a:cubicBezTo>
                  <a:pt x="114" y="161"/>
                  <a:pt x="107" y="168"/>
                  <a:pt x="98" y="168"/>
                </a:cubicBezTo>
                <a:cubicBezTo>
                  <a:pt x="94" y="168"/>
                  <a:pt x="91" y="167"/>
                  <a:pt x="88" y="165"/>
                </a:cubicBezTo>
                <a:cubicBezTo>
                  <a:pt x="8" y="98"/>
                  <a:pt x="8" y="98"/>
                  <a:pt x="8" y="98"/>
                </a:cubicBezTo>
                <a:cubicBezTo>
                  <a:pt x="0" y="90"/>
                  <a:pt x="0" y="78"/>
                  <a:pt x="8" y="70"/>
                </a:cubicBezTo>
                <a:lnTo>
                  <a:pt x="88" y="3"/>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2" name="Freeform 14"/>
          <p:cNvSpPr>
            <a:spLocks/>
          </p:cNvSpPr>
          <p:nvPr/>
        </p:nvSpPr>
        <p:spPr bwMode="auto">
          <a:xfrm>
            <a:off x="9136857" y="4948276"/>
            <a:ext cx="273050" cy="301625"/>
          </a:xfrm>
          <a:custGeom>
            <a:avLst/>
            <a:gdLst>
              <a:gd name="T0" fmla="*/ 165 w 168"/>
              <a:gd name="T1" fmla="*/ 98 h 186"/>
              <a:gd name="T2" fmla="*/ 168 w 168"/>
              <a:gd name="T3" fmla="*/ 88 h 186"/>
              <a:gd name="T4" fmla="*/ 152 w 168"/>
              <a:gd name="T5" fmla="*/ 72 h 186"/>
              <a:gd name="T6" fmla="*/ 136 w 168"/>
              <a:gd name="T7" fmla="*/ 72 h 186"/>
              <a:gd name="T8" fmla="*/ 128 w 168"/>
              <a:gd name="T9" fmla="*/ 64 h 186"/>
              <a:gd name="T10" fmla="*/ 128 w 168"/>
              <a:gd name="T11" fmla="*/ 16 h 186"/>
              <a:gd name="T12" fmla="*/ 112 w 168"/>
              <a:gd name="T13" fmla="*/ 0 h 186"/>
              <a:gd name="T14" fmla="*/ 56 w 168"/>
              <a:gd name="T15" fmla="*/ 0 h 186"/>
              <a:gd name="T16" fmla="*/ 40 w 168"/>
              <a:gd name="T17" fmla="*/ 16 h 186"/>
              <a:gd name="T18" fmla="*/ 40 w 168"/>
              <a:gd name="T19" fmla="*/ 64 h 186"/>
              <a:gd name="T20" fmla="*/ 32 w 168"/>
              <a:gd name="T21" fmla="*/ 72 h 186"/>
              <a:gd name="T22" fmla="*/ 16 w 168"/>
              <a:gd name="T23" fmla="*/ 72 h 186"/>
              <a:gd name="T24" fmla="*/ 0 w 168"/>
              <a:gd name="T25" fmla="*/ 88 h 186"/>
              <a:gd name="T26" fmla="*/ 3 w 168"/>
              <a:gd name="T27" fmla="*/ 98 h 186"/>
              <a:gd name="T28" fmla="*/ 70 w 168"/>
              <a:gd name="T29" fmla="*/ 178 h 186"/>
              <a:gd name="T30" fmla="*/ 98 w 168"/>
              <a:gd name="T31" fmla="*/ 178 h 186"/>
              <a:gd name="T32" fmla="*/ 165 w 168"/>
              <a:gd name="T33" fmla="*/ 9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86">
                <a:moveTo>
                  <a:pt x="165" y="98"/>
                </a:moveTo>
                <a:cubicBezTo>
                  <a:pt x="167" y="95"/>
                  <a:pt x="168" y="92"/>
                  <a:pt x="168" y="88"/>
                </a:cubicBezTo>
                <a:cubicBezTo>
                  <a:pt x="168" y="79"/>
                  <a:pt x="161" y="72"/>
                  <a:pt x="152" y="72"/>
                </a:cubicBezTo>
                <a:cubicBezTo>
                  <a:pt x="136" y="72"/>
                  <a:pt x="136" y="72"/>
                  <a:pt x="136" y="72"/>
                </a:cubicBezTo>
                <a:cubicBezTo>
                  <a:pt x="132" y="72"/>
                  <a:pt x="128" y="68"/>
                  <a:pt x="128" y="64"/>
                </a:cubicBezTo>
                <a:cubicBezTo>
                  <a:pt x="128" y="16"/>
                  <a:pt x="128" y="16"/>
                  <a:pt x="128" y="16"/>
                </a:cubicBezTo>
                <a:cubicBezTo>
                  <a:pt x="128" y="7"/>
                  <a:pt x="121" y="0"/>
                  <a:pt x="112" y="0"/>
                </a:cubicBezTo>
                <a:cubicBezTo>
                  <a:pt x="56" y="0"/>
                  <a:pt x="56" y="0"/>
                  <a:pt x="56" y="0"/>
                </a:cubicBezTo>
                <a:cubicBezTo>
                  <a:pt x="47" y="0"/>
                  <a:pt x="40" y="7"/>
                  <a:pt x="40" y="16"/>
                </a:cubicBezTo>
                <a:cubicBezTo>
                  <a:pt x="40" y="64"/>
                  <a:pt x="40" y="64"/>
                  <a:pt x="40" y="64"/>
                </a:cubicBezTo>
                <a:cubicBezTo>
                  <a:pt x="40" y="68"/>
                  <a:pt x="36" y="72"/>
                  <a:pt x="32" y="72"/>
                </a:cubicBezTo>
                <a:cubicBezTo>
                  <a:pt x="16" y="72"/>
                  <a:pt x="16" y="72"/>
                  <a:pt x="16" y="72"/>
                </a:cubicBezTo>
                <a:cubicBezTo>
                  <a:pt x="7" y="72"/>
                  <a:pt x="0" y="79"/>
                  <a:pt x="0" y="88"/>
                </a:cubicBezTo>
                <a:cubicBezTo>
                  <a:pt x="0" y="92"/>
                  <a:pt x="1" y="95"/>
                  <a:pt x="3" y="98"/>
                </a:cubicBezTo>
                <a:cubicBezTo>
                  <a:pt x="70" y="178"/>
                  <a:pt x="70" y="178"/>
                  <a:pt x="70" y="178"/>
                </a:cubicBezTo>
                <a:cubicBezTo>
                  <a:pt x="78" y="186"/>
                  <a:pt x="90" y="186"/>
                  <a:pt x="98" y="178"/>
                </a:cubicBezTo>
                <a:lnTo>
                  <a:pt x="165" y="9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3" name="Freeform 15"/>
          <p:cNvSpPr>
            <a:spLocks/>
          </p:cNvSpPr>
          <p:nvPr/>
        </p:nvSpPr>
        <p:spPr bwMode="auto">
          <a:xfrm>
            <a:off x="8433594" y="4945101"/>
            <a:ext cx="273050" cy="301625"/>
          </a:xfrm>
          <a:custGeom>
            <a:avLst/>
            <a:gdLst>
              <a:gd name="T0" fmla="*/ 165 w 168"/>
              <a:gd name="T1" fmla="*/ 88 h 186"/>
              <a:gd name="T2" fmla="*/ 168 w 168"/>
              <a:gd name="T3" fmla="*/ 98 h 186"/>
              <a:gd name="T4" fmla="*/ 152 w 168"/>
              <a:gd name="T5" fmla="*/ 114 h 186"/>
              <a:gd name="T6" fmla="*/ 136 w 168"/>
              <a:gd name="T7" fmla="*/ 114 h 186"/>
              <a:gd name="T8" fmla="*/ 128 w 168"/>
              <a:gd name="T9" fmla="*/ 122 h 186"/>
              <a:gd name="T10" fmla="*/ 128 w 168"/>
              <a:gd name="T11" fmla="*/ 170 h 186"/>
              <a:gd name="T12" fmla="*/ 112 w 168"/>
              <a:gd name="T13" fmla="*/ 186 h 186"/>
              <a:gd name="T14" fmla="*/ 56 w 168"/>
              <a:gd name="T15" fmla="*/ 186 h 186"/>
              <a:gd name="T16" fmla="*/ 40 w 168"/>
              <a:gd name="T17" fmla="*/ 170 h 186"/>
              <a:gd name="T18" fmla="*/ 40 w 168"/>
              <a:gd name="T19" fmla="*/ 122 h 186"/>
              <a:gd name="T20" fmla="*/ 32 w 168"/>
              <a:gd name="T21" fmla="*/ 114 h 186"/>
              <a:gd name="T22" fmla="*/ 16 w 168"/>
              <a:gd name="T23" fmla="*/ 114 h 186"/>
              <a:gd name="T24" fmla="*/ 0 w 168"/>
              <a:gd name="T25" fmla="*/ 98 h 186"/>
              <a:gd name="T26" fmla="*/ 3 w 168"/>
              <a:gd name="T27" fmla="*/ 88 h 186"/>
              <a:gd name="T28" fmla="*/ 70 w 168"/>
              <a:gd name="T29" fmla="*/ 8 h 186"/>
              <a:gd name="T30" fmla="*/ 98 w 168"/>
              <a:gd name="T31" fmla="*/ 8 h 186"/>
              <a:gd name="T32" fmla="*/ 165 w 168"/>
              <a:gd name="T3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86">
                <a:moveTo>
                  <a:pt x="165" y="88"/>
                </a:moveTo>
                <a:cubicBezTo>
                  <a:pt x="167" y="91"/>
                  <a:pt x="168" y="94"/>
                  <a:pt x="168" y="98"/>
                </a:cubicBezTo>
                <a:cubicBezTo>
                  <a:pt x="168" y="107"/>
                  <a:pt x="161" y="114"/>
                  <a:pt x="152" y="114"/>
                </a:cubicBezTo>
                <a:cubicBezTo>
                  <a:pt x="136" y="114"/>
                  <a:pt x="136" y="114"/>
                  <a:pt x="136" y="114"/>
                </a:cubicBezTo>
                <a:cubicBezTo>
                  <a:pt x="132" y="114"/>
                  <a:pt x="128" y="118"/>
                  <a:pt x="128" y="122"/>
                </a:cubicBezTo>
                <a:cubicBezTo>
                  <a:pt x="128" y="170"/>
                  <a:pt x="128" y="170"/>
                  <a:pt x="128" y="170"/>
                </a:cubicBezTo>
                <a:cubicBezTo>
                  <a:pt x="128" y="179"/>
                  <a:pt x="121" y="186"/>
                  <a:pt x="112" y="186"/>
                </a:cubicBezTo>
                <a:cubicBezTo>
                  <a:pt x="56" y="186"/>
                  <a:pt x="56" y="186"/>
                  <a:pt x="56" y="186"/>
                </a:cubicBezTo>
                <a:cubicBezTo>
                  <a:pt x="47" y="186"/>
                  <a:pt x="40" y="179"/>
                  <a:pt x="40" y="170"/>
                </a:cubicBezTo>
                <a:cubicBezTo>
                  <a:pt x="40" y="122"/>
                  <a:pt x="40" y="122"/>
                  <a:pt x="40" y="122"/>
                </a:cubicBezTo>
                <a:cubicBezTo>
                  <a:pt x="40" y="118"/>
                  <a:pt x="36" y="114"/>
                  <a:pt x="32" y="114"/>
                </a:cubicBezTo>
                <a:cubicBezTo>
                  <a:pt x="16" y="114"/>
                  <a:pt x="16" y="114"/>
                  <a:pt x="16" y="114"/>
                </a:cubicBezTo>
                <a:cubicBezTo>
                  <a:pt x="7" y="114"/>
                  <a:pt x="0" y="107"/>
                  <a:pt x="0" y="98"/>
                </a:cubicBezTo>
                <a:cubicBezTo>
                  <a:pt x="0" y="94"/>
                  <a:pt x="1" y="91"/>
                  <a:pt x="3" y="88"/>
                </a:cubicBezTo>
                <a:cubicBezTo>
                  <a:pt x="70" y="8"/>
                  <a:pt x="70" y="8"/>
                  <a:pt x="70" y="8"/>
                </a:cubicBezTo>
                <a:cubicBezTo>
                  <a:pt x="78" y="0"/>
                  <a:pt x="90" y="0"/>
                  <a:pt x="98" y="8"/>
                </a:cubicBezTo>
                <a:lnTo>
                  <a:pt x="165" y="8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4" name="Freeform 16"/>
          <p:cNvSpPr>
            <a:spLocks/>
          </p:cNvSpPr>
          <p:nvPr/>
        </p:nvSpPr>
        <p:spPr bwMode="auto">
          <a:xfrm>
            <a:off x="7717632" y="4941926"/>
            <a:ext cx="298450" cy="311150"/>
          </a:xfrm>
          <a:custGeom>
            <a:avLst/>
            <a:gdLst>
              <a:gd name="T0" fmla="*/ 163 w 184"/>
              <a:gd name="T1" fmla="*/ 0 h 192"/>
              <a:gd name="T2" fmla="*/ 184 w 184"/>
              <a:gd name="T3" fmla="*/ 74 h 192"/>
              <a:gd name="T4" fmla="*/ 180 w 184"/>
              <a:gd name="T5" fmla="*/ 107 h 192"/>
              <a:gd name="T6" fmla="*/ 164 w 184"/>
              <a:gd name="T7" fmla="*/ 120 h 192"/>
              <a:gd name="T8" fmla="*/ 152 w 184"/>
              <a:gd name="T9" fmla="*/ 115 h 192"/>
              <a:gd name="T10" fmla="*/ 152 w 184"/>
              <a:gd name="T11" fmla="*/ 116 h 192"/>
              <a:gd name="T12" fmla="*/ 136 w 184"/>
              <a:gd name="T13" fmla="*/ 132 h 192"/>
              <a:gd name="T14" fmla="*/ 120 w 184"/>
              <a:gd name="T15" fmla="*/ 116 h 192"/>
              <a:gd name="T16" fmla="*/ 120 w 184"/>
              <a:gd name="T17" fmla="*/ 124 h 192"/>
              <a:gd name="T18" fmla="*/ 104 w 184"/>
              <a:gd name="T19" fmla="*/ 140 h 192"/>
              <a:gd name="T20" fmla="*/ 88 w 184"/>
              <a:gd name="T21" fmla="*/ 124 h 192"/>
              <a:gd name="T22" fmla="*/ 88 w 184"/>
              <a:gd name="T23" fmla="*/ 176 h 192"/>
              <a:gd name="T24" fmla="*/ 72 w 184"/>
              <a:gd name="T25" fmla="*/ 192 h 192"/>
              <a:gd name="T26" fmla="*/ 56 w 184"/>
              <a:gd name="T27" fmla="*/ 176 h 192"/>
              <a:gd name="T28" fmla="*/ 56 w 184"/>
              <a:gd name="T29" fmla="*/ 85 h 192"/>
              <a:gd name="T30" fmla="*/ 48 w 184"/>
              <a:gd name="T31" fmla="*/ 77 h 192"/>
              <a:gd name="T32" fmla="*/ 46 w 184"/>
              <a:gd name="T33" fmla="*/ 77 h 192"/>
              <a:gd name="T34" fmla="*/ 23 w 184"/>
              <a:gd name="T35" fmla="*/ 86 h 192"/>
              <a:gd name="T36" fmla="*/ 16 w 184"/>
              <a:gd name="T37" fmla="*/ 88 h 192"/>
              <a:gd name="T38" fmla="*/ 0 w 184"/>
              <a:gd name="T39" fmla="*/ 72 h 192"/>
              <a:gd name="T40" fmla="*/ 10 w 184"/>
              <a:gd name="T41" fmla="*/ 57 h 192"/>
              <a:gd name="T42" fmla="*/ 71 w 184"/>
              <a:gd name="T43" fmla="*/ 0 h 192"/>
              <a:gd name="T44" fmla="*/ 163 w 184"/>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92">
                <a:moveTo>
                  <a:pt x="163" y="0"/>
                </a:moveTo>
                <a:cubicBezTo>
                  <a:pt x="176" y="22"/>
                  <a:pt x="184" y="48"/>
                  <a:pt x="184" y="74"/>
                </a:cubicBezTo>
                <a:cubicBezTo>
                  <a:pt x="184" y="85"/>
                  <a:pt x="183" y="96"/>
                  <a:pt x="180" y="107"/>
                </a:cubicBezTo>
                <a:cubicBezTo>
                  <a:pt x="178" y="114"/>
                  <a:pt x="172" y="120"/>
                  <a:pt x="164" y="120"/>
                </a:cubicBezTo>
                <a:cubicBezTo>
                  <a:pt x="159" y="120"/>
                  <a:pt x="155" y="118"/>
                  <a:pt x="152" y="115"/>
                </a:cubicBezTo>
                <a:cubicBezTo>
                  <a:pt x="152" y="116"/>
                  <a:pt x="152" y="116"/>
                  <a:pt x="152" y="116"/>
                </a:cubicBezTo>
                <a:cubicBezTo>
                  <a:pt x="152" y="125"/>
                  <a:pt x="145" y="132"/>
                  <a:pt x="136" y="132"/>
                </a:cubicBezTo>
                <a:cubicBezTo>
                  <a:pt x="127" y="132"/>
                  <a:pt x="120" y="125"/>
                  <a:pt x="120" y="116"/>
                </a:cubicBezTo>
                <a:cubicBezTo>
                  <a:pt x="120" y="124"/>
                  <a:pt x="120" y="124"/>
                  <a:pt x="120" y="124"/>
                </a:cubicBezTo>
                <a:cubicBezTo>
                  <a:pt x="120" y="133"/>
                  <a:pt x="113" y="140"/>
                  <a:pt x="104" y="140"/>
                </a:cubicBezTo>
                <a:cubicBezTo>
                  <a:pt x="95" y="140"/>
                  <a:pt x="88" y="133"/>
                  <a:pt x="88" y="124"/>
                </a:cubicBezTo>
                <a:cubicBezTo>
                  <a:pt x="88" y="176"/>
                  <a:pt x="88" y="176"/>
                  <a:pt x="88" y="176"/>
                </a:cubicBezTo>
                <a:cubicBezTo>
                  <a:pt x="88" y="185"/>
                  <a:pt x="81" y="192"/>
                  <a:pt x="72" y="192"/>
                </a:cubicBezTo>
                <a:cubicBezTo>
                  <a:pt x="63" y="192"/>
                  <a:pt x="56" y="185"/>
                  <a:pt x="56" y="176"/>
                </a:cubicBezTo>
                <a:cubicBezTo>
                  <a:pt x="56" y="85"/>
                  <a:pt x="56" y="85"/>
                  <a:pt x="56" y="85"/>
                </a:cubicBezTo>
                <a:cubicBezTo>
                  <a:pt x="56" y="80"/>
                  <a:pt x="52" y="77"/>
                  <a:pt x="48" y="77"/>
                </a:cubicBezTo>
                <a:cubicBezTo>
                  <a:pt x="47" y="77"/>
                  <a:pt x="47" y="77"/>
                  <a:pt x="46" y="77"/>
                </a:cubicBezTo>
                <a:cubicBezTo>
                  <a:pt x="23" y="86"/>
                  <a:pt x="23" y="86"/>
                  <a:pt x="23" y="86"/>
                </a:cubicBezTo>
                <a:cubicBezTo>
                  <a:pt x="21" y="87"/>
                  <a:pt x="19" y="88"/>
                  <a:pt x="16" y="88"/>
                </a:cubicBezTo>
                <a:cubicBezTo>
                  <a:pt x="7" y="88"/>
                  <a:pt x="0" y="81"/>
                  <a:pt x="0" y="72"/>
                </a:cubicBezTo>
                <a:cubicBezTo>
                  <a:pt x="0" y="65"/>
                  <a:pt x="4" y="60"/>
                  <a:pt x="10" y="57"/>
                </a:cubicBezTo>
                <a:cubicBezTo>
                  <a:pt x="36" y="44"/>
                  <a:pt x="57" y="27"/>
                  <a:pt x="71" y="0"/>
                </a:cubicBezTo>
                <a:lnTo>
                  <a:pt x="163" y="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5" name="Freeform 17"/>
          <p:cNvSpPr>
            <a:spLocks/>
          </p:cNvSpPr>
          <p:nvPr/>
        </p:nvSpPr>
        <p:spPr bwMode="auto">
          <a:xfrm>
            <a:off x="7014369" y="4941926"/>
            <a:ext cx="300038" cy="311150"/>
          </a:xfrm>
          <a:custGeom>
            <a:avLst/>
            <a:gdLst>
              <a:gd name="T0" fmla="*/ 163 w 184"/>
              <a:gd name="T1" fmla="*/ 192 h 192"/>
              <a:gd name="T2" fmla="*/ 184 w 184"/>
              <a:gd name="T3" fmla="*/ 118 h 192"/>
              <a:gd name="T4" fmla="*/ 180 w 184"/>
              <a:gd name="T5" fmla="*/ 85 h 192"/>
              <a:gd name="T6" fmla="*/ 164 w 184"/>
              <a:gd name="T7" fmla="*/ 72 h 192"/>
              <a:gd name="T8" fmla="*/ 152 w 184"/>
              <a:gd name="T9" fmla="*/ 77 h 192"/>
              <a:gd name="T10" fmla="*/ 152 w 184"/>
              <a:gd name="T11" fmla="*/ 76 h 192"/>
              <a:gd name="T12" fmla="*/ 136 w 184"/>
              <a:gd name="T13" fmla="*/ 60 h 192"/>
              <a:gd name="T14" fmla="*/ 120 w 184"/>
              <a:gd name="T15" fmla="*/ 76 h 192"/>
              <a:gd name="T16" fmla="*/ 120 w 184"/>
              <a:gd name="T17" fmla="*/ 68 h 192"/>
              <a:gd name="T18" fmla="*/ 104 w 184"/>
              <a:gd name="T19" fmla="*/ 52 h 192"/>
              <a:gd name="T20" fmla="*/ 88 w 184"/>
              <a:gd name="T21" fmla="*/ 68 h 192"/>
              <a:gd name="T22" fmla="*/ 88 w 184"/>
              <a:gd name="T23" fmla="*/ 16 h 192"/>
              <a:gd name="T24" fmla="*/ 72 w 184"/>
              <a:gd name="T25" fmla="*/ 0 h 192"/>
              <a:gd name="T26" fmla="*/ 56 w 184"/>
              <a:gd name="T27" fmla="*/ 16 h 192"/>
              <a:gd name="T28" fmla="*/ 56 w 184"/>
              <a:gd name="T29" fmla="*/ 107 h 192"/>
              <a:gd name="T30" fmla="*/ 48 w 184"/>
              <a:gd name="T31" fmla="*/ 115 h 192"/>
              <a:gd name="T32" fmla="*/ 46 w 184"/>
              <a:gd name="T33" fmla="*/ 115 h 192"/>
              <a:gd name="T34" fmla="*/ 23 w 184"/>
              <a:gd name="T35" fmla="*/ 106 h 192"/>
              <a:gd name="T36" fmla="*/ 16 w 184"/>
              <a:gd name="T37" fmla="*/ 104 h 192"/>
              <a:gd name="T38" fmla="*/ 0 w 184"/>
              <a:gd name="T39" fmla="*/ 120 h 192"/>
              <a:gd name="T40" fmla="*/ 10 w 184"/>
              <a:gd name="T41" fmla="*/ 135 h 192"/>
              <a:gd name="T42" fmla="*/ 71 w 184"/>
              <a:gd name="T43" fmla="*/ 192 h 192"/>
              <a:gd name="T44" fmla="*/ 163 w 184"/>
              <a:gd name="T4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92">
                <a:moveTo>
                  <a:pt x="163" y="192"/>
                </a:moveTo>
                <a:cubicBezTo>
                  <a:pt x="176" y="170"/>
                  <a:pt x="184" y="144"/>
                  <a:pt x="184" y="118"/>
                </a:cubicBezTo>
                <a:cubicBezTo>
                  <a:pt x="184" y="107"/>
                  <a:pt x="183" y="96"/>
                  <a:pt x="180" y="85"/>
                </a:cubicBezTo>
                <a:cubicBezTo>
                  <a:pt x="178" y="78"/>
                  <a:pt x="172" y="72"/>
                  <a:pt x="164" y="72"/>
                </a:cubicBezTo>
                <a:cubicBezTo>
                  <a:pt x="159" y="72"/>
                  <a:pt x="155" y="74"/>
                  <a:pt x="152" y="77"/>
                </a:cubicBezTo>
                <a:cubicBezTo>
                  <a:pt x="152" y="76"/>
                  <a:pt x="152" y="76"/>
                  <a:pt x="152" y="76"/>
                </a:cubicBezTo>
                <a:cubicBezTo>
                  <a:pt x="152" y="67"/>
                  <a:pt x="145" y="60"/>
                  <a:pt x="136" y="60"/>
                </a:cubicBezTo>
                <a:cubicBezTo>
                  <a:pt x="127" y="60"/>
                  <a:pt x="120" y="67"/>
                  <a:pt x="120" y="76"/>
                </a:cubicBezTo>
                <a:cubicBezTo>
                  <a:pt x="120" y="68"/>
                  <a:pt x="120" y="68"/>
                  <a:pt x="120" y="68"/>
                </a:cubicBezTo>
                <a:cubicBezTo>
                  <a:pt x="120" y="59"/>
                  <a:pt x="113" y="52"/>
                  <a:pt x="104" y="52"/>
                </a:cubicBezTo>
                <a:cubicBezTo>
                  <a:pt x="95" y="52"/>
                  <a:pt x="88" y="59"/>
                  <a:pt x="88" y="68"/>
                </a:cubicBezTo>
                <a:cubicBezTo>
                  <a:pt x="88" y="16"/>
                  <a:pt x="88" y="16"/>
                  <a:pt x="88" y="16"/>
                </a:cubicBezTo>
                <a:cubicBezTo>
                  <a:pt x="88" y="7"/>
                  <a:pt x="81" y="0"/>
                  <a:pt x="72" y="0"/>
                </a:cubicBezTo>
                <a:cubicBezTo>
                  <a:pt x="63" y="0"/>
                  <a:pt x="56" y="7"/>
                  <a:pt x="56" y="16"/>
                </a:cubicBezTo>
                <a:cubicBezTo>
                  <a:pt x="56" y="107"/>
                  <a:pt x="56" y="107"/>
                  <a:pt x="56" y="107"/>
                </a:cubicBezTo>
                <a:cubicBezTo>
                  <a:pt x="56" y="112"/>
                  <a:pt x="52" y="115"/>
                  <a:pt x="48" y="115"/>
                </a:cubicBezTo>
                <a:cubicBezTo>
                  <a:pt x="47" y="115"/>
                  <a:pt x="47" y="115"/>
                  <a:pt x="46" y="115"/>
                </a:cubicBezTo>
                <a:cubicBezTo>
                  <a:pt x="23" y="106"/>
                  <a:pt x="23" y="106"/>
                  <a:pt x="23" y="106"/>
                </a:cubicBezTo>
                <a:cubicBezTo>
                  <a:pt x="21" y="105"/>
                  <a:pt x="19" y="104"/>
                  <a:pt x="16" y="104"/>
                </a:cubicBezTo>
                <a:cubicBezTo>
                  <a:pt x="7" y="104"/>
                  <a:pt x="0" y="111"/>
                  <a:pt x="0" y="120"/>
                </a:cubicBezTo>
                <a:cubicBezTo>
                  <a:pt x="0" y="127"/>
                  <a:pt x="4" y="132"/>
                  <a:pt x="10" y="135"/>
                </a:cubicBezTo>
                <a:cubicBezTo>
                  <a:pt x="36" y="148"/>
                  <a:pt x="57" y="165"/>
                  <a:pt x="71" y="192"/>
                </a:cubicBezTo>
                <a:lnTo>
                  <a:pt x="163" y="192"/>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6" name="Freeform 18"/>
          <p:cNvSpPr>
            <a:spLocks/>
          </p:cNvSpPr>
          <p:nvPr/>
        </p:nvSpPr>
        <p:spPr bwMode="auto">
          <a:xfrm>
            <a:off x="6304757" y="4948276"/>
            <a:ext cx="312738" cy="298450"/>
          </a:xfrm>
          <a:custGeom>
            <a:avLst/>
            <a:gdLst>
              <a:gd name="T0" fmla="*/ 192 w 192"/>
              <a:gd name="T1" fmla="*/ 163 h 184"/>
              <a:gd name="T2" fmla="*/ 118 w 192"/>
              <a:gd name="T3" fmla="*/ 184 h 184"/>
              <a:gd name="T4" fmla="*/ 85 w 192"/>
              <a:gd name="T5" fmla="*/ 180 h 184"/>
              <a:gd name="T6" fmla="*/ 72 w 192"/>
              <a:gd name="T7" fmla="*/ 164 h 184"/>
              <a:gd name="T8" fmla="*/ 77 w 192"/>
              <a:gd name="T9" fmla="*/ 152 h 184"/>
              <a:gd name="T10" fmla="*/ 76 w 192"/>
              <a:gd name="T11" fmla="*/ 152 h 184"/>
              <a:gd name="T12" fmla="*/ 60 w 192"/>
              <a:gd name="T13" fmla="*/ 136 h 184"/>
              <a:gd name="T14" fmla="*/ 76 w 192"/>
              <a:gd name="T15" fmla="*/ 120 h 184"/>
              <a:gd name="T16" fmla="*/ 68 w 192"/>
              <a:gd name="T17" fmla="*/ 120 h 184"/>
              <a:gd name="T18" fmla="*/ 52 w 192"/>
              <a:gd name="T19" fmla="*/ 104 h 184"/>
              <a:gd name="T20" fmla="*/ 68 w 192"/>
              <a:gd name="T21" fmla="*/ 88 h 184"/>
              <a:gd name="T22" fmla="*/ 16 w 192"/>
              <a:gd name="T23" fmla="*/ 88 h 184"/>
              <a:gd name="T24" fmla="*/ 0 w 192"/>
              <a:gd name="T25" fmla="*/ 72 h 184"/>
              <a:gd name="T26" fmla="*/ 16 w 192"/>
              <a:gd name="T27" fmla="*/ 56 h 184"/>
              <a:gd name="T28" fmla="*/ 107 w 192"/>
              <a:gd name="T29" fmla="*/ 56 h 184"/>
              <a:gd name="T30" fmla="*/ 115 w 192"/>
              <a:gd name="T31" fmla="*/ 48 h 184"/>
              <a:gd name="T32" fmla="*/ 115 w 192"/>
              <a:gd name="T33" fmla="*/ 46 h 184"/>
              <a:gd name="T34" fmla="*/ 106 w 192"/>
              <a:gd name="T35" fmla="*/ 23 h 184"/>
              <a:gd name="T36" fmla="*/ 104 w 192"/>
              <a:gd name="T37" fmla="*/ 16 h 184"/>
              <a:gd name="T38" fmla="*/ 120 w 192"/>
              <a:gd name="T39" fmla="*/ 0 h 184"/>
              <a:gd name="T40" fmla="*/ 135 w 192"/>
              <a:gd name="T41" fmla="*/ 10 h 184"/>
              <a:gd name="T42" fmla="*/ 192 w 192"/>
              <a:gd name="T43" fmla="*/ 71 h 184"/>
              <a:gd name="T44" fmla="*/ 192 w 192"/>
              <a:gd name="T45" fmla="*/ 16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192" y="163"/>
                </a:moveTo>
                <a:cubicBezTo>
                  <a:pt x="170" y="176"/>
                  <a:pt x="144" y="184"/>
                  <a:pt x="118" y="184"/>
                </a:cubicBezTo>
                <a:cubicBezTo>
                  <a:pt x="107" y="184"/>
                  <a:pt x="96" y="183"/>
                  <a:pt x="85" y="180"/>
                </a:cubicBezTo>
                <a:cubicBezTo>
                  <a:pt x="78" y="178"/>
                  <a:pt x="72" y="172"/>
                  <a:pt x="72" y="164"/>
                </a:cubicBezTo>
                <a:cubicBezTo>
                  <a:pt x="72" y="159"/>
                  <a:pt x="74" y="155"/>
                  <a:pt x="77" y="152"/>
                </a:cubicBezTo>
                <a:cubicBezTo>
                  <a:pt x="76" y="152"/>
                  <a:pt x="76" y="152"/>
                  <a:pt x="76" y="152"/>
                </a:cubicBezTo>
                <a:cubicBezTo>
                  <a:pt x="67" y="152"/>
                  <a:pt x="60" y="145"/>
                  <a:pt x="60" y="136"/>
                </a:cubicBezTo>
                <a:cubicBezTo>
                  <a:pt x="60" y="127"/>
                  <a:pt x="67" y="120"/>
                  <a:pt x="76" y="120"/>
                </a:cubicBezTo>
                <a:cubicBezTo>
                  <a:pt x="68" y="120"/>
                  <a:pt x="68" y="120"/>
                  <a:pt x="68" y="120"/>
                </a:cubicBezTo>
                <a:cubicBezTo>
                  <a:pt x="59" y="120"/>
                  <a:pt x="52" y="113"/>
                  <a:pt x="52" y="104"/>
                </a:cubicBezTo>
                <a:cubicBezTo>
                  <a:pt x="52" y="95"/>
                  <a:pt x="59" y="88"/>
                  <a:pt x="68" y="88"/>
                </a:cubicBezTo>
                <a:cubicBezTo>
                  <a:pt x="16" y="88"/>
                  <a:pt x="16" y="88"/>
                  <a:pt x="16" y="88"/>
                </a:cubicBezTo>
                <a:cubicBezTo>
                  <a:pt x="7" y="88"/>
                  <a:pt x="0" y="81"/>
                  <a:pt x="0" y="72"/>
                </a:cubicBezTo>
                <a:cubicBezTo>
                  <a:pt x="0" y="63"/>
                  <a:pt x="7" y="56"/>
                  <a:pt x="16" y="56"/>
                </a:cubicBezTo>
                <a:cubicBezTo>
                  <a:pt x="107" y="56"/>
                  <a:pt x="107" y="56"/>
                  <a:pt x="107" y="56"/>
                </a:cubicBezTo>
                <a:cubicBezTo>
                  <a:pt x="112" y="56"/>
                  <a:pt x="115" y="52"/>
                  <a:pt x="115" y="48"/>
                </a:cubicBezTo>
                <a:cubicBezTo>
                  <a:pt x="115" y="47"/>
                  <a:pt x="115" y="47"/>
                  <a:pt x="115" y="46"/>
                </a:cubicBezTo>
                <a:cubicBezTo>
                  <a:pt x="106" y="23"/>
                  <a:pt x="106" y="23"/>
                  <a:pt x="106" y="23"/>
                </a:cubicBezTo>
                <a:cubicBezTo>
                  <a:pt x="105" y="21"/>
                  <a:pt x="104" y="19"/>
                  <a:pt x="104" y="16"/>
                </a:cubicBezTo>
                <a:cubicBezTo>
                  <a:pt x="104" y="7"/>
                  <a:pt x="111" y="0"/>
                  <a:pt x="120" y="0"/>
                </a:cubicBezTo>
                <a:cubicBezTo>
                  <a:pt x="127" y="0"/>
                  <a:pt x="132" y="4"/>
                  <a:pt x="135" y="10"/>
                </a:cubicBezTo>
                <a:cubicBezTo>
                  <a:pt x="148" y="36"/>
                  <a:pt x="165" y="57"/>
                  <a:pt x="192" y="71"/>
                </a:cubicBezTo>
                <a:lnTo>
                  <a:pt x="192" y="163"/>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7" name="Freeform 19"/>
          <p:cNvSpPr>
            <a:spLocks/>
          </p:cNvSpPr>
          <p:nvPr/>
        </p:nvSpPr>
        <p:spPr bwMode="auto">
          <a:xfrm>
            <a:off x="10522744" y="4245014"/>
            <a:ext cx="312738" cy="300037"/>
          </a:xfrm>
          <a:custGeom>
            <a:avLst/>
            <a:gdLst>
              <a:gd name="T0" fmla="*/ 0 w 192"/>
              <a:gd name="T1" fmla="*/ 163 h 184"/>
              <a:gd name="T2" fmla="*/ 74 w 192"/>
              <a:gd name="T3" fmla="*/ 184 h 184"/>
              <a:gd name="T4" fmla="*/ 107 w 192"/>
              <a:gd name="T5" fmla="*/ 180 h 184"/>
              <a:gd name="T6" fmla="*/ 120 w 192"/>
              <a:gd name="T7" fmla="*/ 164 h 184"/>
              <a:gd name="T8" fmla="*/ 115 w 192"/>
              <a:gd name="T9" fmla="*/ 152 h 184"/>
              <a:gd name="T10" fmla="*/ 116 w 192"/>
              <a:gd name="T11" fmla="*/ 152 h 184"/>
              <a:gd name="T12" fmla="*/ 132 w 192"/>
              <a:gd name="T13" fmla="*/ 136 h 184"/>
              <a:gd name="T14" fmla="*/ 116 w 192"/>
              <a:gd name="T15" fmla="*/ 120 h 184"/>
              <a:gd name="T16" fmla="*/ 124 w 192"/>
              <a:gd name="T17" fmla="*/ 120 h 184"/>
              <a:gd name="T18" fmla="*/ 140 w 192"/>
              <a:gd name="T19" fmla="*/ 104 h 184"/>
              <a:gd name="T20" fmla="*/ 124 w 192"/>
              <a:gd name="T21" fmla="*/ 88 h 184"/>
              <a:gd name="T22" fmla="*/ 176 w 192"/>
              <a:gd name="T23" fmla="*/ 88 h 184"/>
              <a:gd name="T24" fmla="*/ 192 w 192"/>
              <a:gd name="T25" fmla="*/ 72 h 184"/>
              <a:gd name="T26" fmla="*/ 176 w 192"/>
              <a:gd name="T27" fmla="*/ 56 h 184"/>
              <a:gd name="T28" fmla="*/ 85 w 192"/>
              <a:gd name="T29" fmla="*/ 56 h 184"/>
              <a:gd name="T30" fmla="*/ 77 w 192"/>
              <a:gd name="T31" fmla="*/ 48 h 184"/>
              <a:gd name="T32" fmla="*/ 77 w 192"/>
              <a:gd name="T33" fmla="*/ 46 h 184"/>
              <a:gd name="T34" fmla="*/ 86 w 192"/>
              <a:gd name="T35" fmla="*/ 23 h 184"/>
              <a:gd name="T36" fmla="*/ 88 w 192"/>
              <a:gd name="T37" fmla="*/ 16 h 184"/>
              <a:gd name="T38" fmla="*/ 72 w 192"/>
              <a:gd name="T39" fmla="*/ 0 h 184"/>
              <a:gd name="T40" fmla="*/ 57 w 192"/>
              <a:gd name="T41" fmla="*/ 10 h 184"/>
              <a:gd name="T42" fmla="*/ 0 w 192"/>
              <a:gd name="T43" fmla="*/ 71 h 184"/>
              <a:gd name="T44" fmla="*/ 0 w 192"/>
              <a:gd name="T45" fmla="*/ 16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0" y="163"/>
                </a:moveTo>
                <a:cubicBezTo>
                  <a:pt x="22" y="176"/>
                  <a:pt x="48" y="184"/>
                  <a:pt x="74" y="184"/>
                </a:cubicBezTo>
                <a:cubicBezTo>
                  <a:pt x="85" y="184"/>
                  <a:pt x="96" y="183"/>
                  <a:pt x="107" y="180"/>
                </a:cubicBezTo>
                <a:cubicBezTo>
                  <a:pt x="114" y="178"/>
                  <a:pt x="120" y="172"/>
                  <a:pt x="120" y="164"/>
                </a:cubicBezTo>
                <a:cubicBezTo>
                  <a:pt x="120" y="159"/>
                  <a:pt x="118" y="155"/>
                  <a:pt x="115" y="152"/>
                </a:cubicBezTo>
                <a:cubicBezTo>
                  <a:pt x="116" y="152"/>
                  <a:pt x="116" y="152"/>
                  <a:pt x="116" y="152"/>
                </a:cubicBezTo>
                <a:cubicBezTo>
                  <a:pt x="125" y="152"/>
                  <a:pt x="132" y="145"/>
                  <a:pt x="132" y="136"/>
                </a:cubicBezTo>
                <a:cubicBezTo>
                  <a:pt x="132" y="127"/>
                  <a:pt x="125" y="120"/>
                  <a:pt x="116" y="120"/>
                </a:cubicBezTo>
                <a:cubicBezTo>
                  <a:pt x="124" y="120"/>
                  <a:pt x="124" y="120"/>
                  <a:pt x="124" y="120"/>
                </a:cubicBezTo>
                <a:cubicBezTo>
                  <a:pt x="133" y="120"/>
                  <a:pt x="140" y="113"/>
                  <a:pt x="140" y="104"/>
                </a:cubicBezTo>
                <a:cubicBezTo>
                  <a:pt x="140" y="95"/>
                  <a:pt x="133" y="88"/>
                  <a:pt x="124" y="88"/>
                </a:cubicBezTo>
                <a:cubicBezTo>
                  <a:pt x="176" y="88"/>
                  <a:pt x="176" y="88"/>
                  <a:pt x="176" y="88"/>
                </a:cubicBezTo>
                <a:cubicBezTo>
                  <a:pt x="185" y="88"/>
                  <a:pt x="192" y="81"/>
                  <a:pt x="192" y="72"/>
                </a:cubicBezTo>
                <a:cubicBezTo>
                  <a:pt x="192" y="63"/>
                  <a:pt x="185" y="56"/>
                  <a:pt x="176" y="56"/>
                </a:cubicBezTo>
                <a:cubicBezTo>
                  <a:pt x="85" y="56"/>
                  <a:pt x="85" y="56"/>
                  <a:pt x="85" y="56"/>
                </a:cubicBezTo>
                <a:cubicBezTo>
                  <a:pt x="80" y="56"/>
                  <a:pt x="77" y="52"/>
                  <a:pt x="77" y="48"/>
                </a:cubicBezTo>
                <a:cubicBezTo>
                  <a:pt x="77" y="47"/>
                  <a:pt x="77" y="47"/>
                  <a:pt x="77" y="46"/>
                </a:cubicBezTo>
                <a:cubicBezTo>
                  <a:pt x="86" y="23"/>
                  <a:pt x="86" y="23"/>
                  <a:pt x="86" y="23"/>
                </a:cubicBezTo>
                <a:cubicBezTo>
                  <a:pt x="87" y="21"/>
                  <a:pt x="88" y="19"/>
                  <a:pt x="88" y="16"/>
                </a:cubicBezTo>
                <a:cubicBezTo>
                  <a:pt x="88" y="7"/>
                  <a:pt x="81" y="0"/>
                  <a:pt x="72" y="0"/>
                </a:cubicBezTo>
                <a:cubicBezTo>
                  <a:pt x="65" y="0"/>
                  <a:pt x="60" y="4"/>
                  <a:pt x="57" y="10"/>
                </a:cubicBezTo>
                <a:cubicBezTo>
                  <a:pt x="44" y="36"/>
                  <a:pt x="27" y="57"/>
                  <a:pt x="0" y="71"/>
                </a:cubicBezTo>
                <a:lnTo>
                  <a:pt x="0" y="163"/>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8" name="Freeform 20"/>
          <p:cNvSpPr>
            <a:spLocks/>
          </p:cNvSpPr>
          <p:nvPr/>
        </p:nvSpPr>
        <p:spPr bwMode="auto">
          <a:xfrm>
            <a:off x="9819482" y="4238664"/>
            <a:ext cx="312738" cy="312737"/>
          </a:xfrm>
          <a:custGeom>
            <a:avLst/>
            <a:gdLst>
              <a:gd name="T0" fmla="*/ 0 w 192"/>
              <a:gd name="T1" fmla="*/ 24 h 192"/>
              <a:gd name="T2" fmla="*/ 114 w 192"/>
              <a:gd name="T3" fmla="*/ 0 h 192"/>
              <a:gd name="T4" fmla="*/ 152 w 192"/>
              <a:gd name="T5" fmla="*/ 3 h 192"/>
              <a:gd name="T6" fmla="*/ 166 w 192"/>
              <a:gd name="T7" fmla="*/ 7 h 192"/>
              <a:gd name="T8" fmla="*/ 172 w 192"/>
              <a:gd name="T9" fmla="*/ 20 h 192"/>
              <a:gd name="T10" fmla="*/ 167 w 192"/>
              <a:gd name="T11" fmla="*/ 32 h 192"/>
              <a:gd name="T12" fmla="*/ 168 w 192"/>
              <a:gd name="T13" fmla="*/ 32 h 192"/>
              <a:gd name="T14" fmla="*/ 184 w 192"/>
              <a:gd name="T15" fmla="*/ 48 h 192"/>
              <a:gd name="T16" fmla="*/ 168 w 192"/>
              <a:gd name="T17" fmla="*/ 64 h 192"/>
              <a:gd name="T18" fmla="*/ 176 w 192"/>
              <a:gd name="T19" fmla="*/ 64 h 192"/>
              <a:gd name="T20" fmla="*/ 192 w 192"/>
              <a:gd name="T21" fmla="*/ 80 h 192"/>
              <a:gd name="T22" fmla="*/ 176 w 192"/>
              <a:gd name="T23" fmla="*/ 96 h 192"/>
              <a:gd name="T24" fmla="*/ 192 w 192"/>
              <a:gd name="T25" fmla="*/ 112 h 192"/>
              <a:gd name="T26" fmla="*/ 176 w 192"/>
              <a:gd name="T27" fmla="*/ 128 h 192"/>
              <a:gd name="T28" fmla="*/ 104 w 192"/>
              <a:gd name="T29" fmla="*/ 128 h 192"/>
              <a:gd name="T30" fmla="*/ 94 w 192"/>
              <a:gd name="T31" fmla="*/ 138 h 192"/>
              <a:gd name="T32" fmla="*/ 99 w 192"/>
              <a:gd name="T33" fmla="*/ 171 h 192"/>
              <a:gd name="T34" fmla="*/ 100 w 192"/>
              <a:gd name="T35" fmla="*/ 176 h 192"/>
              <a:gd name="T36" fmla="*/ 84 w 192"/>
              <a:gd name="T37" fmla="*/ 192 h 192"/>
              <a:gd name="T38" fmla="*/ 69 w 192"/>
              <a:gd name="T39" fmla="*/ 180 h 192"/>
              <a:gd name="T40" fmla="*/ 68 w 192"/>
              <a:gd name="T41" fmla="*/ 178 h 192"/>
              <a:gd name="T42" fmla="*/ 0 w 192"/>
              <a:gd name="T43" fmla="*/ 96 h 192"/>
              <a:gd name="T44" fmla="*/ 0 w 192"/>
              <a:gd name="T45" fmla="*/ 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92">
                <a:moveTo>
                  <a:pt x="0" y="24"/>
                </a:moveTo>
                <a:cubicBezTo>
                  <a:pt x="34" y="9"/>
                  <a:pt x="74" y="0"/>
                  <a:pt x="114" y="0"/>
                </a:cubicBezTo>
                <a:cubicBezTo>
                  <a:pt x="127" y="0"/>
                  <a:pt x="140" y="1"/>
                  <a:pt x="152" y="3"/>
                </a:cubicBezTo>
                <a:cubicBezTo>
                  <a:pt x="157" y="3"/>
                  <a:pt x="163" y="5"/>
                  <a:pt x="166" y="7"/>
                </a:cubicBezTo>
                <a:cubicBezTo>
                  <a:pt x="170" y="10"/>
                  <a:pt x="172" y="15"/>
                  <a:pt x="172" y="20"/>
                </a:cubicBezTo>
                <a:cubicBezTo>
                  <a:pt x="172" y="25"/>
                  <a:pt x="170" y="29"/>
                  <a:pt x="167" y="32"/>
                </a:cubicBezTo>
                <a:cubicBezTo>
                  <a:pt x="168" y="32"/>
                  <a:pt x="168" y="32"/>
                  <a:pt x="168" y="32"/>
                </a:cubicBezTo>
                <a:cubicBezTo>
                  <a:pt x="177" y="32"/>
                  <a:pt x="184" y="39"/>
                  <a:pt x="184" y="48"/>
                </a:cubicBezTo>
                <a:cubicBezTo>
                  <a:pt x="184" y="57"/>
                  <a:pt x="177" y="64"/>
                  <a:pt x="168" y="64"/>
                </a:cubicBezTo>
                <a:cubicBezTo>
                  <a:pt x="176" y="64"/>
                  <a:pt x="176" y="64"/>
                  <a:pt x="176" y="64"/>
                </a:cubicBezTo>
                <a:cubicBezTo>
                  <a:pt x="185" y="64"/>
                  <a:pt x="192" y="71"/>
                  <a:pt x="192" y="80"/>
                </a:cubicBezTo>
                <a:cubicBezTo>
                  <a:pt x="192" y="89"/>
                  <a:pt x="185" y="96"/>
                  <a:pt x="176" y="96"/>
                </a:cubicBezTo>
                <a:cubicBezTo>
                  <a:pt x="185" y="96"/>
                  <a:pt x="192" y="103"/>
                  <a:pt x="192" y="112"/>
                </a:cubicBezTo>
                <a:cubicBezTo>
                  <a:pt x="192" y="121"/>
                  <a:pt x="185" y="128"/>
                  <a:pt x="176" y="128"/>
                </a:cubicBezTo>
                <a:cubicBezTo>
                  <a:pt x="104" y="128"/>
                  <a:pt x="104" y="128"/>
                  <a:pt x="104" y="128"/>
                </a:cubicBezTo>
                <a:cubicBezTo>
                  <a:pt x="99" y="128"/>
                  <a:pt x="94" y="132"/>
                  <a:pt x="94" y="138"/>
                </a:cubicBezTo>
                <a:cubicBezTo>
                  <a:pt x="99" y="171"/>
                  <a:pt x="99" y="171"/>
                  <a:pt x="99" y="171"/>
                </a:cubicBezTo>
                <a:cubicBezTo>
                  <a:pt x="100" y="173"/>
                  <a:pt x="100" y="174"/>
                  <a:pt x="100" y="176"/>
                </a:cubicBezTo>
                <a:cubicBezTo>
                  <a:pt x="100" y="185"/>
                  <a:pt x="93" y="192"/>
                  <a:pt x="84" y="192"/>
                </a:cubicBezTo>
                <a:cubicBezTo>
                  <a:pt x="77" y="192"/>
                  <a:pt x="70" y="187"/>
                  <a:pt x="69" y="180"/>
                </a:cubicBezTo>
                <a:cubicBezTo>
                  <a:pt x="68" y="178"/>
                  <a:pt x="68" y="178"/>
                  <a:pt x="68" y="178"/>
                </a:cubicBezTo>
                <a:cubicBezTo>
                  <a:pt x="58" y="145"/>
                  <a:pt x="34" y="115"/>
                  <a:pt x="0" y="96"/>
                </a:cubicBezTo>
                <a:lnTo>
                  <a:pt x="0" y="24"/>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9" name="Freeform 21"/>
          <p:cNvSpPr>
            <a:spLocks/>
          </p:cNvSpPr>
          <p:nvPr/>
        </p:nvSpPr>
        <p:spPr bwMode="auto">
          <a:xfrm>
            <a:off x="9116219" y="4238664"/>
            <a:ext cx="312738" cy="312737"/>
          </a:xfrm>
          <a:custGeom>
            <a:avLst/>
            <a:gdLst>
              <a:gd name="T0" fmla="*/ 0 w 192"/>
              <a:gd name="T1" fmla="*/ 168 h 192"/>
              <a:gd name="T2" fmla="*/ 114 w 192"/>
              <a:gd name="T3" fmla="*/ 192 h 192"/>
              <a:gd name="T4" fmla="*/ 152 w 192"/>
              <a:gd name="T5" fmla="*/ 189 h 192"/>
              <a:gd name="T6" fmla="*/ 166 w 192"/>
              <a:gd name="T7" fmla="*/ 185 h 192"/>
              <a:gd name="T8" fmla="*/ 172 w 192"/>
              <a:gd name="T9" fmla="*/ 172 h 192"/>
              <a:gd name="T10" fmla="*/ 167 w 192"/>
              <a:gd name="T11" fmla="*/ 160 h 192"/>
              <a:gd name="T12" fmla="*/ 168 w 192"/>
              <a:gd name="T13" fmla="*/ 160 h 192"/>
              <a:gd name="T14" fmla="*/ 184 w 192"/>
              <a:gd name="T15" fmla="*/ 144 h 192"/>
              <a:gd name="T16" fmla="*/ 168 w 192"/>
              <a:gd name="T17" fmla="*/ 128 h 192"/>
              <a:gd name="T18" fmla="*/ 176 w 192"/>
              <a:gd name="T19" fmla="*/ 128 h 192"/>
              <a:gd name="T20" fmla="*/ 192 w 192"/>
              <a:gd name="T21" fmla="*/ 112 h 192"/>
              <a:gd name="T22" fmla="*/ 176 w 192"/>
              <a:gd name="T23" fmla="*/ 96 h 192"/>
              <a:gd name="T24" fmla="*/ 192 w 192"/>
              <a:gd name="T25" fmla="*/ 80 h 192"/>
              <a:gd name="T26" fmla="*/ 176 w 192"/>
              <a:gd name="T27" fmla="*/ 64 h 192"/>
              <a:gd name="T28" fmla="*/ 104 w 192"/>
              <a:gd name="T29" fmla="*/ 64 h 192"/>
              <a:gd name="T30" fmla="*/ 94 w 192"/>
              <a:gd name="T31" fmla="*/ 54 h 192"/>
              <a:gd name="T32" fmla="*/ 99 w 192"/>
              <a:gd name="T33" fmla="*/ 21 h 192"/>
              <a:gd name="T34" fmla="*/ 100 w 192"/>
              <a:gd name="T35" fmla="*/ 16 h 192"/>
              <a:gd name="T36" fmla="*/ 84 w 192"/>
              <a:gd name="T37" fmla="*/ 0 h 192"/>
              <a:gd name="T38" fmla="*/ 69 w 192"/>
              <a:gd name="T39" fmla="*/ 12 h 192"/>
              <a:gd name="T40" fmla="*/ 68 w 192"/>
              <a:gd name="T41" fmla="*/ 14 h 192"/>
              <a:gd name="T42" fmla="*/ 0 w 192"/>
              <a:gd name="T43" fmla="*/ 96 h 192"/>
              <a:gd name="T44" fmla="*/ 0 w 192"/>
              <a:gd name="T45"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92">
                <a:moveTo>
                  <a:pt x="0" y="168"/>
                </a:moveTo>
                <a:cubicBezTo>
                  <a:pt x="34" y="183"/>
                  <a:pt x="74" y="192"/>
                  <a:pt x="114" y="192"/>
                </a:cubicBezTo>
                <a:cubicBezTo>
                  <a:pt x="127" y="192"/>
                  <a:pt x="140" y="191"/>
                  <a:pt x="152" y="189"/>
                </a:cubicBezTo>
                <a:cubicBezTo>
                  <a:pt x="157" y="189"/>
                  <a:pt x="163" y="187"/>
                  <a:pt x="166" y="185"/>
                </a:cubicBezTo>
                <a:cubicBezTo>
                  <a:pt x="170" y="182"/>
                  <a:pt x="172" y="177"/>
                  <a:pt x="172" y="172"/>
                </a:cubicBezTo>
                <a:cubicBezTo>
                  <a:pt x="172" y="167"/>
                  <a:pt x="170" y="163"/>
                  <a:pt x="167" y="160"/>
                </a:cubicBezTo>
                <a:cubicBezTo>
                  <a:pt x="168" y="160"/>
                  <a:pt x="168" y="160"/>
                  <a:pt x="168" y="160"/>
                </a:cubicBezTo>
                <a:cubicBezTo>
                  <a:pt x="177" y="160"/>
                  <a:pt x="184" y="153"/>
                  <a:pt x="184" y="144"/>
                </a:cubicBezTo>
                <a:cubicBezTo>
                  <a:pt x="184" y="135"/>
                  <a:pt x="177" y="128"/>
                  <a:pt x="168" y="128"/>
                </a:cubicBezTo>
                <a:cubicBezTo>
                  <a:pt x="176" y="128"/>
                  <a:pt x="176" y="128"/>
                  <a:pt x="176" y="128"/>
                </a:cubicBezTo>
                <a:cubicBezTo>
                  <a:pt x="185" y="128"/>
                  <a:pt x="192" y="121"/>
                  <a:pt x="192" y="112"/>
                </a:cubicBezTo>
                <a:cubicBezTo>
                  <a:pt x="192" y="103"/>
                  <a:pt x="185" y="96"/>
                  <a:pt x="176" y="96"/>
                </a:cubicBezTo>
                <a:cubicBezTo>
                  <a:pt x="185" y="96"/>
                  <a:pt x="192" y="89"/>
                  <a:pt x="192" y="80"/>
                </a:cubicBezTo>
                <a:cubicBezTo>
                  <a:pt x="192" y="71"/>
                  <a:pt x="185" y="64"/>
                  <a:pt x="176" y="64"/>
                </a:cubicBezTo>
                <a:cubicBezTo>
                  <a:pt x="104" y="64"/>
                  <a:pt x="104" y="64"/>
                  <a:pt x="104" y="64"/>
                </a:cubicBezTo>
                <a:cubicBezTo>
                  <a:pt x="99" y="64"/>
                  <a:pt x="94" y="60"/>
                  <a:pt x="94" y="54"/>
                </a:cubicBezTo>
                <a:cubicBezTo>
                  <a:pt x="99" y="21"/>
                  <a:pt x="99" y="21"/>
                  <a:pt x="99" y="21"/>
                </a:cubicBezTo>
                <a:cubicBezTo>
                  <a:pt x="100" y="19"/>
                  <a:pt x="100" y="18"/>
                  <a:pt x="100" y="16"/>
                </a:cubicBezTo>
                <a:cubicBezTo>
                  <a:pt x="100" y="7"/>
                  <a:pt x="93" y="0"/>
                  <a:pt x="84" y="0"/>
                </a:cubicBezTo>
                <a:cubicBezTo>
                  <a:pt x="77" y="0"/>
                  <a:pt x="70" y="5"/>
                  <a:pt x="69" y="12"/>
                </a:cubicBezTo>
                <a:cubicBezTo>
                  <a:pt x="68" y="14"/>
                  <a:pt x="68" y="14"/>
                  <a:pt x="68" y="14"/>
                </a:cubicBezTo>
                <a:cubicBezTo>
                  <a:pt x="58" y="47"/>
                  <a:pt x="34" y="77"/>
                  <a:pt x="0" y="96"/>
                </a:cubicBezTo>
                <a:lnTo>
                  <a:pt x="0" y="16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Freeform 22"/>
          <p:cNvSpPr>
            <a:spLocks/>
          </p:cNvSpPr>
          <p:nvPr/>
        </p:nvSpPr>
        <p:spPr bwMode="auto">
          <a:xfrm>
            <a:off x="8414544" y="4238664"/>
            <a:ext cx="314325" cy="312737"/>
          </a:xfrm>
          <a:custGeom>
            <a:avLst/>
            <a:gdLst>
              <a:gd name="T0" fmla="*/ 0 w 194"/>
              <a:gd name="T1" fmla="*/ 104 h 192"/>
              <a:gd name="T2" fmla="*/ 16 w 194"/>
              <a:gd name="T3" fmla="*/ 120 h 192"/>
              <a:gd name="T4" fmla="*/ 56 w 194"/>
              <a:gd name="T5" fmla="*/ 120 h 192"/>
              <a:gd name="T6" fmla="*/ 56 w 194"/>
              <a:gd name="T7" fmla="*/ 176 h 192"/>
              <a:gd name="T8" fmla="*/ 72 w 194"/>
              <a:gd name="T9" fmla="*/ 192 h 192"/>
              <a:gd name="T10" fmla="*/ 88 w 194"/>
              <a:gd name="T11" fmla="*/ 176 h 192"/>
              <a:gd name="T12" fmla="*/ 88 w 194"/>
              <a:gd name="T13" fmla="*/ 120 h 192"/>
              <a:gd name="T14" fmla="*/ 144 w 194"/>
              <a:gd name="T15" fmla="*/ 120 h 192"/>
              <a:gd name="T16" fmla="*/ 158 w 194"/>
              <a:gd name="T17" fmla="*/ 114 h 192"/>
              <a:gd name="T18" fmla="*/ 186 w 194"/>
              <a:gd name="T19" fmla="*/ 86 h 192"/>
              <a:gd name="T20" fmla="*/ 186 w 194"/>
              <a:gd name="T21" fmla="*/ 58 h 192"/>
              <a:gd name="T22" fmla="*/ 158 w 194"/>
              <a:gd name="T23" fmla="*/ 30 h 192"/>
              <a:gd name="T24" fmla="*/ 144 w 194"/>
              <a:gd name="T25" fmla="*/ 24 h 192"/>
              <a:gd name="T26" fmla="*/ 88 w 194"/>
              <a:gd name="T27" fmla="*/ 24 h 192"/>
              <a:gd name="T28" fmla="*/ 88 w 194"/>
              <a:gd name="T29" fmla="*/ 16 h 192"/>
              <a:gd name="T30" fmla="*/ 72 w 194"/>
              <a:gd name="T31" fmla="*/ 0 h 192"/>
              <a:gd name="T32" fmla="*/ 56 w 194"/>
              <a:gd name="T33" fmla="*/ 16 h 192"/>
              <a:gd name="T34" fmla="*/ 56 w 194"/>
              <a:gd name="T35" fmla="*/ 24 h 192"/>
              <a:gd name="T36" fmla="*/ 16 w 194"/>
              <a:gd name="T37" fmla="*/ 24 h 192"/>
              <a:gd name="T38" fmla="*/ 0 w 194"/>
              <a:gd name="T39" fmla="*/ 40 h 192"/>
              <a:gd name="T40" fmla="*/ 0 w 194"/>
              <a:gd name="T41"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92">
                <a:moveTo>
                  <a:pt x="0" y="104"/>
                </a:moveTo>
                <a:cubicBezTo>
                  <a:pt x="0" y="113"/>
                  <a:pt x="7" y="120"/>
                  <a:pt x="16" y="120"/>
                </a:cubicBezTo>
                <a:cubicBezTo>
                  <a:pt x="56" y="120"/>
                  <a:pt x="56" y="120"/>
                  <a:pt x="56" y="120"/>
                </a:cubicBezTo>
                <a:cubicBezTo>
                  <a:pt x="56" y="176"/>
                  <a:pt x="56" y="176"/>
                  <a:pt x="56" y="176"/>
                </a:cubicBezTo>
                <a:cubicBezTo>
                  <a:pt x="56" y="185"/>
                  <a:pt x="63" y="192"/>
                  <a:pt x="72" y="192"/>
                </a:cubicBezTo>
                <a:cubicBezTo>
                  <a:pt x="81" y="192"/>
                  <a:pt x="88" y="185"/>
                  <a:pt x="88" y="176"/>
                </a:cubicBezTo>
                <a:cubicBezTo>
                  <a:pt x="88" y="120"/>
                  <a:pt x="88" y="120"/>
                  <a:pt x="88" y="120"/>
                </a:cubicBezTo>
                <a:cubicBezTo>
                  <a:pt x="144" y="120"/>
                  <a:pt x="144" y="120"/>
                  <a:pt x="144" y="120"/>
                </a:cubicBezTo>
                <a:cubicBezTo>
                  <a:pt x="150" y="120"/>
                  <a:pt x="155" y="118"/>
                  <a:pt x="158" y="114"/>
                </a:cubicBezTo>
                <a:cubicBezTo>
                  <a:pt x="186" y="86"/>
                  <a:pt x="186" y="86"/>
                  <a:pt x="186" y="86"/>
                </a:cubicBezTo>
                <a:cubicBezTo>
                  <a:pt x="194" y="78"/>
                  <a:pt x="194" y="66"/>
                  <a:pt x="186" y="58"/>
                </a:cubicBezTo>
                <a:cubicBezTo>
                  <a:pt x="158" y="30"/>
                  <a:pt x="158" y="30"/>
                  <a:pt x="158" y="30"/>
                </a:cubicBezTo>
                <a:cubicBezTo>
                  <a:pt x="155" y="26"/>
                  <a:pt x="150" y="24"/>
                  <a:pt x="144" y="24"/>
                </a:cubicBezTo>
                <a:cubicBezTo>
                  <a:pt x="88" y="24"/>
                  <a:pt x="88" y="24"/>
                  <a:pt x="88" y="24"/>
                </a:cubicBezTo>
                <a:cubicBezTo>
                  <a:pt x="88" y="16"/>
                  <a:pt x="88" y="16"/>
                  <a:pt x="88" y="16"/>
                </a:cubicBezTo>
                <a:cubicBezTo>
                  <a:pt x="88" y="7"/>
                  <a:pt x="81" y="0"/>
                  <a:pt x="72" y="0"/>
                </a:cubicBezTo>
                <a:cubicBezTo>
                  <a:pt x="63" y="0"/>
                  <a:pt x="56" y="7"/>
                  <a:pt x="56" y="16"/>
                </a:cubicBezTo>
                <a:cubicBezTo>
                  <a:pt x="56" y="24"/>
                  <a:pt x="56" y="24"/>
                  <a:pt x="56" y="24"/>
                </a:cubicBezTo>
                <a:cubicBezTo>
                  <a:pt x="16" y="24"/>
                  <a:pt x="16" y="24"/>
                  <a:pt x="16" y="24"/>
                </a:cubicBezTo>
                <a:cubicBezTo>
                  <a:pt x="7" y="24"/>
                  <a:pt x="0" y="31"/>
                  <a:pt x="0" y="40"/>
                </a:cubicBezTo>
                <a:lnTo>
                  <a:pt x="0" y="104"/>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1" name="Freeform 23"/>
          <p:cNvSpPr>
            <a:spLocks/>
          </p:cNvSpPr>
          <p:nvPr/>
        </p:nvSpPr>
        <p:spPr bwMode="auto">
          <a:xfrm>
            <a:off x="7755732" y="4237076"/>
            <a:ext cx="228600" cy="314325"/>
          </a:xfrm>
          <a:custGeom>
            <a:avLst/>
            <a:gdLst>
              <a:gd name="T0" fmla="*/ 0 w 140"/>
              <a:gd name="T1" fmla="*/ 125 h 193"/>
              <a:gd name="T2" fmla="*/ 68 w 140"/>
              <a:gd name="T3" fmla="*/ 193 h 193"/>
              <a:gd name="T4" fmla="*/ 72 w 140"/>
              <a:gd name="T5" fmla="*/ 193 h 193"/>
              <a:gd name="T6" fmla="*/ 140 w 140"/>
              <a:gd name="T7" fmla="*/ 125 h 193"/>
              <a:gd name="T8" fmla="*/ 136 w 140"/>
              <a:gd name="T9" fmla="*/ 101 h 193"/>
              <a:gd name="T10" fmla="*/ 80 w 140"/>
              <a:gd name="T11" fmla="*/ 130 h 193"/>
              <a:gd name="T12" fmla="*/ 80 w 140"/>
              <a:gd name="T13" fmla="*/ 100 h 193"/>
              <a:gd name="T14" fmla="*/ 120 w 140"/>
              <a:gd name="T15" fmla="*/ 51 h 193"/>
              <a:gd name="T16" fmla="*/ 120 w 140"/>
              <a:gd name="T17" fmla="*/ 9 h 193"/>
              <a:gd name="T18" fmla="*/ 112 w 140"/>
              <a:gd name="T19" fmla="*/ 1 h 193"/>
              <a:gd name="T20" fmla="*/ 106 w 140"/>
              <a:gd name="T21" fmla="*/ 3 h 193"/>
              <a:gd name="T22" fmla="*/ 91 w 140"/>
              <a:gd name="T23" fmla="*/ 18 h 193"/>
              <a:gd name="T24" fmla="*/ 76 w 140"/>
              <a:gd name="T25" fmla="*/ 3 h 193"/>
              <a:gd name="T26" fmla="*/ 64 w 140"/>
              <a:gd name="T27" fmla="*/ 3 h 193"/>
              <a:gd name="T28" fmla="*/ 49 w 140"/>
              <a:gd name="T29" fmla="*/ 19 h 193"/>
              <a:gd name="T30" fmla="*/ 34 w 140"/>
              <a:gd name="T31" fmla="*/ 3 h 193"/>
              <a:gd name="T32" fmla="*/ 28 w 140"/>
              <a:gd name="T33" fmla="*/ 1 h 193"/>
              <a:gd name="T34" fmla="*/ 20 w 140"/>
              <a:gd name="T35" fmla="*/ 9 h 193"/>
              <a:gd name="T36" fmla="*/ 20 w 140"/>
              <a:gd name="T37" fmla="*/ 51 h 193"/>
              <a:gd name="T38" fmla="*/ 60 w 140"/>
              <a:gd name="T39" fmla="*/ 100 h 193"/>
              <a:gd name="T40" fmla="*/ 60 w 140"/>
              <a:gd name="T41" fmla="*/ 130 h 193"/>
              <a:gd name="T42" fmla="*/ 4 w 140"/>
              <a:gd name="T43" fmla="*/ 101 h 193"/>
              <a:gd name="T44" fmla="*/ 0 w 140"/>
              <a:gd name="T45"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193">
                <a:moveTo>
                  <a:pt x="0" y="125"/>
                </a:moveTo>
                <a:cubicBezTo>
                  <a:pt x="0" y="163"/>
                  <a:pt x="30" y="193"/>
                  <a:pt x="68" y="193"/>
                </a:cubicBezTo>
                <a:cubicBezTo>
                  <a:pt x="72" y="193"/>
                  <a:pt x="72" y="193"/>
                  <a:pt x="72" y="193"/>
                </a:cubicBezTo>
                <a:cubicBezTo>
                  <a:pt x="110" y="193"/>
                  <a:pt x="140" y="163"/>
                  <a:pt x="140" y="125"/>
                </a:cubicBezTo>
                <a:cubicBezTo>
                  <a:pt x="140" y="117"/>
                  <a:pt x="139" y="108"/>
                  <a:pt x="136" y="101"/>
                </a:cubicBezTo>
                <a:cubicBezTo>
                  <a:pt x="113" y="101"/>
                  <a:pt x="92" y="113"/>
                  <a:pt x="80" y="130"/>
                </a:cubicBezTo>
                <a:cubicBezTo>
                  <a:pt x="80" y="100"/>
                  <a:pt x="80" y="100"/>
                  <a:pt x="80" y="100"/>
                </a:cubicBezTo>
                <a:cubicBezTo>
                  <a:pt x="103" y="95"/>
                  <a:pt x="120" y="75"/>
                  <a:pt x="120" y="51"/>
                </a:cubicBezTo>
                <a:cubicBezTo>
                  <a:pt x="120" y="9"/>
                  <a:pt x="120" y="9"/>
                  <a:pt x="120" y="9"/>
                </a:cubicBezTo>
                <a:cubicBezTo>
                  <a:pt x="120" y="5"/>
                  <a:pt x="116" y="1"/>
                  <a:pt x="112" y="1"/>
                </a:cubicBezTo>
                <a:cubicBezTo>
                  <a:pt x="110" y="1"/>
                  <a:pt x="108" y="2"/>
                  <a:pt x="106" y="3"/>
                </a:cubicBezTo>
                <a:cubicBezTo>
                  <a:pt x="91" y="18"/>
                  <a:pt x="91" y="18"/>
                  <a:pt x="91" y="18"/>
                </a:cubicBezTo>
                <a:cubicBezTo>
                  <a:pt x="76" y="3"/>
                  <a:pt x="76" y="3"/>
                  <a:pt x="76" y="3"/>
                </a:cubicBezTo>
                <a:cubicBezTo>
                  <a:pt x="73" y="0"/>
                  <a:pt x="68" y="0"/>
                  <a:pt x="64" y="3"/>
                </a:cubicBezTo>
                <a:cubicBezTo>
                  <a:pt x="49" y="19"/>
                  <a:pt x="49" y="19"/>
                  <a:pt x="49" y="19"/>
                </a:cubicBezTo>
                <a:cubicBezTo>
                  <a:pt x="34" y="3"/>
                  <a:pt x="34" y="3"/>
                  <a:pt x="34" y="3"/>
                </a:cubicBezTo>
                <a:cubicBezTo>
                  <a:pt x="32" y="2"/>
                  <a:pt x="30" y="1"/>
                  <a:pt x="28" y="1"/>
                </a:cubicBezTo>
                <a:cubicBezTo>
                  <a:pt x="24" y="1"/>
                  <a:pt x="20" y="5"/>
                  <a:pt x="20" y="9"/>
                </a:cubicBezTo>
                <a:cubicBezTo>
                  <a:pt x="20" y="51"/>
                  <a:pt x="20" y="51"/>
                  <a:pt x="20" y="51"/>
                </a:cubicBezTo>
                <a:cubicBezTo>
                  <a:pt x="20" y="75"/>
                  <a:pt x="37" y="95"/>
                  <a:pt x="60" y="100"/>
                </a:cubicBezTo>
                <a:cubicBezTo>
                  <a:pt x="60" y="130"/>
                  <a:pt x="60" y="130"/>
                  <a:pt x="60" y="130"/>
                </a:cubicBezTo>
                <a:cubicBezTo>
                  <a:pt x="48" y="113"/>
                  <a:pt x="27" y="101"/>
                  <a:pt x="4" y="101"/>
                </a:cubicBezTo>
                <a:cubicBezTo>
                  <a:pt x="1" y="108"/>
                  <a:pt x="0" y="117"/>
                  <a:pt x="0" y="125"/>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Freeform 24"/>
          <p:cNvSpPr>
            <a:spLocks/>
          </p:cNvSpPr>
          <p:nvPr/>
        </p:nvSpPr>
        <p:spPr bwMode="auto">
          <a:xfrm>
            <a:off x="7006432" y="4238664"/>
            <a:ext cx="314325" cy="314325"/>
          </a:xfrm>
          <a:custGeom>
            <a:avLst/>
            <a:gdLst>
              <a:gd name="T0" fmla="*/ 28 w 193"/>
              <a:gd name="T1" fmla="*/ 151 h 193"/>
              <a:gd name="T2" fmla="*/ 4 w 193"/>
              <a:gd name="T3" fmla="*/ 175 h 193"/>
              <a:gd name="T4" fmla="*/ 4 w 193"/>
              <a:gd name="T5" fmla="*/ 189 h 193"/>
              <a:gd name="T6" fmla="*/ 18 w 193"/>
              <a:gd name="T7" fmla="*/ 189 h 193"/>
              <a:gd name="T8" fmla="*/ 42 w 193"/>
              <a:gd name="T9" fmla="*/ 165 h 193"/>
              <a:gd name="T10" fmla="*/ 159 w 193"/>
              <a:gd name="T11" fmla="*/ 158 h 193"/>
              <a:gd name="T12" fmla="*/ 169 w 193"/>
              <a:gd name="T13" fmla="*/ 146 h 193"/>
              <a:gd name="T14" fmla="*/ 171 w 193"/>
              <a:gd name="T15" fmla="*/ 143 h 193"/>
              <a:gd name="T16" fmla="*/ 173 w 193"/>
              <a:gd name="T17" fmla="*/ 135 h 193"/>
              <a:gd name="T18" fmla="*/ 167 w 193"/>
              <a:gd name="T19" fmla="*/ 124 h 193"/>
              <a:gd name="T20" fmla="*/ 166 w 193"/>
              <a:gd name="T21" fmla="*/ 123 h 193"/>
              <a:gd name="T22" fmla="*/ 153 w 193"/>
              <a:gd name="T23" fmla="*/ 115 h 193"/>
              <a:gd name="T24" fmla="*/ 182 w 193"/>
              <a:gd name="T25" fmla="*/ 97 h 193"/>
              <a:gd name="T26" fmla="*/ 190 w 193"/>
              <a:gd name="T27" fmla="*/ 88 h 193"/>
              <a:gd name="T28" fmla="*/ 191 w 193"/>
              <a:gd name="T29" fmla="*/ 86 h 193"/>
              <a:gd name="T30" fmla="*/ 193 w 193"/>
              <a:gd name="T31" fmla="*/ 81 h 193"/>
              <a:gd name="T32" fmla="*/ 189 w 193"/>
              <a:gd name="T33" fmla="*/ 72 h 193"/>
              <a:gd name="T34" fmla="*/ 186 w 193"/>
              <a:gd name="T35" fmla="*/ 71 h 193"/>
              <a:gd name="T36" fmla="*/ 167 w 193"/>
              <a:gd name="T37" fmla="*/ 62 h 193"/>
              <a:gd name="T38" fmla="*/ 172 w 193"/>
              <a:gd name="T39" fmla="*/ 57 h 193"/>
              <a:gd name="T40" fmla="*/ 190 w 193"/>
              <a:gd name="T41" fmla="*/ 17 h 193"/>
              <a:gd name="T42" fmla="*/ 190 w 193"/>
              <a:gd name="T43" fmla="*/ 13 h 193"/>
              <a:gd name="T44" fmla="*/ 180 w 193"/>
              <a:gd name="T45" fmla="*/ 3 h 193"/>
              <a:gd name="T46" fmla="*/ 177 w 193"/>
              <a:gd name="T47" fmla="*/ 3 h 193"/>
              <a:gd name="T48" fmla="*/ 136 w 193"/>
              <a:gd name="T49" fmla="*/ 21 h 193"/>
              <a:gd name="T50" fmla="*/ 131 w 193"/>
              <a:gd name="T51" fmla="*/ 26 h 193"/>
              <a:gd name="T52" fmla="*/ 122 w 193"/>
              <a:gd name="T53" fmla="*/ 6 h 193"/>
              <a:gd name="T54" fmla="*/ 121 w 193"/>
              <a:gd name="T55" fmla="*/ 4 h 193"/>
              <a:gd name="T56" fmla="*/ 112 w 193"/>
              <a:gd name="T57" fmla="*/ 0 h 193"/>
              <a:gd name="T58" fmla="*/ 107 w 193"/>
              <a:gd name="T59" fmla="*/ 2 h 193"/>
              <a:gd name="T60" fmla="*/ 105 w 193"/>
              <a:gd name="T61" fmla="*/ 3 h 193"/>
              <a:gd name="T62" fmla="*/ 96 w 193"/>
              <a:gd name="T63" fmla="*/ 11 h 193"/>
              <a:gd name="T64" fmla="*/ 78 w 193"/>
              <a:gd name="T65" fmla="*/ 40 h 193"/>
              <a:gd name="T66" fmla="*/ 70 w 193"/>
              <a:gd name="T67" fmla="*/ 27 h 193"/>
              <a:gd name="T68" fmla="*/ 69 w 193"/>
              <a:gd name="T69" fmla="*/ 26 h 193"/>
              <a:gd name="T70" fmla="*/ 58 w 193"/>
              <a:gd name="T71" fmla="*/ 20 h 193"/>
              <a:gd name="T72" fmla="*/ 50 w 193"/>
              <a:gd name="T73" fmla="*/ 22 h 193"/>
              <a:gd name="T74" fmla="*/ 47 w 193"/>
              <a:gd name="T75" fmla="*/ 24 h 193"/>
              <a:gd name="T76" fmla="*/ 35 w 193"/>
              <a:gd name="T77" fmla="*/ 34 h 193"/>
              <a:gd name="T78" fmla="*/ 28 w 193"/>
              <a:gd name="T79" fmla="*/ 15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193">
                <a:moveTo>
                  <a:pt x="28" y="151"/>
                </a:moveTo>
                <a:cubicBezTo>
                  <a:pt x="4" y="175"/>
                  <a:pt x="4" y="175"/>
                  <a:pt x="4" y="175"/>
                </a:cubicBezTo>
                <a:cubicBezTo>
                  <a:pt x="0" y="179"/>
                  <a:pt x="0" y="185"/>
                  <a:pt x="4" y="189"/>
                </a:cubicBezTo>
                <a:cubicBezTo>
                  <a:pt x="8" y="193"/>
                  <a:pt x="14" y="193"/>
                  <a:pt x="18" y="189"/>
                </a:cubicBezTo>
                <a:cubicBezTo>
                  <a:pt x="42" y="165"/>
                  <a:pt x="42" y="165"/>
                  <a:pt x="42" y="165"/>
                </a:cubicBezTo>
                <a:cubicBezTo>
                  <a:pt x="76" y="193"/>
                  <a:pt x="127" y="190"/>
                  <a:pt x="159" y="158"/>
                </a:cubicBezTo>
                <a:cubicBezTo>
                  <a:pt x="163" y="154"/>
                  <a:pt x="166" y="150"/>
                  <a:pt x="169" y="146"/>
                </a:cubicBezTo>
                <a:cubicBezTo>
                  <a:pt x="171" y="143"/>
                  <a:pt x="171" y="143"/>
                  <a:pt x="171" y="143"/>
                </a:cubicBezTo>
                <a:cubicBezTo>
                  <a:pt x="172" y="141"/>
                  <a:pt x="173" y="138"/>
                  <a:pt x="173" y="135"/>
                </a:cubicBezTo>
                <a:cubicBezTo>
                  <a:pt x="173" y="131"/>
                  <a:pt x="171" y="127"/>
                  <a:pt x="167" y="124"/>
                </a:cubicBezTo>
                <a:cubicBezTo>
                  <a:pt x="166" y="123"/>
                  <a:pt x="166" y="123"/>
                  <a:pt x="166" y="123"/>
                </a:cubicBezTo>
                <a:cubicBezTo>
                  <a:pt x="161" y="120"/>
                  <a:pt x="157" y="117"/>
                  <a:pt x="153" y="115"/>
                </a:cubicBezTo>
                <a:cubicBezTo>
                  <a:pt x="164" y="112"/>
                  <a:pt x="173" y="106"/>
                  <a:pt x="182" y="97"/>
                </a:cubicBezTo>
                <a:cubicBezTo>
                  <a:pt x="185" y="94"/>
                  <a:pt x="188" y="91"/>
                  <a:pt x="190" y="88"/>
                </a:cubicBezTo>
                <a:cubicBezTo>
                  <a:pt x="191" y="86"/>
                  <a:pt x="191" y="86"/>
                  <a:pt x="191" y="86"/>
                </a:cubicBezTo>
                <a:cubicBezTo>
                  <a:pt x="192" y="85"/>
                  <a:pt x="193" y="83"/>
                  <a:pt x="193" y="81"/>
                </a:cubicBezTo>
                <a:cubicBezTo>
                  <a:pt x="193" y="77"/>
                  <a:pt x="191" y="74"/>
                  <a:pt x="189" y="72"/>
                </a:cubicBezTo>
                <a:cubicBezTo>
                  <a:pt x="186" y="71"/>
                  <a:pt x="186" y="71"/>
                  <a:pt x="186" y="71"/>
                </a:cubicBezTo>
                <a:cubicBezTo>
                  <a:pt x="180" y="67"/>
                  <a:pt x="174" y="64"/>
                  <a:pt x="167" y="62"/>
                </a:cubicBezTo>
                <a:cubicBezTo>
                  <a:pt x="169" y="61"/>
                  <a:pt x="170" y="59"/>
                  <a:pt x="172" y="57"/>
                </a:cubicBezTo>
                <a:cubicBezTo>
                  <a:pt x="184" y="46"/>
                  <a:pt x="189" y="31"/>
                  <a:pt x="190" y="17"/>
                </a:cubicBezTo>
                <a:cubicBezTo>
                  <a:pt x="190" y="16"/>
                  <a:pt x="190" y="14"/>
                  <a:pt x="190" y="13"/>
                </a:cubicBezTo>
                <a:cubicBezTo>
                  <a:pt x="190" y="8"/>
                  <a:pt x="185" y="3"/>
                  <a:pt x="180" y="3"/>
                </a:cubicBezTo>
                <a:cubicBezTo>
                  <a:pt x="177" y="3"/>
                  <a:pt x="177" y="3"/>
                  <a:pt x="177" y="3"/>
                </a:cubicBezTo>
                <a:cubicBezTo>
                  <a:pt x="162" y="4"/>
                  <a:pt x="147" y="9"/>
                  <a:pt x="136" y="21"/>
                </a:cubicBezTo>
                <a:cubicBezTo>
                  <a:pt x="134" y="23"/>
                  <a:pt x="132" y="24"/>
                  <a:pt x="131" y="26"/>
                </a:cubicBezTo>
                <a:cubicBezTo>
                  <a:pt x="129" y="19"/>
                  <a:pt x="126" y="13"/>
                  <a:pt x="122" y="6"/>
                </a:cubicBezTo>
                <a:cubicBezTo>
                  <a:pt x="121" y="4"/>
                  <a:pt x="121" y="4"/>
                  <a:pt x="121" y="4"/>
                </a:cubicBezTo>
                <a:cubicBezTo>
                  <a:pt x="119" y="2"/>
                  <a:pt x="116" y="0"/>
                  <a:pt x="112" y="0"/>
                </a:cubicBezTo>
                <a:cubicBezTo>
                  <a:pt x="110" y="0"/>
                  <a:pt x="109" y="1"/>
                  <a:pt x="107" y="2"/>
                </a:cubicBezTo>
                <a:cubicBezTo>
                  <a:pt x="106" y="2"/>
                  <a:pt x="105" y="3"/>
                  <a:pt x="105" y="3"/>
                </a:cubicBezTo>
                <a:cubicBezTo>
                  <a:pt x="101" y="6"/>
                  <a:pt x="99" y="8"/>
                  <a:pt x="96" y="11"/>
                </a:cubicBezTo>
                <a:cubicBezTo>
                  <a:pt x="87" y="20"/>
                  <a:pt x="81" y="29"/>
                  <a:pt x="78" y="40"/>
                </a:cubicBezTo>
                <a:cubicBezTo>
                  <a:pt x="76" y="36"/>
                  <a:pt x="73" y="32"/>
                  <a:pt x="70" y="27"/>
                </a:cubicBezTo>
                <a:cubicBezTo>
                  <a:pt x="69" y="26"/>
                  <a:pt x="69" y="26"/>
                  <a:pt x="69" y="26"/>
                </a:cubicBezTo>
                <a:cubicBezTo>
                  <a:pt x="66" y="22"/>
                  <a:pt x="62" y="20"/>
                  <a:pt x="58" y="20"/>
                </a:cubicBezTo>
                <a:cubicBezTo>
                  <a:pt x="55" y="20"/>
                  <a:pt x="52" y="21"/>
                  <a:pt x="50" y="22"/>
                </a:cubicBezTo>
                <a:cubicBezTo>
                  <a:pt x="49" y="23"/>
                  <a:pt x="48" y="24"/>
                  <a:pt x="47" y="24"/>
                </a:cubicBezTo>
                <a:cubicBezTo>
                  <a:pt x="43" y="27"/>
                  <a:pt x="39" y="30"/>
                  <a:pt x="35" y="34"/>
                </a:cubicBezTo>
                <a:cubicBezTo>
                  <a:pt x="3" y="66"/>
                  <a:pt x="0" y="117"/>
                  <a:pt x="28" y="151"/>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3" name="Freeform 25"/>
          <p:cNvSpPr>
            <a:spLocks/>
          </p:cNvSpPr>
          <p:nvPr/>
        </p:nvSpPr>
        <p:spPr bwMode="auto">
          <a:xfrm>
            <a:off x="6304757" y="4237076"/>
            <a:ext cx="312738" cy="314325"/>
          </a:xfrm>
          <a:custGeom>
            <a:avLst/>
            <a:gdLst>
              <a:gd name="T0" fmla="*/ 92 w 192"/>
              <a:gd name="T1" fmla="*/ 165 h 193"/>
              <a:gd name="T2" fmla="*/ 92 w 192"/>
              <a:gd name="T3" fmla="*/ 149 h 193"/>
              <a:gd name="T4" fmla="*/ 140 w 192"/>
              <a:gd name="T5" fmla="*/ 149 h 193"/>
              <a:gd name="T6" fmla="*/ 148 w 192"/>
              <a:gd name="T7" fmla="*/ 141 h 193"/>
              <a:gd name="T8" fmla="*/ 146 w 192"/>
              <a:gd name="T9" fmla="*/ 135 h 193"/>
              <a:gd name="T10" fmla="*/ 116 w 192"/>
              <a:gd name="T11" fmla="*/ 105 h 193"/>
              <a:gd name="T12" fmla="*/ 128 w 192"/>
              <a:gd name="T13" fmla="*/ 105 h 193"/>
              <a:gd name="T14" fmla="*/ 136 w 192"/>
              <a:gd name="T15" fmla="*/ 97 h 193"/>
              <a:gd name="T16" fmla="*/ 134 w 192"/>
              <a:gd name="T17" fmla="*/ 91 h 193"/>
              <a:gd name="T18" fmla="*/ 104 w 192"/>
              <a:gd name="T19" fmla="*/ 61 h 193"/>
              <a:gd name="T20" fmla="*/ 116 w 192"/>
              <a:gd name="T21" fmla="*/ 61 h 193"/>
              <a:gd name="T22" fmla="*/ 124 w 192"/>
              <a:gd name="T23" fmla="*/ 53 h 193"/>
              <a:gd name="T24" fmla="*/ 122 w 192"/>
              <a:gd name="T25" fmla="*/ 47 h 193"/>
              <a:gd name="T26" fmla="*/ 80 w 192"/>
              <a:gd name="T27" fmla="*/ 3 h 193"/>
              <a:gd name="T28" fmla="*/ 68 w 192"/>
              <a:gd name="T29" fmla="*/ 3 h 193"/>
              <a:gd name="T30" fmla="*/ 26 w 192"/>
              <a:gd name="T31" fmla="*/ 47 h 193"/>
              <a:gd name="T32" fmla="*/ 24 w 192"/>
              <a:gd name="T33" fmla="*/ 53 h 193"/>
              <a:gd name="T34" fmla="*/ 32 w 192"/>
              <a:gd name="T35" fmla="*/ 61 h 193"/>
              <a:gd name="T36" fmla="*/ 44 w 192"/>
              <a:gd name="T37" fmla="*/ 61 h 193"/>
              <a:gd name="T38" fmla="*/ 14 w 192"/>
              <a:gd name="T39" fmla="*/ 91 h 193"/>
              <a:gd name="T40" fmla="*/ 12 w 192"/>
              <a:gd name="T41" fmla="*/ 97 h 193"/>
              <a:gd name="T42" fmla="*/ 20 w 192"/>
              <a:gd name="T43" fmla="*/ 105 h 193"/>
              <a:gd name="T44" fmla="*/ 32 w 192"/>
              <a:gd name="T45" fmla="*/ 105 h 193"/>
              <a:gd name="T46" fmla="*/ 2 w 192"/>
              <a:gd name="T47" fmla="*/ 135 h 193"/>
              <a:gd name="T48" fmla="*/ 0 w 192"/>
              <a:gd name="T49" fmla="*/ 141 h 193"/>
              <a:gd name="T50" fmla="*/ 8 w 192"/>
              <a:gd name="T51" fmla="*/ 149 h 193"/>
              <a:gd name="T52" fmla="*/ 60 w 192"/>
              <a:gd name="T53" fmla="*/ 149 h 193"/>
              <a:gd name="T54" fmla="*/ 60 w 192"/>
              <a:gd name="T55" fmla="*/ 165 h 193"/>
              <a:gd name="T56" fmla="*/ 52 w 192"/>
              <a:gd name="T57" fmla="*/ 173 h 193"/>
              <a:gd name="T58" fmla="*/ 10 w 192"/>
              <a:gd name="T59" fmla="*/ 173 h 193"/>
              <a:gd name="T60" fmla="*/ 0 w 192"/>
              <a:gd name="T61" fmla="*/ 183 h 193"/>
              <a:gd name="T62" fmla="*/ 10 w 192"/>
              <a:gd name="T63" fmla="*/ 193 h 193"/>
              <a:gd name="T64" fmla="*/ 182 w 192"/>
              <a:gd name="T65" fmla="*/ 193 h 193"/>
              <a:gd name="T66" fmla="*/ 192 w 192"/>
              <a:gd name="T67" fmla="*/ 183 h 193"/>
              <a:gd name="T68" fmla="*/ 182 w 192"/>
              <a:gd name="T69" fmla="*/ 173 h 193"/>
              <a:gd name="T70" fmla="*/ 100 w 192"/>
              <a:gd name="T71" fmla="*/ 173 h 193"/>
              <a:gd name="T72" fmla="*/ 92 w 192"/>
              <a:gd name="T73" fmla="*/ 1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93">
                <a:moveTo>
                  <a:pt x="92" y="165"/>
                </a:moveTo>
                <a:cubicBezTo>
                  <a:pt x="92" y="149"/>
                  <a:pt x="92" y="149"/>
                  <a:pt x="92" y="149"/>
                </a:cubicBezTo>
                <a:cubicBezTo>
                  <a:pt x="140" y="149"/>
                  <a:pt x="140" y="149"/>
                  <a:pt x="140" y="149"/>
                </a:cubicBezTo>
                <a:cubicBezTo>
                  <a:pt x="144" y="149"/>
                  <a:pt x="148" y="145"/>
                  <a:pt x="148" y="141"/>
                </a:cubicBezTo>
                <a:cubicBezTo>
                  <a:pt x="148" y="139"/>
                  <a:pt x="147" y="137"/>
                  <a:pt x="146" y="135"/>
                </a:cubicBezTo>
                <a:cubicBezTo>
                  <a:pt x="116" y="105"/>
                  <a:pt x="116" y="105"/>
                  <a:pt x="116" y="105"/>
                </a:cubicBezTo>
                <a:cubicBezTo>
                  <a:pt x="128" y="105"/>
                  <a:pt x="128" y="105"/>
                  <a:pt x="128" y="105"/>
                </a:cubicBezTo>
                <a:cubicBezTo>
                  <a:pt x="132" y="105"/>
                  <a:pt x="136" y="101"/>
                  <a:pt x="136" y="97"/>
                </a:cubicBezTo>
                <a:cubicBezTo>
                  <a:pt x="136" y="95"/>
                  <a:pt x="135" y="93"/>
                  <a:pt x="134" y="91"/>
                </a:cubicBezTo>
                <a:cubicBezTo>
                  <a:pt x="104" y="61"/>
                  <a:pt x="104" y="61"/>
                  <a:pt x="104" y="61"/>
                </a:cubicBezTo>
                <a:cubicBezTo>
                  <a:pt x="116" y="61"/>
                  <a:pt x="116" y="61"/>
                  <a:pt x="116" y="61"/>
                </a:cubicBezTo>
                <a:cubicBezTo>
                  <a:pt x="120" y="61"/>
                  <a:pt x="124" y="57"/>
                  <a:pt x="124" y="53"/>
                </a:cubicBezTo>
                <a:cubicBezTo>
                  <a:pt x="124" y="51"/>
                  <a:pt x="123" y="49"/>
                  <a:pt x="122" y="47"/>
                </a:cubicBezTo>
                <a:cubicBezTo>
                  <a:pt x="80" y="3"/>
                  <a:pt x="80" y="3"/>
                  <a:pt x="80" y="3"/>
                </a:cubicBezTo>
                <a:cubicBezTo>
                  <a:pt x="77" y="0"/>
                  <a:pt x="71" y="0"/>
                  <a:pt x="68" y="3"/>
                </a:cubicBezTo>
                <a:cubicBezTo>
                  <a:pt x="26" y="47"/>
                  <a:pt x="26" y="47"/>
                  <a:pt x="26" y="47"/>
                </a:cubicBezTo>
                <a:cubicBezTo>
                  <a:pt x="25" y="48"/>
                  <a:pt x="24" y="51"/>
                  <a:pt x="24" y="53"/>
                </a:cubicBezTo>
                <a:cubicBezTo>
                  <a:pt x="24" y="57"/>
                  <a:pt x="28" y="61"/>
                  <a:pt x="32" y="61"/>
                </a:cubicBezTo>
                <a:cubicBezTo>
                  <a:pt x="44" y="61"/>
                  <a:pt x="44" y="61"/>
                  <a:pt x="44" y="61"/>
                </a:cubicBezTo>
                <a:cubicBezTo>
                  <a:pt x="14" y="91"/>
                  <a:pt x="14" y="91"/>
                  <a:pt x="14" y="91"/>
                </a:cubicBezTo>
                <a:cubicBezTo>
                  <a:pt x="13" y="93"/>
                  <a:pt x="12" y="95"/>
                  <a:pt x="12" y="97"/>
                </a:cubicBezTo>
                <a:cubicBezTo>
                  <a:pt x="12" y="101"/>
                  <a:pt x="16" y="105"/>
                  <a:pt x="20" y="105"/>
                </a:cubicBezTo>
                <a:cubicBezTo>
                  <a:pt x="32" y="105"/>
                  <a:pt x="32" y="105"/>
                  <a:pt x="32" y="105"/>
                </a:cubicBezTo>
                <a:cubicBezTo>
                  <a:pt x="2" y="135"/>
                  <a:pt x="2" y="135"/>
                  <a:pt x="2" y="135"/>
                </a:cubicBezTo>
                <a:cubicBezTo>
                  <a:pt x="1" y="137"/>
                  <a:pt x="0" y="139"/>
                  <a:pt x="0" y="141"/>
                </a:cubicBezTo>
                <a:cubicBezTo>
                  <a:pt x="0" y="145"/>
                  <a:pt x="4" y="149"/>
                  <a:pt x="8" y="149"/>
                </a:cubicBezTo>
                <a:cubicBezTo>
                  <a:pt x="60" y="149"/>
                  <a:pt x="60" y="149"/>
                  <a:pt x="60" y="149"/>
                </a:cubicBezTo>
                <a:cubicBezTo>
                  <a:pt x="60" y="165"/>
                  <a:pt x="60" y="165"/>
                  <a:pt x="60" y="165"/>
                </a:cubicBezTo>
                <a:cubicBezTo>
                  <a:pt x="60" y="169"/>
                  <a:pt x="56" y="173"/>
                  <a:pt x="52" y="173"/>
                </a:cubicBezTo>
                <a:cubicBezTo>
                  <a:pt x="10" y="173"/>
                  <a:pt x="10" y="173"/>
                  <a:pt x="10" y="173"/>
                </a:cubicBezTo>
                <a:cubicBezTo>
                  <a:pt x="4" y="173"/>
                  <a:pt x="0" y="177"/>
                  <a:pt x="0" y="183"/>
                </a:cubicBezTo>
                <a:cubicBezTo>
                  <a:pt x="0" y="189"/>
                  <a:pt x="4" y="193"/>
                  <a:pt x="10" y="193"/>
                </a:cubicBezTo>
                <a:cubicBezTo>
                  <a:pt x="182" y="193"/>
                  <a:pt x="182" y="193"/>
                  <a:pt x="182" y="193"/>
                </a:cubicBezTo>
                <a:cubicBezTo>
                  <a:pt x="188" y="193"/>
                  <a:pt x="192" y="189"/>
                  <a:pt x="192" y="183"/>
                </a:cubicBezTo>
                <a:cubicBezTo>
                  <a:pt x="192" y="177"/>
                  <a:pt x="188" y="173"/>
                  <a:pt x="182" y="173"/>
                </a:cubicBezTo>
                <a:cubicBezTo>
                  <a:pt x="100" y="173"/>
                  <a:pt x="100" y="173"/>
                  <a:pt x="100" y="173"/>
                </a:cubicBezTo>
                <a:cubicBezTo>
                  <a:pt x="96" y="173"/>
                  <a:pt x="92" y="169"/>
                  <a:pt x="92" y="165"/>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4" name="Freeform 26"/>
          <p:cNvSpPr>
            <a:spLocks noEditPoints="1"/>
          </p:cNvSpPr>
          <p:nvPr/>
        </p:nvSpPr>
        <p:spPr bwMode="auto">
          <a:xfrm>
            <a:off x="10522744" y="3535401"/>
            <a:ext cx="312738" cy="312737"/>
          </a:xfrm>
          <a:custGeom>
            <a:avLst/>
            <a:gdLst>
              <a:gd name="T0" fmla="*/ 192 w 192"/>
              <a:gd name="T1" fmla="*/ 72 h 192"/>
              <a:gd name="T2" fmla="*/ 184 w 192"/>
              <a:gd name="T3" fmla="*/ 64 h 192"/>
              <a:gd name="T4" fmla="*/ 178 w 192"/>
              <a:gd name="T5" fmla="*/ 66 h 192"/>
              <a:gd name="T6" fmla="*/ 144 w 192"/>
              <a:gd name="T7" fmla="*/ 96 h 192"/>
              <a:gd name="T8" fmla="*/ 144 w 192"/>
              <a:gd name="T9" fmla="*/ 72 h 192"/>
              <a:gd name="T10" fmla="*/ 136 w 192"/>
              <a:gd name="T11" fmla="*/ 64 h 192"/>
              <a:gd name="T12" fmla="*/ 130 w 192"/>
              <a:gd name="T13" fmla="*/ 66 h 192"/>
              <a:gd name="T14" fmla="*/ 96 w 192"/>
              <a:gd name="T15" fmla="*/ 96 h 192"/>
              <a:gd name="T16" fmla="*/ 96 w 192"/>
              <a:gd name="T17" fmla="*/ 72 h 192"/>
              <a:gd name="T18" fmla="*/ 88 w 192"/>
              <a:gd name="T19" fmla="*/ 64 h 192"/>
              <a:gd name="T20" fmla="*/ 82 w 192"/>
              <a:gd name="T21" fmla="*/ 66 h 192"/>
              <a:gd name="T22" fmla="*/ 48 w 192"/>
              <a:gd name="T23" fmla="*/ 96 h 192"/>
              <a:gd name="T24" fmla="*/ 40 w 192"/>
              <a:gd name="T25" fmla="*/ 9 h 192"/>
              <a:gd name="T26" fmla="*/ 31 w 192"/>
              <a:gd name="T27" fmla="*/ 0 h 192"/>
              <a:gd name="T28" fmla="*/ 17 w 192"/>
              <a:gd name="T29" fmla="*/ 0 h 192"/>
              <a:gd name="T30" fmla="*/ 8 w 192"/>
              <a:gd name="T31" fmla="*/ 9 h 192"/>
              <a:gd name="T32" fmla="*/ 0 w 192"/>
              <a:gd name="T33" fmla="*/ 176 h 192"/>
              <a:gd name="T34" fmla="*/ 16 w 192"/>
              <a:gd name="T35" fmla="*/ 192 h 192"/>
              <a:gd name="T36" fmla="*/ 176 w 192"/>
              <a:gd name="T37" fmla="*/ 192 h 192"/>
              <a:gd name="T38" fmla="*/ 192 w 192"/>
              <a:gd name="T39" fmla="*/ 176 h 192"/>
              <a:gd name="T40" fmla="*/ 192 w 192"/>
              <a:gd name="T41" fmla="*/ 72 h 192"/>
              <a:gd name="T42" fmla="*/ 76 w 192"/>
              <a:gd name="T43" fmla="*/ 123 h 192"/>
              <a:gd name="T44" fmla="*/ 76 w 192"/>
              <a:gd name="T45" fmla="*/ 133 h 192"/>
              <a:gd name="T46" fmla="*/ 69 w 192"/>
              <a:gd name="T47" fmla="*/ 140 h 192"/>
              <a:gd name="T48" fmla="*/ 59 w 192"/>
              <a:gd name="T49" fmla="*/ 140 h 192"/>
              <a:gd name="T50" fmla="*/ 52 w 192"/>
              <a:gd name="T51" fmla="*/ 133 h 192"/>
              <a:gd name="T52" fmla="*/ 52 w 192"/>
              <a:gd name="T53" fmla="*/ 123 h 192"/>
              <a:gd name="T54" fmla="*/ 59 w 192"/>
              <a:gd name="T55" fmla="*/ 116 h 192"/>
              <a:gd name="T56" fmla="*/ 69 w 192"/>
              <a:gd name="T57" fmla="*/ 116 h 192"/>
              <a:gd name="T58" fmla="*/ 76 w 192"/>
              <a:gd name="T59" fmla="*/ 123 h 192"/>
              <a:gd name="T60" fmla="*/ 124 w 192"/>
              <a:gd name="T61" fmla="*/ 123 h 192"/>
              <a:gd name="T62" fmla="*/ 124 w 192"/>
              <a:gd name="T63" fmla="*/ 133 h 192"/>
              <a:gd name="T64" fmla="*/ 117 w 192"/>
              <a:gd name="T65" fmla="*/ 140 h 192"/>
              <a:gd name="T66" fmla="*/ 107 w 192"/>
              <a:gd name="T67" fmla="*/ 140 h 192"/>
              <a:gd name="T68" fmla="*/ 100 w 192"/>
              <a:gd name="T69" fmla="*/ 133 h 192"/>
              <a:gd name="T70" fmla="*/ 100 w 192"/>
              <a:gd name="T71" fmla="*/ 123 h 192"/>
              <a:gd name="T72" fmla="*/ 107 w 192"/>
              <a:gd name="T73" fmla="*/ 116 h 192"/>
              <a:gd name="T74" fmla="*/ 117 w 192"/>
              <a:gd name="T75" fmla="*/ 116 h 192"/>
              <a:gd name="T76" fmla="*/ 124 w 192"/>
              <a:gd name="T77" fmla="*/ 123 h 192"/>
              <a:gd name="T78" fmla="*/ 172 w 192"/>
              <a:gd name="T79" fmla="*/ 123 h 192"/>
              <a:gd name="T80" fmla="*/ 172 w 192"/>
              <a:gd name="T81" fmla="*/ 133 h 192"/>
              <a:gd name="T82" fmla="*/ 165 w 192"/>
              <a:gd name="T83" fmla="*/ 140 h 192"/>
              <a:gd name="T84" fmla="*/ 155 w 192"/>
              <a:gd name="T85" fmla="*/ 140 h 192"/>
              <a:gd name="T86" fmla="*/ 148 w 192"/>
              <a:gd name="T87" fmla="*/ 133 h 192"/>
              <a:gd name="T88" fmla="*/ 148 w 192"/>
              <a:gd name="T89" fmla="*/ 123 h 192"/>
              <a:gd name="T90" fmla="*/ 155 w 192"/>
              <a:gd name="T91" fmla="*/ 116 h 192"/>
              <a:gd name="T92" fmla="*/ 165 w 192"/>
              <a:gd name="T93" fmla="*/ 116 h 192"/>
              <a:gd name="T94" fmla="*/ 172 w 192"/>
              <a:gd name="T95" fmla="*/ 12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2">
                <a:moveTo>
                  <a:pt x="192" y="72"/>
                </a:moveTo>
                <a:cubicBezTo>
                  <a:pt x="192" y="68"/>
                  <a:pt x="188" y="64"/>
                  <a:pt x="184" y="64"/>
                </a:cubicBezTo>
                <a:cubicBezTo>
                  <a:pt x="182" y="64"/>
                  <a:pt x="180" y="65"/>
                  <a:pt x="178" y="66"/>
                </a:cubicBezTo>
                <a:cubicBezTo>
                  <a:pt x="144" y="96"/>
                  <a:pt x="144" y="96"/>
                  <a:pt x="144" y="96"/>
                </a:cubicBezTo>
                <a:cubicBezTo>
                  <a:pt x="144" y="72"/>
                  <a:pt x="144" y="72"/>
                  <a:pt x="144" y="72"/>
                </a:cubicBezTo>
                <a:cubicBezTo>
                  <a:pt x="144" y="68"/>
                  <a:pt x="140" y="64"/>
                  <a:pt x="136" y="64"/>
                </a:cubicBezTo>
                <a:cubicBezTo>
                  <a:pt x="134" y="64"/>
                  <a:pt x="132" y="65"/>
                  <a:pt x="130" y="66"/>
                </a:cubicBezTo>
                <a:cubicBezTo>
                  <a:pt x="96" y="96"/>
                  <a:pt x="96" y="96"/>
                  <a:pt x="96" y="96"/>
                </a:cubicBezTo>
                <a:cubicBezTo>
                  <a:pt x="96" y="72"/>
                  <a:pt x="96" y="72"/>
                  <a:pt x="96" y="72"/>
                </a:cubicBezTo>
                <a:cubicBezTo>
                  <a:pt x="96" y="68"/>
                  <a:pt x="92" y="64"/>
                  <a:pt x="88" y="64"/>
                </a:cubicBezTo>
                <a:cubicBezTo>
                  <a:pt x="86" y="64"/>
                  <a:pt x="84" y="65"/>
                  <a:pt x="82" y="66"/>
                </a:cubicBezTo>
                <a:cubicBezTo>
                  <a:pt x="48" y="96"/>
                  <a:pt x="48" y="96"/>
                  <a:pt x="48" y="96"/>
                </a:cubicBezTo>
                <a:cubicBezTo>
                  <a:pt x="40" y="9"/>
                  <a:pt x="40" y="9"/>
                  <a:pt x="40" y="9"/>
                </a:cubicBezTo>
                <a:cubicBezTo>
                  <a:pt x="40" y="4"/>
                  <a:pt x="36" y="0"/>
                  <a:pt x="31" y="0"/>
                </a:cubicBezTo>
                <a:cubicBezTo>
                  <a:pt x="17" y="0"/>
                  <a:pt x="17" y="0"/>
                  <a:pt x="17" y="0"/>
                </a:cubicBezTo>
                <a:cubicBezTo>
                  <a:pt x="12" y="0"/>
                  <a:pt x="8" y="4"/>
                  <a:pt x="8" y="9"/>
                </a:cubicBezTo>
                <a:cubicBezTo>
                  <a:pt x="0" y="176"/>
                  <a:pt x="0" y="176"/>
                  <a:pt x="0" y="176"/>
                </a:cubicBezTo>
                <a:cubicBezTo>
                  <a:pt x="0" y="185"/>
                  <a:pt x="7" y="192"/>
                  <a:pt x="16" y="192"/>
                </a:cubicBezTo>
                <a:cubicBezTo>
                  <a:pt x="176" y="192"/>
                  <a:pt x="176" y="192"/>
                  <a:pt x="176" y="192"/>
                </a:cubicBezTo>
                <a:cubicBezTo>
                  <a:pt x="185" y="192"/>
                  <a:pt x="192" y="185"/>
                  <a:pt x="192" y="176"/>
                </a:cubicBezTo>
                <a:lnTo>
                  <a:pt x="192" y="72"/>
                </a:lnTo>
                <a:close/>
                <a:moveTo>
                  <a:pt x="76" y="123"/>
                </a:moveTo>
                <a:cubicBezTo>
                  <a:pt x="76" y="133"/>
                  <a:pt x="76" y="133"/>
                  <a:pt x="76" y="133"/>
                </a:cubicBezTo>
                <a:cubicBezTo>
                  <a:pt x="76" y="137"/>
                  <a:pt x="73" y="140"/>
                  <a:pt x="69" y="140"/>
                </a:cubicBezTo>
                <a:cubicBezTo>
                  <a:pt x="59" y="140"/>
                  <a:pt x="59" y="140"/>
                  <a:pt x="59" y="140"/>
                </a:cubicBezTo>
                <a:cubicBezTo>
                  <a:pt x="55" y="140"/>
                  <a:pt x="52" y="137"/>
                  <a:pt x="52" y="133"/>
                </a:cubicBezTo>
                <a:cubicBezTo>
                  <a:pt x="52" y="123"/>
                  <a:pt x="52" y="123"/>
                  <a:pt x="52" y="123"/>
                </a:cubicBezTo>
                <a:cubicBezTo>
                  <a:pt x="52" y="119"/>
                  <a:pt x="55" y="116"/>
                  <a:pt x="59" y="116"/>
                </a:cubicBezTo>
                <a:cubicBezTo>
                  <a:pt x="69" y="116"/>
                  <a:pt x="69" y="116"/>
                  <a:pt x="69" y="116"/>
                </a:cubicBezTo>
                <a:cubicBezTo>
                  <a:pt x="73" y="116"/>
                  <a:pt x="76" y="119"/>
                  <a:pt x="76" y="123"/>
                </a:cubicBezTo>
                <a:close/>
                <a:moveTo>
                  <a:pt x="124" y="123"/>
                </a:moveTo>
                <a:cubicBezTo>
                  <a:pt x="124" y="133"/>
                  <a:pt x="124" y="133"/>
                  <a:pt x="124" y="133"/>
                </a:cubicBezTo>
                <a:cubicBezTo>
                  <a:pt x="124" y="137"/>
                  <a:pt x="121" y="140"/>
                  <a:pt x="117" y="140"/>
                </a:cubicBezTo>
                <a:cubicBezTo>
                  <a:pt x="107" y="140"/>
                  <a:pt x="107" y="140"/>
                  <a:pt x="107" y="140"/>
                </a:cubicBezTo>
                <a:cubicBezTo>
                  <a:pt x="103" y="140"/>
                  <a:pt x="100" y="137"/>
                  <a:pt x="100" y="133"/>
                </a:cubicBezTo>
                <a:cubicBezTo>
                  <a:pt x="100" y="123"/>
                  <a:pt x="100" y="123"/>
                  <a:pt x="100" y="123"/>
                </a:cubicBezTo>
                <a:cubicBezTo>
                  <a:pt x="100" y="119"/>
                  <a:pt x="103" y="116"/>
                  <a:pt x="107" y="116"/>
                </a:cubicBezTo>
                <a:cubicBezTo>
                  <a:pt x="117" y="116"/>
                  <a:pt x="117" y="116"/>
                  <a:pt x="117" y="116"/>
                </a:cubicBezTo>
                <a:cubicBezTo>
                  <a:pt x="121" y="116"/>
                  <a:pt x="124" y="119"/>
                  <a:pt x="124" y="123"/>
                </a:cubicBezTo>
                <a:close/>
                <a:moveTo>
                  <a:pt x="172" y="123"/>
                </a:moveTo>
                <a:cubicBezTo>
                  <a:pt x="172" y="133"/>
                  <a:pt x="172" y="133"/>
                  <a:pt x="172" y="133"/>
                </a:cubicBezTo>
                <a:cubicBezTo>
                  <a:pt x="172" y="137"/>
                  <a:pt x="169" y="140"/>
                  <a:pt x="165" y="140"/>
                </a:cubicBezTo>
                <a:cubicBezTo>
                  <a:pt x="155" y="140"/>
                  <a:pt x="155" y="140"/>
                  <a:pt x="155" y="140"/>
                </a:cubicBezTo>
                <a:cubicBezTo>
                  <a:pt x="151" y="140"/>
                  <a:pt x="148" y="137"/>
                  <a:pt x="148" y="133"/>
                </a:cubicBezTo>
                <a:cubicBezTo>
                  <a:pt x="148" y="123"/>
                  <a:pt x="148" y="123"/>
                  <a:pt x="148" y="123"/>
                </a:cubicBezTo>
                <a:cubicBezTo>
                  <a:pt x="148" y="119"/>
                  <a:pt x="151" y="116"/>
                  <a:pt x="155" y="116"/>
                </a:cubicBezTo>
                <a:cubicBezTo>
                  <a:pt x="165" y="116"/>
                  <a:pt x="165" y="116"/>
                  <a:pt x="165" y="116"/>
                </a:cubicBezTo>
                <a:cubicBezTo>
                  <a:pt x="169" y="116"/>
                  <a:pt x="172" y="119"/>
                  <a:pt x="172" y="123"/>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5" name="Freeform 27"/>
          <p:cNvSpPr>
            <a:spLocks noEditPoints="1"/>
          </p:cNvSpPr>
          <p:nvPr/>
        </p:nvSpPr>
        <p:spPr bwMode="auto">
          <a:xfrm>
            <a:off x="9819482" y="3533814"/>
            <a:ext cx="312738" cy="314325"/>
          </a:xfrm>
          <a:custGeom>
            <a:avLst/>
            <a:gdLst>
              <a:gd name="T0" fmla="*/ 128 w 192"/>
              <a:gd name="T1" fmla="*/ 173 h 193"/>
              <a:gd name="T2" fmla="*/ 128 w 192"/>
              <a:gd name="T3" fmla="*/ 85 h 193"/>
              <a:gd name="T4" fmla="*/ 134 w 192"/>
              <a:gd name="T5" fmla="*/ 85 h 193"/>
              <a:gd name="T6" fmla="*/ 140 w 192"/>
              <a:gd name="T7" fmla="*/ 91 h 193"/>
              <a:gd name="T8" fmla="*/ 140 w 192"/>
              <a:gd name="T9" fmla="*/ 147 h 193"/>
              <a:gd name="T10" fmla="*/ 166 w 192"/>
              <a:gd name="T11" fmla="*/ 173 h 193"/>
              <a:gd name="T12" fmla="*/ 192 w 192"/>
              <a:gd name="T13" fmla="*/ 147 h 193"/>
              <a:gd name="T14" fmla="*/ 192 w 192"/>
              <a:gd name="T15" fmla="*/ 39 h 193"/>
              <a:gd name="T16" fmla="*/ 186 w 192"/>
              <a:gd name="T17" fmla="*/ 25 h 193"/>
              <a:gd name="T18" fmla="*/ 165 w 192"/>
              <a:gd name="T19" fmla="*/ 4 h 193"/>
              <a:gd name="T20" fmla="*/ 151 w 192"/>
              <a:gd name="T21" fmla="*/ 4 h 193"/>
              <a:gd name="T22" fmla="*/ 151 w 192"/>
              <a:gd name="T23" fmla="*/ 18 h 193"/>
              <a:gd name="T24" fmla="*/ 165 w 192"/>
              <a:gd name="T25" fmla="*/ 32 h 193"/>
              <a:gd name="T26" fmla="*/ 154 w 192"/>
              <a:gd name="T27" fmla="*/ 42 h 193"/>
              <a:gd name="T28" fmla="*/ 154 w 192"/>
              <a:gd name="T29" fmla="*/ 54 h 193"/>
              <a:gd name="T30" fmla="*/ 161 w 192"/>
              <a:gd name="T31" fmla="*/ 57 h 193"/>
              <a:gd name="T32" fmla="*/ 172 w 192"/>
              <a:gd name="T33" fmla="*/ 57 h 193"/>
              <a:gd name="T34" fmla="*/ 172 w 192"/>
              <a:gd name="T35" fmla="*/ 147 h 193"/>
              <a:gd name="T36" fmla="*/ 166 w 192"/>
              <a:gd name="T37" fmla="*/ 153 h 193"/>
              <a:gd name="T38" fmla="*/ 160 w 192"/>
              <a:gd name="T39" fmla="*/ 147 h 193"/>
              <a:gd name="T40" fmla="*/ 160 w 192"/>
              <a:gd name="T41" fmla="*/ 91 h 193"/>
              <a:gd name="T42" fmla="*/ 134 w 192"/>
              <a:gd name="T43" fmla="*/ 65 h 193"/>
              <a:gd name="T44" fmla="*/ 128 w 192"/>
              <a:gd name="T45" fmla="*/ 65 h 193"/>
              <a:gd name="T46" fmla="*/ 128 w 192"/>
              <a:gd name="T47" fmla="*/ 17 h 193"/>
              <a:gd name="T48" fmla="*/ 112 w 192"/>
              <a:gd name="T49" fmla="*/ 1 h 193"/>
              <a:gd name="T50" fmla="*/ 28 w 192"/>
              <a:gd name="T51" fmla="*/ 1 h 193"/>
              <a:gd name="T52" fmla="*/ 12 w 192"/>
              <a:gd name="T53" fmla="*/ 17 h 193"/>
              <a:gd name="T54" fmla="*/ 12 w 192"/>
              <a:gd name="T55" fmla="*/ 173 h 193"/>
              <a:gd name="T56" fmla="*/ 10 w 192"/>
              <a:gd name="T57" fmla="*/ 173 h 193"/>
              <a:gd name="T58" fmla="*/ 0 w 192"/>
              <a:gd name="T59" fmla="*/ 183 h 193"/>
              <a:gd name="T60" fmla="*/ 10 w 192"/>
              <a:gd name="T61" fmla="*/ 193 h 193"/>
              <a:gd name="T62" fmla="*/ 130 w 192"/>
              <a:gd name="T63" fmla="*/ 193 h 193"/>
              <a:gd name="T64" fmla="*/ 140 w 192"/>
              <a:gd name="T65" fmla="*/ 183 h 193"/>
              <a:gd name="T66" fmla="*/ 130 w 192"/>
              <a:gd name="T67" fmla="*/ 173 h 193"/>
              <a:gd name="T68" fmla="*/ 128 w 192"/>
              <a:gd name="T69" fmla="*/ 173 h 193"/>
              <a:gd name="T70" fmla="*/ 41 w 192"/>
              <a:gd name="T71" fmla="*/ 21 h 193"/>
              <a:gd name="T72" fmla="*/ 99 w 192"/>
              <a:gd name="T73" fmla="*/ 21 h 193"/>
              <a:gd name="T74" fmla="*/ 108 w 192"/>
              <a:gd name="T75" fmla="*/ 30 h 193"/>
              <a:gd name="T76" fmla="*/ 108 w 192"/>
              <a:gd name="T77" fmla="*/ 72 h 193"/>
              <a:gd name="T78" fmla="*/ 99 w 192"/>
              <a:gd name="T79" fmla="*/ 81 h 193"/>
              <a:gd name="T80" fmla="*/ 41 w 192"/>
              <a:gd name="T81" fmla="*/ 81 h 193"/>
              <a:gd name="T82" fmla="*/ 32 w 192"/>
              <a:gd name="T83" fmla="*/ 72 h 193"/>
              <a:gd name="T84" fmla="*/ 32 w 192"/>
              <a:gd name="T85" fmla="*/ 30 h 193"/>
              <a:gd name="T86" fmla="*/ 41 w 192"/>
              <a:gd name="T87" fmla="*/ 2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3">
                <a:moveTo>
                  <a:pt x="128" y="173"/>
                </a:moveTo>
                <a:cubicBezTo>
                  <a:pt x="128" y="85"/>
                  <a:pt x="128" y="85"/>
                  <a:pt x="128" y="85"/>
                </a:cubicBezTo>
                <a:cubicBezTo>
                  <a:pt x="134" y="85"/>
                  <a:pt x="134" y="85"/>
                  <a:pt x="134" y="85"/>
                </a:cubicBezTo>
                <a:cubicBezTo>
                  <a:pt x="137" y="85"/>
                  <a:pt x="140" y="88"/>
                  <a:pt x="140" y="91"/>
                </a:cubicBezTo>
                <a:cubicBezTo>
                  <a:pt x="140" y="147"/>
                  <a:pt x="140" y="147"/>
                  <a:pt x="140" y="147"/>
                </a:cubicBezTo>
                <a:cubicBezTo>
                  <a:pt x="140" y="161"/>
                  <a:pt x="152" y="173"/>
                  <a:pt x="166" y="173"/>
                </a:cubicBezTo>
                <a:cubicBezTo>
                  <a:pt x="180" y="173"/>
                  <a:pt x="192" y="161"/>
                  <a:pt x="192" y="147"/>
                </a:cubicBezTo>
                <a:cubicBezTo>
                  <a:pt x="192" y="39"/>
                  <a:pt x="192" y="39"/>
                  <a:pt x="192" y="39"/>
                </a:cubicBezTo>
                <a:cubicBezTo>
                  <a:pt x="192" y="34"/>
                  <a:pt x="190" y="29"/>
                  <a:pt x="186" y="25"/>
                </a:cubicBezTo>
                <a:cubicBezTo>
                  <a:pt x="165" y="4"/>
                  <a:pt x="165" y="4"/>
                  <a:pt x="165" y="4"/>
                </a:cubicBezTo>
                <a:cubicBezTo>
                  <a:pt x="161" y="0"/>
                  <a:pt x="155" y="0"/>
                  <a:pt x="151" y="4"/>
                </a:cubicBezTo>
                <a:cubicBezTo>
                  <a:pt x="147" y="8"/>
                  <a:pt x="147" y="14"/>
                  <a:pt x="151" y="18"/>
                </a:cubicBezTo>
                <a:cubicBezTo>
                  <a:pt x="165" y="32"/>
                  <a:pt x="165" y="32"/>
                  <a:pt x="165" y="32"/>
                </a:cubicBezTo>
                <a:cubicBezTo>
                  <a:pt x="154" y="42"/>
                  <a:pt x="154" y="42"/>
                  <a:pt x="154" y="42"/>
                </a:cubicBezTo>
                <a:cubicBezTo>
                  <a:pt x="151" y="46"/>
                  <a:pt x="151" y="51"/>
                  <a:pt x="154" y="54"/>
                </a:cubicBezTo>
                <a:cubicBezTo>
                  <a:pt x="156" y="56"/>
                  <a:pt x="158" y="57"/>
                  <a:pt x="161" y="57"/>
                </a:cubicBezTo>
                <a:cubicBezTo>
                  <a:pt x="172" y="57"/>
                  <a:pt x="172" y="57"/>
                  <a:pt x="172" y="57"/>
                </a:cubicBezTo>
                <a:cubicBezTo>
                  <a:pt x="172" y="147"/>
                  <a:pt x="172" y="147"/>
                  <a:pt x="172" y="147"/>
                </a:cubicBezTo>
                <a:cubicBezTo>
                  <a:pt x="172" y="150"/>
                  <a:pt x="169" y="153"/>
                  <a:pt x="166" y="153"/>
                </a:cubicBezTo>
                <a:cubicBezTo>
                  <a:pt x="163" y="153"/>
                  <a:pt x="160" y="150"/>
                  <a:pt x="160" y="147"/>
                </a:cubicBezTo>
                <a:cubicBezTo>
                  <a:pt x="160" y="91"/>
                  <a:pt x="160" y="91"/>
                  <a:pt x="160" y="91"/>
                </a:cubicBezTo>
                <a:cubicBezTo>
                  <a:pt x="160" y="77"/>
                  <a:pt x="148" y="65"/>
                  <a:pt x="134" y="65"/>
                </a:cubicBezTo>
                <a:cubicBezTo>
                  <a:pt x="128" y="65"/>
                  <a:pt x="128" y="65"/>
                  <a:pt x="128" y="65"/>
                </a:cubicBezTo>
                <a:cubicBezTo>
                  <a:pt x="128" y="17"/>
                  <a:pt x="128" y="17"/>
                  <a:pt x="128" y="17"/>
                </a:cubicBezTo>
                <a:cubicBezTo>
                  <a:pt x="128" y="8"/>
                  <a:pt x="121" y="1"/>
                  <a:pt x="112" y="1"/>
                </a:cubicBezTo>
                <a:cubicBezTo>
                  <a:pt x="28" y="1"/>
                  <a:pt x="28" y="1"/>
                  <a:pt x="28" y="1"/>
                </a:cubicBezTo>
                <a:cubicBezTo>
                  <a:pt x="19" y="1"/>
                  <a:pt x="12" y="8"/>
                  <a:pt x="12" y="17"/>
                </a:cubicBezTo>
                <a:cubicBezTo>
                  <a:pt x="12" y="173"/>
                  <a:pt x="12" y="173"/>
                  <a:pt x="12" y="173"/>
                </a:cubicBezTo>
                <a:cubicBezTo>
                  <a:pt x="10" y="173"/>
                  <a:pt x="10" y="173"/>
                  <a:pt x="10" y="173"/>
                </a:cubicBezTo>
                <a:cubicBezTo>
                  <a:pt x="4" y="173"/>
                  <a:pt x="0" y="177"/>
                  <a:pt x="0" y="183"/>
                </a:cubicBezTo>
                <a:cubicBezTo>
                  <a:pt x="0" y="189"/>
                  <a:pt x="4" y="193"/>
                  <a:pt x="10" y="193"/>
                </a:cubicBezTo>
                <a:cubicBezTo>
                  <a:pt x="130" y="193"/>
                  <a:pt x="130" y="193"/>
                  <a:pt x="130" y="193"/>
                </a:cubicBezTo>
                <a:cubicBezTo>
                  <a:pt x="136" y="193"/>
                  <a:pt x="140" y="189"/>
                  <a:pt x="140" y="183"/>
                </a:cubicBezTo>
                <a:cubicBezTo>
                  <a:pt x="140" y="177"/>
                  <a:pt x="136" y="173"/>
                  <a:pt x="130" y="173"/>
                </a:cubicBezTo>
                <a:lnTo>
                  <a:pt x="128" y="173"/>
                </a:lnTo>
                <a:close/>
                <a:moveTo>
                  <a:pt x="41" y="21"/>
                </a:moveTo>
                <a:cubicBezTo>
                  <a:pt x="99" y="21"/>
                  <a:pt x="99" y="21"/>
                  <a:pt x="99" y="21"/>
                </a:cubicBezTo>
                <a:cubicBezTo>
                  <a:pt x="104" y="21"/>
                  <a:pt x="108" y="25"/>
                  <a:pt x="108" y="30"/>
                </a:cubicBezTo>
                <a:cubicBezTo>
                  <a:pt x="108" y="72"/>
                  <a:pt x="108" y="72"/>
                  <a:pt x="108" y="72"/>
                </a:cubicBezTo>
                <a:cubicBezTo>
                  <a:pt x="108" y="77"/>
                  <a:pt x="104" y="81"/>
                  <a:pt x="99" y="81"/>
                </a:cubicBezTo>
                <a:cubicBezTo>
                  <a:pt x="41" y="81"/>
                  <a:pt x="41" y="81"/>
                  <a:pt x="41" y="81"/>
                </a:cubicBezTo>
                <a:cubicBezTo>
                  <a:pt x="36" y="81"/>
                  <a:pt x="32" y="77"/>
                  <a:pt x="32" y="72"/>
                </a:cubicBezTo>
                <a:cubicBezTo>
                  <a:pt x="32" y="30"/>
                  <a:pt x="32" y="30"/>
                  <a:pt x="32" y="30"/>
                </a:cubicBezTo>
                <a:cubicBezTo>
                  <a:pt x="32" y="25"/>
                  <a:pt x="36" y="21"/>
                  <a:pt x="41" y="21"/>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6" name="Freeform 28"/>
          <p:cNvSpPr>
            <a:spLocks noEditPoints="1"/>
          </p:cNvSpPr>
          <p:nvPr/>
        </p:nvSpPr>
        <p:spPr bwMode="auto">
          <a:xfrm>
            <a:off x="9116219" y="3562389"/>
            <a:ext cx="312738" cy="254000"/>
          </a:xfrm>
          <a:custGeom>
            <a:avLst/>
            <a:gdLst>
              <a:gd name="T0" fmla="*/ 112 w 192"/>
              <a:gd name="T1" fmla="*/ 0 h 156"/>
              <a:gd name="T2" fmla="*/ 100 w 192"/>
              <a:gd name="T3" fmla="*/ 0 h 156"/>
              <a:gd name="T4" fmla="*/ 40 w 192"/>
              <a:gd name="T5" fmla="*/ 55 h 156"/>
              <a:gd name="T6" fmla="*/ 8 w 192"/>
              <a:gd name="T7" fmla="*/ 108 h 156"/>
              <a:gd name="T8" fmla="*/ 8 w 192"/>
              <a:gd name="T9" fmla="*/ 108 h 156"/>
              <a:gd name="T10" fmla="*/ 0 w 192"/>
              <a:gd name="T11" fmla="*/ 118 h 156"/>
              <a:gd name="T12" fmla="*/ 10 w 192"/>
              <a:gd name="T13" fmla="*/ 128 h 156"/>
              <a:gd name="T14" fmla="*/ 24 w 192"/>
              <a:gd name="T15" fmla="*/ 128 h 156"/>
              <a:gd name="T16" fmla="*/ 54 w 192"/>
              <a:gd name="T17" fmla="*/ 156 h 156"/>
              <a:gd name="T18" fmla="*/ 84 w 192"/>
              <a:gd name="T19" fmla="*/ 128 h 156"/>
              <a:gd name="T20" fmla="*/ 112 w 192"/>
              <a:gd name="T21" fmla="*/ 128 h 156"/>
              <a:gd name="T22" fmla="*/ 142 w 192"/>
              <a:gd name="T23" fmla="*/ 156 h 156"/>
              <a:gd name="T24" fmla="*/ 172 w 192"/>
              <a:gd name="T25" fmla="*/ 126 h 156"/>
              <a:gd name="T26" fmla="*/ 172 w 192"/>
              <a:gd name="T27" fmla="*/ 123 h 156"/>
              <a:gd name="T28" fmla="*/ 192 w 192"/>
              <a:gd name="T29" fmla="*/ 88 h 156"/>
              <a:gd name="T30" fmla="*/ 192 w 192"/>
              <a:gd name="T31" fmla="*/ 61 h 156"/>
              <a:gd name="T32" fmla="*/ 183 w 192"/>
              <a:gd name="T33" fmla="*/ 52 h 156"/>
              <a:gd name="T34" fmla="*/ 171 w 192"/>
              <a:gd name="T35" fmla="*/ 52 h 156"/>
              <a:gd name="T36" fmla="*/ 112 w 192"/>
              <a:gd name="T37" fmla="*/ 0 h 156"/>
              <a:gd name="T38" fmla="*/ 96 w 192"/>
              <a:gd name="T39" fmla="*/ 20 h 156"/>
              <a:gd name="T40" fmla="*/ 96 w 192"/>
              <a:gd name="T41" fmla="*/ 60 h 156"/>
              <a:gd name="T42" fmla="*/ 60 w 192"/>
              <a:gd name="T43" fmla="*/ 60 h 156"/>
              <a:gd name="T44" fmla="*/ 96 w 192"/>
              <a:gd name="T45" fmla="*/ 20 h 156"/>
              <a:gd name="T46" fmla="*/ 116 w 192"/>
              <a:gd name="T47" fmla="*/ 60 h 156"/>
              <a:gd name="T48" fmla="*/ 116 w 192"/>
              <a:gd name="T49" fmla="*/ 20 h 156"/>
              <a:gd name="T50" fmla="*/ 152 w 192"/>
              <a:gd name="T51" fmla="*/ 60 h 156"/>
              <a:gd name="T52" fmla="*/ 116 w 192"/>
              <a:gd name="T53" fmla="*/ 60 h 156"/>
              <a:gd name="T54" fmla="*/ 64 w 192"/>
              <a:gd name="T55" fmla="*/ 126 h 156"/>
              <a:gd name="T56" fmla="*/ 54 w 192"/>
              <a:gd name="T57" fmla="*/ 136 h 156"/>
              <a:gd name="T58" fmla="*/ 44 w 192"/>
              <a:gd name="T59" fmla="*/ 126 h 156"/>
              <a:gd name="T60" fmla="*/ 54 w 192"/>
              <a:gd name="T61" fmla="*/ 116 h 156"/>
              <a:gd name="T62" fmla="*/ 64 w 192"/>
              <a:gd name="T63" fmla="*/ 126 h 156"/>
              <a:gd name="T64" fmla="*/ 152 w 192"/>
              <a:gd name="T65" fmla="*/ 126 h 156"/>
              <a:gd name="T66" fmla="*/ 142 w 192"/>
              <a:gd name="T67" fmla="*/ 136 h 156"/>
              <a:gd name="T68" fmla="*/ 132 w 192"/>
              <a:gd name="T69" fmla="*/ 126 h 156"/>
              <a:gd name="T70" fmla="*/ 142 w 192"/>
              <a:gd name="T71" fmla="*/ 116 h 156"/>
              <a:gd name="T72" fmla="*/ 152 w 192"/>
              <a:gd name="T73"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56">
                <a:moveTo>
                  <a:pt x="112" y="0"/>
                </a:moveTo>
                <a:cubicBezTo>
                  <a:pt x="100" y="0"/>
                  <a:pt x="100" y="0"/>
                  <a:pt x="100" y="0"/>
                </a:cubicBezTo>
                <a:cubicBezTo>
                  <a:pt x="69" y="0"/>
                  <a:pt x="43" y="24"/>
                  <a:pt x="40" y="55"/>
                </a:cubicBezTo>
                <a:cubicBezTo>
                  <a:pt x="21" y="65"/>
                  <a:pt x="8" y="85"/>
                  <a:pt x="8" y="108"/>
                </a:cubicBezTo>
                <a:cubicBezTo>
                  <a:pt x="8" y="108"/>
                  <a:pt x="8" y="108"/>
                  <a:pt x="8" y="108"/>
                </a:cubicBezTo>
                <a:cubicBezTo>
                  <a:pt x="3" y="109"/>
                  <a:pt x="0" y="113"/>
                  <a:pt x="0" y="118"/>
                </a:cubicBezTo>
                <a:cubicBezTo>
                  <a:pt x="0" y="124"/>
                  <a:pt x="4" y="128"/>
                  <a:pt x="10" y="128"/>
                </a:cubicBezTo>
                <a:cubicBezTo>
                  <a:pt x="24" y="128"/>
                  <a:pt x="24" y="128"/>
                  <a:pt x="24" y="128"/>
                </a:cubicBezTo>
                <a:cubicBezTo>
                  <a:pt x="25" y="144"/>
                  <a:pt x="38" y="156"/>
                  <a:pt x="54" y="156"/>
                </a:cubicBezTo>
                <a:cubicBezTo>
                  <a:pt x="70" y="156"/>
                  <a:pt x="83" y="144"/>
                  <a:pt x="84" y="128"/>
                </a:cubicBezTo>
                <a:cubicBezTo>
                  <a:pt x="112" y="128"/>
                  <a:pt x="112" y="128"/>
                  <a:pt x="112" y="128"/>
                </a:cubicBezTo>
                <a:cubicBezTo>
                  <a:pt x="113" y="144"/>
                  <a:pt x="126" y="156"/>
                  <a:pt x="142" y="156"/>
                </a:cubicBezTo>
                <a:cubicBezTo>
                  <a:pt x="159" y="156"/>
                  <a:pt x="172" y="143"/>
                  <a:pt x="172" y="126"/>
                </a:cubicBezTo>
                <a:cubicBezTo>
                  <a:pt x="172" y="125"/>
                  <a:pt x="172" y="124"/>
                  <a:pt x="172" y="123"/>
                </a:cubicBezTo>
                <a:cubicBezTo>
                  <a:pt x="184" y="116"/>
                  <a:pt x="192" y="103"/>
                  <a:pt x="192" y="88"/>
                </a:cubicBezTo>
                <a:cubicBezTo>
                  <a:pt x="192" y="61"/>
                  <a:pt x="192" y="61"/>
                  <a:pt x="192" y="61"/>
                </a:cubicBezTo>
                <a:cubicBezTo>
                  <a:pt x="192" y="56"/>
                  <a:pt x="188" y="52"/>
                  <a:pt x="183" y="52"/>
                </a:cubicBezTo>
                <a:cubicBezTo>
                  <a:pt x="171" y="52"/>
                  <a:pt x="171" y="52"/>
                  <a:pt x="171" y="52"/>
                </a:cubicBezTo>
                <a:cubicBezTo>
                  <a:pt x="168" y="23"/>
                  <a:pt x="142" y="0"/>
                  <a:pt x="112" y="0"/>
                </a:cubicBezTo>
                <a:close/>
                <a:moveTo>
                  <a:pt x="96" y="20"/>
                </a:moveTo>
                <a:cubicBezTo>
                  <a:pt x="96" y="60"/>
                  <a:pt x="96" y="60"/>
                  <a:pt x="96" y="60"/>
                </a:cubicBezTo>
                <a:cubicBezTo>
                  <a:pt x="60" y="60"/>
                  <a:pt x="60" y="60"/>
                  <a:pt x="60" y="60"/>
                </a:cubicBezTo>
                <a:cubicBezTo>
                  <a:pt x="60" y="39"/>
                  <a:pt x="76" y="22"/>
                  <a:pt x="96" y="20"/>
                </a:cubicBezTo>
                <a:close/>
                <a:moveTo>
                  <a:pt x="116" y="60"/>
                </a:moveTo>
                <a:cubicBezTo>
                  <a:pt x="116" y="20"/>
                  <a:pt x="116" y="20"/>
                  <a:pt x="116" y="20"/>
                </a:cubicBezTo>
                <a:cubicBezTo>
                  <a:pt x="136" y="22"/>
                  <a:pt x="152" y="39"/>
                  <a:pt x="152" y="60"/>
                </a:cubicBezTo>
                <a:lnTo>
                  <a:pt x="116" y="60"/>
                </a:lnTo>
                <a:close/>
                <a:moveTo>
                  <a:pt x="64" y="126"/>
                </a:moveTo>
                <a:cubicBezTo>
                  <a:pt x="64" y="132"/>
                  <a:pt x="60" y="136"/>
                  <a:pt x="54" y="136"/>
                </a:cubicBezTo>
                <a:cubicBezTo>
                  <a:pt x="48" y="136"/>
                  <a:pt x="44" y="132"/>
                  <a:pt x="44" y="126"/>
                </a:cubicBezTo>
                <a:cubicBezTo>
                  <a:pt x="44" y="120"/>
                  <a:pt x="48" y="116"/>
                  <a:pt x="54" y="116"/>
                </a:cubicBezTo>
                <a:cubicBezTo>
                  <a:pt x="60" y="116"/>
                  <a:pt x="64" y="120"/>
                  <a:pt x="64" y="126"/>
                </a:cubicBezTo>
                <a:close/>
                <a:moveTo>
                  <a:pt x="152" y="126"/>
                </a:moveTo>
                <a:cubicBezTo>
                  <a:pt x="152" y="132"/>
                  <a:pt x="148" y="136"/>
                  <a:pt x="142" y="136"/>
                </a:cubicBezTo>
                <a:cubicBezTo>
                  <a:pt x="136" y="136"/>
                  <a:pt x="132" y="132"/>
                  <a:pt x="132" y="126"/>
                </a:cubicBezTo>
                <a:cubicBezTo>
                  <a:pt x="132" y="120"/>
                  <a:pt x="136" y="116"/>
                  <a:pt x="142" y="116"/>
                </a:cubicBezTo>
                <a:cubicBezTo>
                  <a:pt x="148" y="116"/>
                  <a:pt x="152" y="120"/>
                  <a:pt x="152" y="12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7" name="Freeform 29"/>
          <p:cNvSpPr>
            <a:spLocks noEditPoints="1"/>
          </p:cNvSpPr>
          <p:nvPr/>
        </p:nvSpPr>
        <p:spPr bwMode="auto">
          <a:xfrm>
            <a:off x="8414544" y="3562389"/>
            <a:ext cx="311150" cy="260350"/>
          </a:xfrm>
          <a:custGeom>
            <a:avLst/>
            <a:gdLst>
              <a:gd name="T0" fmla="*/ 176 w 192"/>
              <a:gd name="T1" fmla="*/ 132 h 160"/>
              <a:gd name="T2" fmla="*/ 192 w 192"/>
              <a:gd name="T3" fmla="*/ 116 h 160"/>
              <a:gd name="T4" fmla="*/ 192 w 192"/>
              <a:gd name="T5" fmla="*/ 16 h 160"/>
              <a:gd name="T6" fmla="*/ 176 w 192"/>
              <a:gd name="T7" fmla="*/ 0 h 160"/>
              <a:gd name="T8" fmla="*/ 88 w 192"/>
              <a:gd name="T9" fmla="*/ 0 h 160"/>
              <a:gd name="T10" fmla="*/ 72 w 192"/>
              <a:gd name="T11" fmla="*/ 16 h 160"/>
              <a:gd name="T12" fmla="*/ 72 w 192"/>
              <a:gd name="T13" fmla="*/ 32 h 160"/>
              <a:gd name="T14" fmla="*/ 48 w 192"/>
              <a:gd name="T15" fmla="*/ 32 h 160"/>
              <a:gd name="T16" fmla="*/ 34 w 192"/>
              <a:gd name="T17" fmla="*/ 38 h 160"/>
              <a:gd name="T18" fmla="*/ 14 w 192"/>
              <a:gd name="T19" fmla="*/ 58 h 160"/>
              <a:gd name="T20" fmla="*/ 8 w 192"/>
              <a:gd name="T21" fmla="*/ 72 h 160"/>
              <a:gd name="T22" fmla="*/ 8 w 192"/>
              <a:gd name="T23" fmla="*/ 112 h 160"/>
              <a:gd name="T24" fmla="*/ 0 w 192"/>
              <a:gd name="T25" fmla="*/ 122 h 160"/>
              <a:gd name="T26" fmla="*/ 10 w 192"/>
              <a:gd name="T27" fmla="*/ 132 h 160"/>
              <a:gd name="T28" fmla="*/ 24 w 192"/>
              <a:gd name="T29" fmla="*/ 132 h 160"/>
              <a:gd name="T30" fmla="*/ 54 w 192"/>
              <a:gd name="T31" fmla="*/ 160 h 160"/>
              <a:gd name="T32" fmla="*/ 84 w 192"/>
              <a:gd name="T33" fmla="*/ 132 h 160"/>
              <a:gd name="T34" fmla="*/ 112 w 192"/>
              <a:gd name="T35" fmla="*/ 132 h 160"/>
              <a:gd name="T36" fmla="*/ 142 w 192"/>
              <a:gd name="T37" fmla="*/ 160 h 160"/>
              <a:gd name="T38" fmla="*/ 172 w 192"/>
              <a:gd name="T39" fmla="*/ 132 h 160"/>
              <a:gd name="T40" fmla="*/ 176 w 192"/>
              <a:gd name="T41" fmla="*/ 132 h 160"/>
              <a:gd name="T42" fmla="*/ 64 w 192"/>
              <a:gd name="T43" fmla="*/ 130 h 160"/>
              <a:gd name="T44" fmla="*/ 54 w 192"/>
              <a:gd name="T45" fmla="*/ 140 h 160"/>
              <a:gd name="T46" fmla="*/ 44 w 192"/>
              <a:gd name="T47" fmla="*/ 130 h 160"/>
              <a:gd name="T48" fmla="*/ 54 w 192"/>
              <a:gd name="T49" fmla="*/ 120 h 160"/>
              <a:gd name="T50" fmla="*/ 64 w 192"/>
              <a:gd name="T51" fmla="*/ 130 h 160"/>
              <a:gd name="T52" fmla="*/ 152 w 192"/>
              <a:gd name="T53" fmla="*/ 130 h 160"/>
              <a:gd name="T54" fmla="*/ 142 w 192"/>
              <a:gd name="T55" fmla="*/ 140 h 160"/>
              <a:gd name="T56" fmla="*/ 132 w 192"/>
              <a:gd name="T57" fmla="*/ 130 h 160"/>
              <a:gd name="T58" fmla="*/ 142 w 192"/>
              <a:gd name="T59" fmla="*/ 120 h 160"/>
              <a:gd name="T60" fmla="*/ 152 w 192"/>
              <a:gd name="T61" fmla="*/ 130 h 160"/>
              <a:gd name="T62" fmla="*/ 28 w 192"/>
              <a:gd name="T63" fmla="*/ 84 h 160"/>
              <a:gd name="T64" fmla="*/ 28 w 192"/>
              <a:gd name="T65" fmla="*/ 74 h 160"/>
              <a:gd name="T66" fmla="*/ 33 w 192"/>
              <a:gd name="T67" fmla="*/ 65 h 160"/>
              <a:gd name="T68" fmla="*/ 41 w 192"/>
              <a:gd name="T69" fmla="*/ 56 h 160"/>
              <a:gd name="T70" fmla="*/ 50 w 192"/>
              <a:gd name="T71" fmla="*/ 52 h 160"/>
              <a:gd name="T72" fmla="*/ 72 w 192"/>
              <a:gd name="T73" fmla="*/ 52 h 160"/>
              <a:gd name="T74" fmla="*/ 72 w 192"/>
              <a:gd name="T75" fmla="*/ 84 h 160"/>
              <a:gd name="T76" fmla="*/ 28 w 192"/>
              <a:gd name="T77"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60">
                <a:moveTo>
                  <a:pt x="176" y="132"/>
                </a:moveTo>
                <a:cubicBezTo>
                  <a:pt x="185" y="132"/>
                  <a:pt x="192" y="125"/>
                  <a:pt x="192" y="116"/>
                </a:cubicBezTo>
                <a:cubicBezTo>
                  <a:pt x="192" y="16"/>
                  <a:pt x="192" y="16"/>
                  <a:pt x="192" y="16"/>
                </a:cubicBezTo>
                <a:cubicBezTo>
                  <a:pt x="192" y="7"/>
                  <a:pt x="185" y="0"/>
                  <a:pt x="176" y="0"/>
                </a:cubicBezTo>
                <a:cubicBezTo>
                  <a:pt x="88" y="0"/>
                  <a:pt x="88" y="0"/>
                  <a:pt x="88" y="0"/>
                </a:cubicBezTo>
                <a:cubicBezTo>
                  <a:pt x="79" y="0"/>
                  <a:pt x="72" y="7"/>
                  <a:pt x="72" y="16"/>
                </a:cubicBezTo>
                <a:cubicBezTo>
                  <a:pt x="72" y="32"/>
                  <a:pt x="72" y="32"/>
                  <a:pt x="72" y="32"/>
                </a:cubicBezTo>
                <a:cubicBezTo>
                  <a:pt x="48" y="32"/>
                  <a:pt x="48" y="32"/>
                  <a:pt x="48" y="32"/>
                </a:cubicBezTo>
                <a:cubicBezTo>
                  <a:pt x="42" y="32"/>
                  <a:pt x="38" y="34"/>
                  <a:pt x="34" y="38"/>
                </a:cubicBezTo>
                <a:cubicBezTo>
                  <a:pt x="14" y="58"/>
                  <a:pt x="14" y="58"/>
                  <a:pt x="14" y="58"/>
                </a:cubicBezTo>
                <a:cubicBezTo>
                  <a:pt x="10" y="61"/>
                  <a:pt x="8" y="66"/>
                  <a:pt x="8" y="72"/>
                </a:cubicBezTo>
                <a:cubicBezTo>
                  <a:pt x="8" y="112"/>
                  <a:pt x="8" y="112"/>
                  <a:pt x="8" y="112"/>
                </a:cubicBezTo>
                <a:cubicBezTo>
                  <a:pt x="3" y="113"/>
                  <a:pt x="0" y="117"/>
                  <a:pt x="0" y="122"/>
                </a:cubicBezTo>
                <a:cubicBezTo>
                  <a:pt x="0" y="128"/>
                  <a:pt x="4" y="132"/>
                  <a:pt x="10" y="132"/>
                </a:cubicBezTo>
                <a:cubicBezTo>
                  <a:pt x="24" y="132"/>
                  <a:pt x="24" y="132"/>
                  <a:pt x="24" y="132"/>
                </a:cubicBezTo>
                <a:cubicBezTo>
                  <a:pt x="25" y="148"/>
                  <a:pt x="38" y="160"/>
                  <a:pt x="54" y="160"/>
                </a:cubicBezTo>
                <a:cubicBezTo>
                  <a:pt x="70" y="160"/>
                  <a:pt x="83" y="148"/>
                  <a:pt x="84" y="132"/>
                </a:cubicBezTo>
                <a:cubicBezTo>
                  <a:pt x="112" y="132"/>
                  <a:pt x="112" y="132"/>
                  <a:pt x="112" y="132"/>
                </a:cubicBezTo>
                <a:cubicBezTo>
                  <a:pt x="113" y="148"/>
                  <a:pt x="126" y="160"/>
                  <a:pt x="142" y="160"/>
                </a:cubicBezTo>
                <a:cubicBezTo>
                  <a:pt x="158" y="160"/>
                  <a:pt x="171" y="148"/>
                  <a:pt x="172" y="132"/>
                </a:cubicBezTo>
                <a:lnTo>
                  <a:pt x="176" y="132"/>
                </a:lnTo>
                <a:close/>
                <a:moveTo>
                  <a:pt x="64" y="130"/>
                </a:moveTo>
                <a:cubicBezTo>
                  <a:pt x="64" y="136"/>
                  <a:pt x="60" y="140"/>
                  <a:pt x="54" y="140"/>
                </a:cubicBezTo>
                <a:cubicBezTo>
                  <a:pt x="48" y="140"/>
                  <a:pt x="44" y="136"/>
                  <a:pt x="44" y="130"/>
                </a:cubicBezTo>
                <a:cubicBezTo>
                  <a:pt x="44" y="124"/>
                  <a:pt x="48" y="120"/>
                  <a:pt x="54" y="120"/>
                </a:cubicBezTo>
                <a:cubicBezTo>
                  <a:pt x="60" y="120"/>
                  <a:pt x="64" y="124"/>
                  <a:pt x="64" y="130"/>
                </a:cubicBezTo>
                <a:close/>
                <a:moveTo>
                  <a:pt x="152" y="130"/>
                </a:moveTo>
                <a:cubicBezTo>
                  <a:pt x="152" y="136"/>
                  <a:pt x="148" y="140"/>
                  <a:pt x="142" y="140"/>
                </a:cubicBezTo>
                <a:cubicBezTo>
                  <a:pt x="136" y="140"/>
                  <a:pt x="132" y="136"/>
                  <a:pt x="132" y="130"/>
                </a:cubicBezTo>
                <a:cubicBezTo>
                  <a:pt x="132" y="124"/>
                  <a:pt x="136" y="120"/>
                  <a:pt x="142" y="120"/>
                </a:cubicBezTo>
                <a:cubicBezTo>
                  <a:pt x="148" y="120"/>
                  <a:pt x="152" y="124"/>
                  <a:pt x="152" y="130"/>
                </a:cubicBezTo>
                <a:close/>
                <a:moveTo>
                  <a:pt x="28" y="84"/>
                </a:moveTo>
                <a:cubicBezTo>
                  <a:pt x="28" y="74"/>
                  <a:pt x="28" y="74"/>
                  <a:pt x="28" y="74"/>
                </a:cubicBezTo>
                <a:cubicBezTo>
                  <a:pt x="28" y="70"/>
                  <a:pt x="30" y="68"/>
                  <a:pt x="33" y="65"/>
                </a:cubicBezTo>
                <a:cubicBezTo>
                  <a:pt x="41" y="56"/>
                  <a:pt x="41" y="56"/>
                  <a:pt x="41" y="56"/>
                </a:cubicBezTo>
                <a:cubicBezTo>
                  <a:pt x="44" y="54"/>
                  <a:pt x="46" y="52"/>
                  <a:pt x="50" y="52"/>
                </a:cubicBezTo>
                <a:cubicBezTo>
                  <a:pt x="72" y="52"/>
                  <a:pt x="72" y="52"/>
                  <a:pt x="72" y="52"/>
                </a:cubicBezTo>
                <a:cubicBezTo>
                  <a:pt x="72" y="84"/>
                  <a:pt x="72" y="84"/>
                  <a:pt x="72" y="84"/>
                </a:cubicBezTo>
                <a:lnTo>
                  <a:pt x="28" y="84"/>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8" name="Freeform 30"/>
          <p:cNvSpPr>
            <a:spLocks/>
          </p:cNvSpPr>
          <p:nvPr/>
        </p:nvSpPr>
        <p:spPr bwMode="auto">
          <a:xfrm>
            <a:off x="7711282" y="3535401"/>
            <a:ext cx="304800" cy="312737"/>
          </a:xfrm>
          <a:custGeom>
            <a:avLst/>
            <a:gdLst>
              <a:gd name="T0" fmla="*/ 84 w 188"/>
              <a:gd name="T1" fmla="*/ 10 h 192"/>
              <a:gd name="T2" fmla="*/ 84 w 188"/>
              <a:gd name="T3" fmla="*/ 17 h 192"/>
              <a:gd name="T4" fmla="*/ 0 w 188"/>
              <a:gd name="T5" fmla="*/ 100 h 192"/>
              <a:gd name="T6" fmla="*/ 0 w 188"/>
              <a:gd name="T7" fmla="*/ 100 h 192"/>
              <a:gd name="T8" fmla="*/ 8 w 188"/>
              <a:gd name="T9" fmla="*/ 108 h 192"/>
              <a:gd name="T10" fmla="*/ 84 w 188"/>
              <a:gd name="T11" fmla="*/ 108 h 192"/>
              <a:gd name="T12" fmla="*/ 84 w 188"/>
              <a:gd name="T13" fmla="*/ 162 h 192"/>
              <a:gd name="T14" fmla="*/ 114 w 188"/>
              <a:gd name="T15" fmla="*/ 192 h 192"/>
              <a:gd name="T16" fmla="*/ 144 w 188"/>
              <a:gd name="T17" fmla="*/ 162 h 192"/>
              <a:gd name="T18" fmla="*/ 134 w 188"/>
              <a:gd name="T19" fmla="*/ 152 h 192"/>
              <a:gd name="T20" fmla="*/ 124 w 188"/>
              <a:gd name="T21" fmla="*/ 162 h 192"/>
              <a:gd name="T22" fmla="*/ 114 w 188"/>
              <a:gd name="T23" fmla="*/ 172 h 192"/>
              <a:gd name="T24" fmla="*/ 104 w 188"/>
              <a:gd name="T25" fmla="*/ 162 h 192"/>
              <a:gd name="T26" fmla="*/ 104 w 188"/>
              <a:gd name="T27" fmla="*/ 108 h 192"/>
              <a:gd name="T28" fmla="*/ 180 w 188"/>
              <a:gd name="T29" fmla="*/ 108 h 192"/>
              <a:gd name="T30" fmla="*/ 188 w 188"/>
              <a:gd name="T31" fmla="*/ 100 h 192"/>
              <a:gd name="T32" fmla="*/ 188 w 188"/>
              <a:gd name="T33" fmla="*/ 100 h 192"/>
              <a:gd name="T34" fmla="*/ 104 w 188"/>
              <a:gd name="T35" fmla="*/ 17 h 192"/>
              <a:gd name="T36" fmla="*/ 104 w 188"/>
              <a:gd name="T37" fmla="*/ 10 h 192"/>
              <a:gd name="T38" fmla="*/ 94 w 188"/>
              <a:gd name="T39" fmla="*/ 0 h 192"/>
              <a:gd name="T40" fmla="*/ 84 w 188"/>
              <a:gd name="T41"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2">
                <a:moveTo>
                  <a:pt x="84" y="10"/>
                </a:moveTo>
                <a:cubicBezTo>
                  <a:pt x="84" y="17"/>
                  <a:pt x="84" y="17"/>
                  <a:pt x="84" y="17"/>
                </a:cubicBezTo>
                <a:cubicBezTo>
                  <a:pt x="40" y="21"/>
                  <a:pt x="5" y="56"/>
                  <a:pt x="0" y="100"/>
                </a:cubicBezTo>
                <a:cubicBezTo>
                  <a:pt x="0" y="100"/>
                  <a:pt x="0" y="100"/>
                  <a:pt x="0" y="100"/>
                </a:cubicBezTo>
                <a:cubicBezTo>
                  <a:pt x="0" y="104"/>
                  <a:pt x="4" y="108"/>
                  <a:pt x="8" y="108"/>
                </a:cubicBezTo>
                <a:cubicBezTo>
                  <a:pt x="84" y="108"/>
                  <a:pt x="84" y="108"/>
                  <a:pt x="84" y="108"/>
                </a:cubicBezTo>
                <a:cubicBezTo>
                  <a:pt x="84" y="162"/>
                  <a:pt x="84" y="162"/>
                  <a:pt x="84" y="162"/>
                </a:cubicBezTo>
                <a:cubicBezTo>
                  <a:pt x="84" y="179"/>
                  <a:pt x="97" y="192"/>
                  <a:pt x="114" y="192"/>
                </a:cubicBezTo>
                <a:cubicBezTo>
                  <a:pt x="131" y="192"/>
                  <a:pt x="144" y="179"/>
                  <a:pt x="144" y="162"/>
                </a:cubicBezTo>
                <a:cubicBezTo>
                  <a:pt x="144" y="156"/>
                  <a:pt x="140" y="152"/>
                  <a:pt x="134" y="152"/>
                </a:cubicBezTo>
                <a:cubicBezTo>
                  <a:pt x="128" y="152"/>
                  <a:pt x="124" y="156"/>
                  <a:pt x="124" y="162"/>
                </a:cubicBezTo>
                <a:cubicBezTo>
                  <a:pt x="124" y="168"/>
                  <a:pt x="120" y="172"/>
                  <a:pt x="114" y="172"/>
                </a:cubicBezTo>
                <a:cubicBezTo>
                  <a:pt x="108" y="172"/>
                  <a:pt x="104" y="168"/>
                  <a:pt x="104" y="162"/>
                </a:cubicBezTo>
                <a:cubicBezTo>
                  <a:pt x="104" y="108"/>
                  <a:pt x="104" y="108"/>
                  <a:pt x="104" y="108"/>
                </a:cubicBezTo>
                <a:cubicBezTo>
                  <a:pt x="180" y="108"/>
                  <a:pt x="180" y="108"/>
                  <a:pt x="180" y="108"/>
                </a:cubicBezTo>
                <a:cubicBezTo>
                  <a:pt x="184" y="108"/>
                  <a:pt x="188" y="105"/>
                  <a:pt x="188" y="100"/>
                </a:cubicBezTo>
                <a:cubicBezTo>
                  <a:pt x="188" y="100"/>
                  <a:pt x="188" y="100"/>
                  <a:pt x="188" y="100"/>
                </a:cubicBezTo>
                <a:cubicBezTo>
                  <a:pt x="183" y="56"/>
                  <a:pt x="148" y="21"/>
                  <a:pt x="104" y="17"/>
                </a:cubicBezTo>
                <a:cubicBezTo>
                  <a:pt x="104" y="10"/>
                  <a:pt x="104" y="10"/>
                  <a:pt x="104" y="10"/>
                </a:cubicBezTo>
                <a:cubicBezTo>
                  <a:pt x="104" y="4"/>
                  <a:pt x="100" y="0"/>
                  <a:pt x="94" y="0"/>
                </a:cubicBezTo>
                <a:cubicBezTo>
                  <a:pt x="88" y="0"/>
                  <a:pt x="84" y="4"/>
                  <a:pt x="84" y="1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9" name="Freeform 31"/>
          <p:cNvSpPr>
            <a:spLocks noEditPoints="1"/>
          </p:cNvSpPr>
          <p:nvPr/>
        </p:nvSpPr>
        <p:spPr bwMode="auto">
          <a:xfrm>
            <a:off x="7060407" y="3535401"/>
            <a:ext cx="201613" cy="312737"/>
          </a:xfrm>
          <a:custGeom>
            <a:avLst/>
            <a:gdLst>
              <a:gd name="T0" fmla="*/ 0 w 124"/>
              <a:gd name="T1" fmla="*/ 131 h 192"/>
              <a:gd name="T2" fmla="*/ 62 w 124"/>
              <a:gd name="T3" fmla="*/ 192 h 192"/>
              <a:gd name="T4" fmla="*/ 124 w 124"/>
              <a:gd name="T5" fmla="*/ 131 h 192"/>
              <a:gd name="T6" fmla="*/ 72 w 124"/>
              <a:gd name="T7" fmla="*/ 12 h 192"/>
              <a:gd name="T8" fmla="*/ 72 w 124"/>
              <a:gd name="T9" fmla="*/ 10 h 192"/>
              <a:gd name="T10" fmla="*/ 62 w 124"/>
              <a:gd name="T11" fmla="*/ 0 h 192"/>
              <a:gd name="T12" fmla="*/ 52 w 124"/>
              <a:gd name="T13" fmla="*/ 10 h 192"/>
              <a:gd name="T14" fmla="*/ 52 w 124"/>
              <a:gd name="T15" fmla="*/ 12 h 192"/>
              <a:gd name="T16" fmla="*/ 0 w 124"/>
              <a:gd name="T17" fmla="*/ 131 h 192"/>
              <a:gd name="T18" fmla="*/ 71 w 124"/>
              <a:gd name="T19" fmla="*/ 156 h 192"/>
              <a:gd name="T20" fmla="*/ 88 w 124"/>
              <a:gd name="T21" fmla="*/ 139 h 192"/>
              <a:gd name="T22" fmla="*/ 96 w 124"/>
              <a:gd name="T23" fmla="*/ 132 h 192"/>
              <a:gd name="T24" fmla="*/ 104 w 124"/>
              <a:gd name="T25" fmla="*/ 140 h 192"/>
              <a:gd name="T26" fmla="*/ 93 w 124"/>
              <a:gd name="T27" fmla="*/ 161 h 192"/>
              <a:gd name="T28" fmla="*/ 72 w 124"/>
              <a:gd name="T29" fmla="*/ 172 h 192"/>
              <a:gd name="T30" fmla="*/ 64 w 124"/>
              <a:gd name="T31" fmla="*/ 164 h 192"/>
              <a:gd name="T32" fmla="*/ 71 w 124"/>
              <a:gd name="T33" fmla="*/ 15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92">
                <a:moveTo>
                  <a:pt x="0" y="131"/>
                </a:moveTo>
                <a:cubicBezTo>
                  <a:pt x="0" y="165"/>
                  <a:pt x="28" y="192"/>
                  <a:pt x="62" y="192"/>
                </a:cubicBezTo>
                <a:cubicBezTo>
                  <a:pt x="96" y="192"/>
                  <a:pt x="124" y="165"/>
                  <a:pt x="124" y="131"/>
                </a:cubicBezTo>
                <a:cubicBezTo>
                  <a:pt x="124" y="88"/>
                  <a:pt x="76" y="60"/>
                  <a:pt x="72" y="12"/>
                </a:cubicBezTo>
                <a:cubicBezTo>
                  <a:pt x="72" y="10"/>
                  <a:pt x="72" y="10"/>
                  <a:pt x="72" y="10"/>
                </a:cubicBezTo>
                <a:cubicBezTo>
                  <a:pt x="72" y="4"/>
                  <a:pt x="68" y="0"/>
                  <a:pt x="62" y="0"/>
                </a:cubicBezTo>
                <a:cubicBezTo>
                  <a:pt x="56" y="0"/>
                  <a:pt x="52" y="4"/>
                  <a:pt x="52" y="10"/>
                </a:cubicBezTo>
                <a:cubicBezTo>
                  <a:pt x="52" y="12"/>
                  <a:pt x="52" y="12"/>
                  <a:pt x="52" y="12"/>
                </a:cubicBezTo>
                <a:cubicBezTo>
                  <a:pt x="48" y="60"/>
                  <a:pt x="0" y="88"/>
                  <a:pt x="0" y="131"/>
                </a:cubicBezTo>
                <a:close/>
                <a:moveTo>
                  <a:pt x="71" y="156"/>
                </a:moveTo>
                <a:cubicBezTo>
                  <a:pt x="79" y="154"/>
                  <a:pt x="86" y="147"/>
                  <a:pt x="88" y="139"/>
                </a:cubicBezTo>
                <a:cubicBezTo>
                  <a:pt x="89" y="135"/>
                  <a:pt x="92" y="132"/>
                  <a:pt x="96" y="132"/>
                </a:cubicBezTo>
                <a:cubicBezTo>
                  <a:pt x="100" y="132"/>
                  <a:pt x="104" y="136"/>
                  <a:pt x="104" y="140"/>
                </a:cubicBezTo>
                <a:cubicBezTo>
                  <a:pt x="104" y="146"/>
                  <a:pt x="99" y="155"/>
                  <a:pt x="93" y="161"/>
                </a:cubicBezTo>
                <a:cubicBezTo>
                  <a:pt x="86" y="167"/>
                  <a:pt x="78" y="172"/>
                  <a:pt x="72" y="172"/>
                </a:cubicBezTo>
                <a:cubicBezTo>
                  <a:pt x="68" y="172"/>
                  <a:pt x="64" y="168"/>
                  <a:pt x="64" y="164"/>
                </a:cubicBezTo>
                <a:cubicBezTo>
                  <a:pt x="64" y="160"/>
                  <a:pt x="67" y="157"/>
                  <a:pt x="71" y="15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0" name="Freeform 32"/>
          <p:cNvSpPr>
            <a:spLocks noEditPoints="1"/>
          </p:cNvSpPr>
          <p:nvPr/>
        </p:nvSpPr>
        <p:spPr bwMode="auto">
          <a:xfrm>
            <a:off x="6309519" y="3535401"/>
            <a:ext cx="296863" cy="306387"/>
          </a:xfrm>
          <a:custGeom>
            <a:avLst/>
            <a:gdLst>
              <a:gd name="T0" fmla="*/ 113 w 182"/>
              <a:gd name="T1" fmla="*/ 89 h 188"/>
              <a:gd name="T2" fmla="*/ 129 w 182"/>
              <a:gd name="T3" fmla="*/ 88 h 188"/>
              <a:gd name="T4" fmla="*/ 97 w 182"/>
              <a:gd name="T5" fmla="*/ 56 h 188"/>
              <a:gd name="T6" fmla="*/ 96 w 182"/>
              <a:gd name="T7" fmla="*/ 72 h 188"/>
              <a:gd name="T8" fmla="*/ 22 w 182"/>
              <a:gd name="T9" fmla="*/ 106 h 188"/>
              <a:gd name="T10" fmla="*/ 2 w 182"/>
              <a:gd name="T11" fmla="*/ 123 h 188"/>
              <a:gd name="T12" fmla="*/ 28 w 182"/>
              <a:gd name="T13" fmla="*/ 125 h 188"/>
              <a:gd name="T14" fmla="*/ 34 w 182"/>
              <a:gd name="T15" fmla="*/ 156 h 188"/>
              <a:gd name="T16" fmla="*/ 50 w 182"/>
              <a:gd name="T17" fmla="*/ 168 h 188"/>
              <a:gd name="T18" fmla="*/ 81 w 182"/>
              <a:gd name="T19" fmla="*/ 163 h 188"/>
              <a:gd name="T20" fmla="*/ 91 w 182"/>
              <a:gd name="T21" fmla="*/ 188 h 188"/>
              <a:gd name="T22" fmla="*/ 101 w 182"/>
              <a:gd name="T23" fmla="*/ 163 h 188"/>
              <a:gd name="T24" fmla="*/ 132 w 182"/>
              <a:gd name="T25" fmla="*/ 168 h 188"/>
              <a:gd name="T26" fmla="*/ 148 w 182"/>
              <a:gd name="T27" fmla="*/ 156 h 188"/>
              <a:gd name="T28" fmla="*/ 154 w 182"/>
              <a:gd name="T29" fmla="*/ 125 h 188"/>
              <a:gd name="T30" fmla="*/ 180 w 182"/>
              <a:gd name="T31" fmla="*/ 123 h 188"/>
              <a:gd name="T32" fmla="*/ 160 w 182"/>
              <a:gd name="T33" fmla="*/ 106 h 188"/>
              <a:gd name="T34" fmla="*/ 160 w 182"/>
              <a:gd name="T35" fmla="*/ 82 h 188"/>
              <a:gd name="T36" fmla="*/ 180 w 182"/>
              <a:gd name="T37" fmla="*/ 65 h 188"/>
              <a:gd name="T38" fmla="*/ 154 w 182"/>
              <a:gd name="T39" fmla="*/ 63 h 188"/>
              <a:gd name="T40" fmla="*/ 148 w 182"/>
              <a:gd name="T41" fmla="*/ 32 h 188"/>
              <a:gd name="T42" fmla="*/ 132 w 182"/>
              <a:gd name="T43" fmla="*/ 20 h 188"/>
              <a:gd name="T44" fmla="*/ 101 w 182"/>
              <a:gd name="T45" fmla="*/ 25 h 188"/>
              <a:gd name="T46" fmla="*/ 91 w 182"/>
              <a:gd name="T47" fmla="*/ 0 h 188"/>
              <a:gd name="T48" fmla="*/ 81 w 182"/>
              <a:gd name="T49" fmla="*/ 25 h 188"/>
              <a:gd name="T50" fmla="*/ 50 w 182"/>
              <a:gd name="T51" fmla="*/ 20 h 188"/>
              <a:gd name="T52" fmla="*/ 34 w 182"/>
              <a:gd name="T53" fmla="*/ 32 h 188"/>
              <a:gd name="T54" fmla="*/ 28 w 182"/>
              <a:gd name="T55" fmla="*/ 63 h 188"/>
              <a:gd name="T56" fmla="*/ 2 w 182"/>
              <a:gd name="T57" fmla="*/ 65 h 188"/>
              <a:gd name="T58" fmla="*/ 22 w 182"/>
              <a:gd name="T59" fmla="*/ 82 h 188"/>
              <a:gd name="T60" fmla="*/ 41 w 182"/>
              <a:gd name="T61" fmla="*/ 94 h 188"/>
              <a:gd name="T62" fmla="*/ 141 w 182"/>
              <a:gd name="T63" fmla="*/ 94 h 188"/>
              <a:gd name="T64" fmla="*/ 41 w 182"/>
              <a:gd name="T65"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2" h="188">
                <a:moveTo>
                  <a:pt x="96" y="72"/>
                </a:moveTo>
                <a:cubicBezTo>
                  <a:pt x="104" y="74"/>
                  <a:pt x="111" y="81"/>
                  <a:pt x="113" y="89"/>
                </a:cubicBezTo>
                <a:cubicBezTo>
                  <a:pt x="114" y="93"/>
                  <a:pt x="117" y="96"/>
                  <a:pt x="121" y="96"/>
                </a:cubicBezTo>
                <a:cubicBezTo>
                  <a:pt x="125" y="96"/>
                  <a:pt x="129" y="92"/>
                  <a:pt x="129" y="88"/>
                </a:cubicBezTo>
                <a:cubicBezTo>
                  <a:pt x="129" y="82"/>
                  <a:pt x="124" y="73"/>
                  <a:pt x="118" y="67"/>
                </a:cubicBezTo>
                <a:cubicBezTo>
                  <a:pt x="111" y="61"/>
                  <a:pt x="103" y="56"/>
                  <a:pt x="97" y="56"/>
                </a:cubicBezTo>
                <a:cubicBezTo>
                  <a:pt x="93" y="56"/>
                  <a:pt x="89" y="60"/>
                  <a:pt x="89" y="64"/>
                </a:cubicBezTo>
                <a:cubicBezTo>
                  <a:pt x="89" y="68"/>
                  <a:pt x="92" y="71"/>
                  <a:pt x="96" y="72"/>
                </a:cubicBezTo>
                <a:close/>
                <a:moveTo>
                  <a:pt x="21" y="94"/>
                </a:moveTo>
                <a:cubicBezTo>
                  <a:pt x="21" y="98"/>
                  <a:pt x="21" y="102"/>
                  <a:pt x="22" y="106"/>
                </a:cubicBezTo>
                <a:cubicBezTo>
                  <a:pt x="8" y="110"/>
                  <a:pt x="8" y="110"/>
                  <a:pt x="8" y="110"/>
                </a:cubicBezTo>
                <a:cubicBezTo>
                  <a:pt x="3" y="112"/>
                  <a:pt x="0" y="118"/>
                  <a:pt x="2" y="123"/>
                </a:cubicBezTo>
                <a:cubicBezTo>
                  <a:pt x="3" y="128"/>
                  <a:pt x="9" y="131"/>
                  <a:pt x="14" y="129"/>
                </a:cubicBezTo>
                <a:cubicBezTo>
                  <a:pt x="28" y="125"/>
                  <a:pt x="28" y="125"/>
                  <a:pt x="28" y="125"/>
                </a:cubicBezTo>
                <a:cubicBezTo>
                  <a:pt x="32" y="132"/>
                  <a:pt x="36" y="139"/>
                  <a:pt x="42" y="144"/>
                </a:cubicBezTo>
                <a:cubicBezTo>
                  <a:pt x="34" y="156"/>
                  <a:pt x="34" y="156"/>
                  <a:pt x="34" y="156"/>
                </a:cubicBezTo>
                <a:cubicBezTo>
                  <a:pt x="30" y="161"/>
                  <a:pt x="31" y="167"/>
                  <a:pt x="36" y="170"/>
                </a:cubicBezTo>
                <a:cubicBezTo>
                  <a:pt x="40" y="173"/>
                  <a:pt x="46" y="172"/>
                  <a:pt x="50" y="168"/>
                </a:cubicBezTo>
                <a:cubicBezTo>
                  <a:pt x="58" y="156"/>
                  <a:pt x="58" y="156"/>
                  <a:pt x="58" y="156"/>
                </a:cubicBezTo>
                <a:cubicBezTo>
                  <a:pt x="65" y="160"/>
                  <a:pt x="73" y="162"/>
                  <a:pt x="81" y="163"/>
                </a:cubicBezTo>
                <a:cubicBezTo>
                  <a:pt x="81" y="178"/>
                  <a:pt x="81" y="178"/>
                  <a:pt x="81" y="178"/>
                </a:cubicBezTo>
                <a:cubicBezTo>
                  <a:pt x="81" y="184"/>
                  <a:pt x="85" y="188"/>
                  <a:pt x="91" y="188"/>
                </a:cubicBezTo>
                <a:cubicBezTo>
                  <a:pt x="97" y="188"/>
                  <a:pt x="101" y="184"/>
                  <a:pt x="101" y="178"/>
                </a:cubicBezTo>
                <a:cubicBezTo>
                  <a:pt x="101" y="163"/>
                  <a:pt x="101" y="163"/>
                  <a:pt x="101" y="163"/>
                </a:cubicBezTo>
                <a:cubicBezTo>
                  <a:pt x="109" y="162"/>
                  <a:pt x="117" y="160"/>
                  <a:pt x="124" y="156"/>
                </a:cubicBezTo>
                <a:cubicBezTo>
                  <a:pt x="132" y="168"/>
                  <a:pt x="132" y="168"/>
                  <a:pt x="132" y="168"/>
                </a:cubicBezTo>
                <a:cubicBezTo>
                  <a:pt x="136" y="172"/>
                  <a:pt x="142" y="173"/>
                  <a:pt x="146" y="170"/>
                </a:cubicBezTo>
                <a:cubicBezTo>
                  <a:pt x="151" y="167"/>
                  <a:pt x="152" y="161"/>
                  <a:pt x="148" y="156"/>
                </a:cubicBezTo>
                <a:cubicBezTo>
                  <a:pt x="140" y="144"/>
                  <a:pt x="140" y="144"/>
                  <a:pt x="140" y="144"/>
                </a:cubicBezTo>
                <a:cubicBezTo>
                  <a:pt x="146" y="139"/>
                  <a:pt x="150" y="132"/>
                  <a:pt x="154" y="125"/>
                </a:cubicBezTo>
                <a:cubicBezTo>
                  <a:pt x="168" y="129"/>
                  <a:pt x="168" y="129"/>
                  <a:pt x="168" y="129"/>
                </a:cubicBezTo>
                <a:cubicBezTo>
                  <a:pt x="173" y="131"/>
                  <a:pt x="179" y="128"/>
                  <a:pt x="180" y="123"/>
                </a:cubicBezTo>
                <a:cubicBezTo>
                  <a:pt x="182" y="118"/>
                  <a:pt x="179" y="112"/>
                  <a:pt x="174" y="110"/>
                </a:cubicBezTo>
                <a:cubicBezTo>
                  <a:pt x="160" y="106"/>
                  <a:pt x="160" y="106"/>
                  <a:pt x="160" y="106"/>
                </a:cubicBezTo>
                <a:cubicBezTo>
                  <a:pt x="161" y="102"/>
                  <a:pt x="161" y="98"/>
                  <a:pt x="161" y="94"/>
                </a:cubicBezTo>
                <a:cubicBezTo>
                  <a:pt x="161" y="90"/>
                  <a:pt x="161" y="86"/>
                  <a:pt x="160" y="82"/>
                </a:cubicBezTo>
                <a:cubicBezTo>
                  <a:pt x="174" y="78"/>
                  <a:pt x="174" y="78"/>
                  <a:pt x="174" y="78"/>
                </a:cubicBezTo>
                <a:cubicBezTo>
                  <a:pt x="179" y="76"/>
                  <a:pt x="182" y="70"/>
                  <a:pt x="180" y="65"/>
                </a:cubicBezTo>
                <a:cubicBezTo>
                  <a:pt x="179" y="60"/>
                  <a:pt x="173" y="57"/>
                  <a:pt x="168" y="59"/>
                </a:cubicBezTo>
                <a:cubicBezTo>
                  <a:pt x="154" y="63"/>
                  <a:pt x="154" y="63"/>
                  <a:pt x="154" y="63"/>
                </a:cubicBezTo>
                <a:cubicBezTo>
                  <a:pt x="150" y="56"/>
                  <a:pt x="146" y="49"/>
                  <a:pt x="140" y="44"/>
                </a:cubicBezTo>
                <a:cubicBezTo>
                  <a:pt x="148" y="32"/>
                  <a:pt x="148" y="32"/>
                  <a:pt x="148" y="32"/>
                </a:cubicBezTo>
                <a:cubicBezTo>
                  <a:pt x="152" y="27"/>
                  <a:pt x="151" y="21"/>
                  <a:pt x="146" y="18"/>
                </a:cubicBezTo>
                <a:cubicBezTo>
                  <a:pt x="142" y="15"/>
                  <a:pt x="136" y="16"/>
                  <a:pt x="132" y="20"/>
                </a:cubicBezTo>
                <a:cubicBezTo>
                  <a:pt x="124" y="32"/>
                  <a:pt x="124" y="32"/>
                  <a:pt x="124" y="32"/>
                </a:cubicBezTo>
                <a:cubicBezTo>
                  <a:pt x="117" y="28"/>
                  <a:pt x="109" y="26"/>
                  <a:pt x="101" y="25"/>
                </a:cubicBezTo>
                <a:cubicBezTo>
                  <a:pt x="101" y="10"/>
                  <a:pt x="101" y="10"/>
                  <a:pt x="101" y="10"/>
                </a:cubicBezTo>
                <a:cubicBezTo>
                  <a:pt x="101" y="4"/>
                  <a:pt x="97" y="0"/>
                  <a:pt x="91" y="0"/>
                </a:cubicBezTo>
                <a:cubicBezTo>
                  <a:pt x="85" y="0"/>
                  <a:pt x="81" y="4"/>
                  <a:pt x="81" y="10"/>
                </a:cubicBezTo>
                <a:cubicBezTo>
                  <a:pt x="81" y="25"/>
                  <a:pt x="81" y="25"/>
                  <a:pt x="81" y="25"/>
                </a:cubicBezTo>
                <a:cubicBezTo>
                  <a:pt x="73" y="26"/>
                  <a:pt x="65" y="28"/>
                  <a:pt x="58" y="32"/>
                </a:cubicBezTo>
                <a:cubicBezTo>
                  <a:pt x="50" y="20"/>
                  <a:pt x="50" y="20"/>
                  <a:pt x="50" y="20"/>
                </a:cubicBezTo>
                <a:cubicBezTo>
                  <a:pt x="46" y="16"/>
                  <a:pt x="40" y="15"/>
                  <a:pt x="36" y="18"/>
                </a:cubicBezTo>
                <a:cubicBezTo>
                  <a:pt x="31" y="21"/>
                  <a:pt x="30" y="27"/>
                  <a:pt x="34" y="32"/>
                </a:cubicBezTo>
                <a:cubicBezTo>
                  <a:pt x="42" y="44"/>
                  <a:pt x="42" y="44"/>
                  <a:pt x="42" y="44"/>
                </a:cubicBezTo>
                <a:cubicBezTo>
                  <a:pt x="36" y="49"/>
                  <a:pt x="32" y="56"/>
                  <a:pt x="28" y="63"/>
                </a:cubicBezTo>
                <a:cubicBezTo>
                  <a:pt x="14" y="59"/>
                  <a:pt x="14" y="59"/>
                  <a:pt x="14" y="59"/>
                </a:cubicBezTo>
                <a:cubicBezTo>
                  <a:pt x="9" y="57"/>
                  <a:pt x="3" y="60"/>
                  <a:pt x="2" y="65"/>
                </a:cubicBezTo>
                <a:cubicBezTo>
                  <a:pt x="0" y="70"/>
                  <a:pt x="3" y="76"/>
                  <a:pt x="8" y="78"/>
                </a:cubicBezTo>
                <a:cubicBezTo>
                  <a:pt x="22" y="82"/>
                  <a:pt x="22" y="82"/>
                  <a:pt x="22" y="82"/>
                </a:cubicBezTo>
                <a:cubicBezTo>
                  <a:pt x="21" y="86"/>
                  <a:pt x="21" y="90"/>
                  <a:pt x="21" y="94"/>
                </a:cubicBezTo>
                <a:close/>
                <a:moveTo>
                  <a:pt x="41" y="94"/>
                </a:moveTo>
                <a:cubicBezTo>
                  <a:pt x="41" y="66"/>
                  <a:pt x="63" y="44"/>
                  <a:pt x="91" y="44"/>
                </a:cubicBezTo>
                <a:cubicBezTo>
                  <a:pt x="119" y="44"/>
                  <a:pt x="141" y="66"/>
                  <a:pt x="141" y="94"/>
                </a:cubicBezTo>
                <a:cubicBezTo>
                  <a:pt x="141" y="122"/>
                  <a:pt x="119" y="144"/>
                  <a:pt x="91" y="144"/>
                </a:cubicBezTo>
                <a:cubicBezTo>
                  <a:pt x="63" y="144"/>
                  <a:pt x="41" y="122"/>
                  <a:pt x="41" y="94"/>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1" name="Freeform 33"/>
          <p:cNvSpPr>
            <a:spLocks noEditPoints="1"/>
          </p:cNvSpPr>
          <p:nvPr/>
        </p:nvSpPr>
        <p:spPr bwMode="auto">
          <a:xfrm>
            <a:off x="10522744" y="2840076"/>
            <a:ext cx="293688" cy="292100"/>
          </a:xfrm>
          <a:custGeom>
            <a:avLst/>
            <a:gdLst>
              <a:gd name="T0" fmla="*/ 0 w 180"/>
              <a:gd name="T1" fmla="*/ 90 h 180"/>
              <a:gd name="T2" fmla="*/ 90 w 180"/>
              <a:gd name="T3" fmla="*/ 180 h 180"/>
              <a:gd name="T4" fmla="*/ 180 w 180"/>
              <a:gd name="T5" fmla="*/ 90 h 180"/>
              <a:gd name="T6" fmla="*/ 90 w 180"/>
              <a:gd name="T7" fmla="*/ 0 h 180"/>
              <a:gd name="T8" fmla="*/ 0 w 180"/>
              <a:gd name="T9" fmla="*/ 90 h 180"/>
              <a:gd name="T10" fmla="*/ 20 w 180"/>
              <a:gd name="T11" fmla="*/ 90 h 180"/>
              <a:gd name="T12" fmla="*/ 43 w 180"/>
              <a:gd name="T13" fmla="*/ 38 h 180"/>
              <a:gd name="T14" fmla="*/ 44 w 180"/>
              <a:gd name="T15" fmla="*/ 37 h 180"/>
              <a:gd name="T16" fmla="*/ 48 w 180"/>
              <a:gd name="T17" fmla="*/ 36 h 180"/>
              <a:gd name="T18" fmla="*/ 54 w 180"/>
              <a:gd name="T19" fmla="*/ 42 h 180"/>
              <a:gd name="T20" fmla="*/ 53 w 180"/>
              <a:gd name="T21" fmla="*/ 45 h 180"/>
              <a:gd name="T22" fmla="*/ 52 w 180"/>
              <a:gd name="T23" fmla="*/ 58 h 180"/>
              <a:gd name="T24" fmla="*/ 122 w 180"/>
              <a:gd name="T25" fmla="*/ 128 h 180"/>
              <a:gd name="T26" fmla="*/ 135 w 180"/>
              <a:gd name="T27" fmla="*/ 127 h 180"/>
              <a:gd name="T28" fmla="*/ 137 w 180"/>
              <a:gd name="T29" fmla="*/ 126 h 180"/>
              <a:gd name="T30" fmla="*/ 138 w 180"/>
              <a:gd name="T31" fmla="*/ 126 h 180"/>
              <a:gd name="T32" fmla="*/ 144 w 180"/>
              <a:gd name="T33" fmla="*/ 132 h 180"/>
              <a:gd name="T34" fmla="*/ 143 w 180"/>
              <a:gd name="T35" fmla="*/ 136 h 180"/>
              <a:gd name="T36" fmla="*/ 141 w 180"/>
              <a:gd name="T37" fmla="*/ 138 h 180"/>
              <a:gd name="T38" fmla="*/ 90 w 180"/>
              <a:gd name="T39" fmla="*/ 160 h 180"/>
              <a:gd name="T40" fmla="*/ 20 w 180"/>
              <a:gd name="T41"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180">
                <a:moveTo>
                  <a:pt x="0" y="90"/>
                </a:moveTo>
                <a:cubicBezTo>
                  <a:pt x="0" y="140"/>
                  <a:pt x="40" y="180"/>
                  <a:pt x="90" y="180"/>
                </a:cubicBezTo>
                <a:cubicBezTo>
                  <a:pt x="140" y="180"/>
                  <a:pt x="180" y="140"/>
                  <a:pt x="180" y="90"/>
                </a:cubicBezTo>
                <a:cubicBezTo>
                  <a:pt x="180" y="40"/>
                  <a:pt x="140" y="0"/>
                  <a:pt x="90" y="0"/>
                </a:cubicBezTo>
                <a:cubicBezTo>
                  <a:pt x="40" y="0"/>
                  <a:pt x="0" y="40"/>
                  <a:pt x="0" y="90"/>
                </a:cubicBezTo>
                <a:close/>
                <a:moveTo>
                  <a:pt x="20" y="90"/>
                </a:moveTo>
                <a:cubicBezTo>
                  <a:pt x="20" y="70"/>
                  <a:pt x="29" y="51"/>
                  <a:pt x="43" y="38"/>
                </a:cubicBezTo>
                <a:cubicBezTo>
                  <a:pt x="43" y="38"/>
                  <a:pt x="44" y="37"/>
                  <a:pt x="44" y="37"/>
                </a:cubicBezTo>
                <a:cubicBezTo>
                  <a:pt x="45" y="36"/>
                  <a:pt x="46" y="36"/>
                  <a:pt x="48" y="36"/>
                </a:cubicBezTo>
                <a:cubicBezTo>
                  <a:pt x="51" y="36"/>
                  <a:pt x="54" y="39"/>
                  <a:pt x="54" y="42"/>
                </a:cubicBezTo>
                <a:cubicBezTo>
                  <a:pt x="54" y="42"/>
                  <a:pt x="53" y="45"/>
                  <a:pt x="53" y="45"/>
                </a:cubicBezTo>
                <a:cubicBezTo>
                  <a:pt x="52" y="49"/>
                  <a:pt x="52" y="53"/>
                  <a:pt x="52" y="58"/>
                </a:cubicBezTo>
                <a:cubicBezTo>
                  <a:pt x="52" y="97"/>
                  <a:pt x="83" y="128"/>
                  <a:pt x="122" y="128"/>
                </a:cubicBezTo>
                <a:cubicBezTo>
                  <a:pt x="126" y="128"/>
                  <a:pt x="131" y="128"/>
                  <a:pt x="135" y="127"/>
                </a:cubicBezTo>
                <a:cubicBezTo>
                  <a:pt x="137" y="126"/>
                  <a:pt x="137" y="126"/>
                  <a:pt x="137" y="126"/>
                </a:cubicBezTo>
                <a:cubicBezTo>
                  <a:pt x="137" y="126"/>
                  <a:pt x="138" y="126"/>
                  <a:pt x="138" y="126"/>
                </a:cubicBezTo>
                <a:cubicBezTo>
                  <a:pt x="141" y="126"/>
                  <a:pt x="144" y="129"/>
                  <a:pt x="144" y="132"/>
                </a:cubicBezTo>
                <a:cubicBezTo>
                  <a:pt x="144" y="134"/>
                  <a:pt x="143" y="135"/>
                  <a:pt x="143" y="136"/>
                </a:cubicBezTo>
                <a:cubicBezTo>
                  <a:pt x="142" y="136"/>
                  <a:pt x="142" y="137"/>
                  <a:pt x="141" y="138"/>
                </a:cubicBezTo>
                <a:cubicBezTo>
                  <a:pt x="128" y="151"/>
                  <a:pt x="110" y="160"/>
                  <a:pt x="90" y="160"/>
                </a:cubicBezTo>
                <a:cubicBezTo>
                  <a:pt x="51" y="160"/>
                  <a:pt x="20" y="129"/>
                  <a:pt x="20" y="9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2" name="Freeform 34"/>
          <p:cNvSpPr>
            <a:spLocks/>
          </p:cNvSpPr>
          <p:nvPr/>
        </p:nvSpPr>
        <p:spPr bwMode="auto">
          <a:xfrm>
            <a:off x="9859169" y="2833726"/>
            <a:ext cx="220663" cy="312737"/>
          </a:xfrm>
          <a:custGeom>
            <a:avLst/>
            <a:gdLst>
              <a:gd name="T0" fmla="*/ 80 w 136"/>
              <a:gd name="T1" fmla="*/ 72 h 192"/>
              <a:gd name="T2" fmla="*/ 96 w 136"/>
              <a:gd name="T3" fmla="*/ 10 h 192"/>
              <a:gd name="T4" fmla="*/ 96 w 136"/>
              <a:gd name="T5" fmla="*/ 8 h 192"/>
              <a:gd name="T6" fmla="*/ 88 w 136"/>
              <a:gd name="T7" fmla="*/ 0 h 192"/>
              <a:gd name="T8" fmla="*/ 82 w 136"/>
              <a:gd name="T9" fmla="*/ 3 h 192"/>
              <a:gd name="T10" fmla="*/ 2 w 136"/>
              <a:gd name="T11" fmla="*/ 107 h 192"/>
              <a:gd name="T12" fmla="*/ 0 w 136"/>
              <a:gd name="T13" fmla="*/ 112 h 192"/>
              <a:gd name="T14" fmla="*/ 8 w 136"/>
              <a:gd name="T15" fmla="*/ 120 h 192"/>
              <a:gd name="T16" fmla="*/ 56 w 136"/>
              <a:gd name="T17" fmla="*/ 120 h 192"/>
              <a:gd name="T18" fmla="*/ 40 w 136"/>
              <a:gd name="T19" fmla="*/ 182 h 192"/>
              <a:gd name="T20" fmla="*/ 40 w 136"/>
              <a:gd name="T21" fmla="*/ 184 h 192"/>
              <a:gd name="T22" fmla="*/ 48 w 136"/>
              <a:gd name="T23" fmla="*/ 192 h 192"/>
              <a:gd name="T24" fmla="*/ 54 w 136"/>
              <a:gd name="T25" fmla="*/ 189 h 192"/>
              <a:gd name="T26" fmla="*/ 134 w 136"/>
              <a:gd name="T27" fmla="*/ 85 h 192"/>
              <a:gd name="T28" fmla="*/ 136 w 136"/>
              <a:gd name="T29" fmla="*/ 80 h 192"/>
              <a:gd name="T30" fmla="*/ 128 w 136"/>
              <a:gd name="T31" fmla="*/ 72 h 192"/>
              <a:gd name="T32" fmla="*/ 80 w 136"/>
              <a:gd name="T33"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92">
                <a:moveTo>
                  <a:pt x="80" y="72"/>
                </a:moveTo>
                <a:cubicBezTo>
                  <a:pt x="96" y="10"/>
                  <a:pt x="96" y="10"/>
                  <a:pt x="96" y="10"/>
                </a:cubicBezTo>
                <a:cubicBezTo>
                  <a:pt x="96" y="10"/>
                  <a:pt x="96" y="9"/>
                  <a:pt x="96" y="8"/>
                </a:cubicBezTo>
                <a:cubicBezTo>
                  <a:pt x="96" y="4"/>
                  <a:pt x="92" y="0"/>
                  <a:pt x="88" y="0"/>
                </a:cubicBezTo>
                <a:cubicBezTo>
                  <a:pt x="86" y="0"/>
                  <a:pt x="83" y="1"/>
                  <a:pt x="82" y="3"/>
                </a:cubicBezTo>
                <a:cubicBezTo>
                  <a:pt x="2" y="107"/>
                  <a:pt x="2" y="107"/>
                  <a:pt x="2" y="107"/>
                </a:cubicBezTo>
                <a:cubicBezTo>
                  <a:pt x="1" y="108"/>
                  <a:pt x="0" y="110"/>
                  <a:pt x="0" y="112"/>
                </a:cubicBezTo>
                <a:cubicBezTo>
                  <a:pt x="0" y="116"/>
                  <a:pt x="4" y="120"/>
                  <a:pt x="8" y="120"/>
                </a:cubicBezTo>
                <a:cubicBezTo>
                  <a:pt x="56" y="120"/>
                  <a:pt x="56" y="120"/>
                  <a:pt x="56" y="120"/>
                </a:cubicBezTo>
                <a:cubicBezTo>
                  <a:pt x="40" y="182"/>
                  <a:pt x="40" y="182"/>
                  <a:pt x="40" y="182"/>
                </a:cubicBezTo>
                <a:cubicBezTo>
                  <a:pt x="40" y="182"/>
                  <a:pt x="40" y="183"/>
                  <a:pt x="40" y="184"/>
                </a:cubicBezTo>
                <a:cubicBezTo>
                  <a:pt x="40" y="188"/>
                  <a:pt x="44" y="192"/>
                  <a:pt x="48" y="192"/>
                </a:cubicBezTo>
                <a:cubicBezTo>
                  <a:pt x="50" y="192"/>
                  <a:pt x="53" y="191"/>
                  <a:pt x="54" y="189"/>
                </a:cubicBezTo>
                <a:cubicBezTo>
                  <a:pt x="134" y="85"/>
                  <a:pt x="134" y="85"/>
                  <a:pt x="134" y="85"/>
                </a:cubicBezTo>
                <a:cubicBezTo>
                  <a:pt x="135" y="84"/>
                  <a:pt x="136" y="82"/>
                  <a:pt x="136" y="80"/>
                </a:cubicBezTo>
                <a:cubicBezTo>
                  <a:pt x="136" y="76"/>
                  <a:pt x="132" y="72"/>
                  <a:pt x="128" y="72"/>
                </a:cubicBezTo>
                <a:lnTo>
                  <a:pt x="80" y="72"/>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3" name="Freeform 35"/>
          <p:cNvSpPr>
            <a:spLocks/>
          </p:cNvSpPr>
          <p:nvPr/>
        </p:nvSpPr>
        <p:spPr bwMode="auto">
          <a:xfrm>
            <a:off x="9109869" y="2879764"/>
            <a:ext cx="312738" cy="214312"/>
          </a:xfrm>
          <a:custGeom>
            <a:avLst/>
            <a:gdLst>
              <a:gd name="T0" fmla="*/ 0 w 192"/>
              <a:gd name="T1" fmla="*/ 88 h 132"/>
              <a:gd name="T2" fmla="*/ 44 w 192"/>
              <a:gd name="T3" fmla="*/ 132 h 132"/>
              <a:gd name="T4" fmla="*/ 148 w 192"/>
              <a:gd name="T5" fmla="*/ 132 h 132"/>
              <a:gd name="T6" fmla="*/ 192 w 192"/>
              <a:gd name="T7" fmla="*/ 88 h 132"/>
              <a:gd name="T8" fmla="*/ 164 w 192"/>
              <a:gd name="T9" fmla="*/ 47 h 132"/>
              <a:gd name="T10" fmla="*/ 164 w 192"/>
              <a:gd name="T11" fmla="*/ 46 h 132"/>
              <a:gd name="T12" fmla="*/ 118 w 192"/>
              <a:gd name="T13" fmla="*/ 0 h 132"/>
              <a:gd name="T14" fmla="*/ 80 w 192"/>
              <a:gd name="T15" fmla="*/ 21 h 132"/>
              <a:gd name="T16" fmla="*/ 64 w 192"/>
              <a:gd name="T17" fmla="*/ 16 h 132"/>
              <a:gd name="T18" fmla="*/ 36 w 192"/>
              <a:gd name="T19" fmla="*/ 44 h 132"/>
              <a:gd name="T20" fmla="*/ 36 w 192"/>
              <a:gd name="T21" fmla="*/ 45 h 132"/>
              <a:gd name="T22" fmla="*/ 0 w 192"/>
              <a:gd name="T23"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32">
                <a:moveTo>
                  <a:pt x="0" y="88"/>
                </a:moveTo>
                <a:cubicBezTo>
                  <a:pt x="0" y="112"/>
                  <a:pt x="20" y="132"/>
                  <a:pt x="44" y="132"/>
                </a:cubicBezTo>
                <a:cubicBezTo>
                  <a:pt x="148" y="132"/>
                  <a:pt x="148" y="132"/>
                  <a:pt x="148" y="132"/>
                </a:cubicBezTo>
                <a:cubicBezTo>
                  <a:pt x="172" y="132"/>
                  <a:pt x="192" y="112"/>
                  <a:pt x="192" y="88"/>
                </a:cubicBezTo>
                <a:cubicBezTo>
                  <a:pt x="192" y="69"/>
                  <a:pt x="180" y="53"/>
                  <a:pt x="164" y="47"/>
                </a:cubicBezTo>
                <a:cubicBezTo>
                  <a:pt x="164" y="46"/>
                  <a:pt x="164" y="46"/>
                  <a:pt x="164" y="46"/>
                </a:cubicBezTo>
                <a:cubicBezTo>
                  <a:pt x="164" y="21"/>
                  <a:pt x="143" y="0"/>
                  <a:pt x="118" y="0"/>
                </a:cubicBezTo>
                <a:cubicBezTo>
                  <a:pt x="102" y="0"/>
                  <a:pt x="88" y="8"/>
                  <a:pt x="80" y="21"/>
                </a:cubicBezTo>
                <a:cubicBezTo>
                  <a:pt x="75" y="18"/>
                  <a:pt x="70" y="16"/>
                  <a:pt x="64" y="16"/>
                </a:cubicBezTo>
                <a:cubicBezTo>
                  <a:pt x="49" y="16"/>
                  <a:pt x="36" y="29"/>
                  <a:pt x="36" y="44"/>
                </a:cubicBezTo>
                <a:cubicBezTo>
                  <a:pt x="36" y="45"/>
                  <a:pt x="36" y="45"/>
                  <a:pt x="36" y="45"/>
                </a:cubicBezTo>
                <a:cubicBezTo>
                  <a:pt x="16" y="48"/>
                  <a:pt x="0" y="66"/>
                  <a:pt x="0" y="8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4" name="Freeform 36"/>
          <p:cNvSpPr>
            <a:spLocks noEditPoints="1"/>
          </p:cNvSpPr>
          <p:nvPr/>
        </p:nvSpPr>
        <p:spPr bwMode="auto">
          <a:xfrm>
            <a:off x="8405019" y="2832139"/>
            <a:ext cx="309563" cy="309562"/>
          </a:xfrm>
          <a:custGeom>
            <a:avLst/>
            <a:gdLst>
              <a:gd name="T0" fmla="*/ 59 w 190"/>
              <a:gd name="T1" fmla="*/ 106 h 190"/>
              <a:gd name="T2" fmla="*/ 13 w 190"/>
              <a:gd name="T3" fmla="*/ 108 h 190"/>
              <a:gd name="T4" fmla="*/ 8 w 190"/>
              <a:gd name="T5" fmla="*/ 127 h 190"/>
              <a:gd name="T6" fmla="*/ 25 w 190"/>
              <a:gd name="T7" fmla="*/ 157 h 190"/>
              <a:gd name="T8" fmla="*/ 45 w 190"/>
              <a:gd name="T9" fmla="*/ 162 h 190"/>
              <a:gd name="T10" fmla="*/ 69 w 190"/>
              <a:gd name="T11" fmla="*/ 123 h 190"/>
              <a:gd name="T12" fmla="*/ 85 w 190"/>
              <a:gd name="T13" fmla="*/ 154 h 190"/>
              <a:gd name="T14" fmla="*/ 64 w 190"/>
              <a:gd name="T15" fmla="*/ 186 h 190"/>
              <a:gd name="T16" fmla="*/ 95 w 190"/>
              <a:gd name="T17" fmla="*/ 168 h 190"/>
              <a:gd name="T18" fmla="*/ 126 w 190"/>
              <a:gd name="T19" fmla="*/ 186 h 190"/>
              <a:gd name="T20" fmla="*/ 105 w 190"/>
              <a:gd name="T21" fmla="*/ 154 h 190"/>
              <a:gd name="T22" fmla="*/ 121 w 190"/>
              <a:gd name="T23" fmla="*/ 123 h 190"/>
              <a:gd name="T24" fmla="*/ 145 w 190"/>
              <a:gd name="T25" fmla="*/ 162 h 190"/>
              <a:gd name="T26" fmla="*/ 165 w 190"/>
              <a:gd name="T27" fmla="*/ 157 h 190"/>
              <a:gd name="T28" fmla="*/ 182 w 190"/>
              <a:gd name="T29" fmla="*/ 127 h 190"/>
              <a:gd name="T30" fmla="*/ 177 w 190"/>
              <a:gd name="T31" fmla="*/ 108 h 190"/>
              <a:gd name="T32" fmla="*/ 131 w 190"/>
              <a:gd name="T33" fmla="*/ 106 h 190"/>
              <a:gd name="T34" fmla="*/ 131 w 190"/>
              <a:gd name="T35" fmla="*/ 83 h 190"/>
              <a:gd name="T36" fmla="*/ 177 w 190"/>
              <a:gd name="T37" fmla="*/ 82 h 190"/>
              <a:gd name="T38" fmla="*/ 182 w 190"/>
              <a:gd name="T39" fmla="*/ 63 h 190"/>
              <a:gd name="T40" fmla="*/ 165 w 190"/>
              <a:gd name="T41" fmla="*/ 33 h 190"/>
              <a:gd name="T42" fmla="*/ 145 w 190"/>
              <a:gd name="T43" fmla="*/ 28 h 190"/>
              <a:gd name="T44" fmla="*/ 121 w 190"/>
              <a:gd name="T45" fmla="*/ 67 h 190"/>
              <a:gd name="T46" fmla="*/ 105 w 190"/>
              <a:gd name="T47" fmla="*/ 40 h 190"/>
              <a:gd name="T48" fmla="*/ 126 w 190"/>
              <a:gd name="T49" fmla="*/ 4 h 190"/>
              <a:gd name="T50" fmla="*/ 95 w 190"/>
              <a:gd name="T51" fmla="*/ 22 h 190"/>
              <a:gd name="T52" fmla="*/ 64 w 190"/>
              <a:gd name="T53" fmla="*/ 4 h 190"/>
              <a:gd name="T54" fmla="*/ 85 w 190"/>
              <a:gd name="T55" fmla="*/ 40 h 190"/>
              <a:gd name="T56" fmla="*/ 69 w 190"/>
              <a:gd name="T57" fmla="*/ 67 h 190"/>
              <a:gd name="T58" fmla="*/ 45 w 190"/>
              <a:gd name="T59" fmla="*/ 28 h 190"/>
              <a:gd name="T60" fmla="*/ 25 w 190"/>
              <a:gd name="T61" fmla="*/ 33 h 190"/>
              <a:gd name="T62" fmla="*/ 8 w 190"/>
              <a:gd name="T63" fmla="*/ 63 h 190"/>
              <a:gd name="T64" fmla="*/ 13 w 190"/>
              <a:gd name="T65" fmla="*/ 82 h 190"/>
              <a:gd name="T66" fmla="*/ 59 w 190"/>
              <a:gd name="T67" fmla="*/ 83 h 190"/>
              <a:gd name="T68" fmla="*/ 95 w 190"/>
              <a:gd name="T69" fmla="*/ 113 h 190"/>
              <a:gd name="T70" fmla="*/ 95 w 190"/>
              <a:gd name="T71" fmla="*/ 77 h 190"/>
              <a:gd name="T72" fmla="*/ 95 w 190"/>
              <a:gd name="T73" fmla="*/ 1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0">
                <a:moveTo>
                  <a:pt x="57" y="95"/>
                </a:moveTo>
                <a:cubicBezTo>
                  <a:pt x="57" y="99"/>
                  <a:pt x="58" y="103"/>
                  <a:pt x="59" y="106"/>
                </a:cubicBezTo>
                <a:cubicBezTo>
                  <a:pt x="42" y="116"/>
                  <a:pt x="42" y="116"/>
                  <a:pt x="42" y="116"/>
                </a:cubicBezTo>
                <a:cubicBezTo>
                  <a:pt x="13" y="108"/>
                  <a:pt x="13" y="108"/>
                  <a:pt x="13" y="108"/>
                </a:cubicBezTo>
                <a:cubicBezTo>
                  <a:pt x="8" y="107"/>
                  <a:pt x="3" y="110"/>
                  <a:pt x="1" y="115"/>
                </a:cubicBezTo>
                <a:cubicBezTo>
                  <a:pt x="0" y="120"/>
                  <a:pt x="3" y="126"/>
                  <a:pt x="8" y="127"/>
                </a:cubicBezTo>
                <a:cubicBezTo>
                  <a:pt x="32" y="133"/>
                  <a:pt x="32" y="133"/>
                  <a:pt x="32" y="133"/>
                </a:cubicBezTo>
                <a:cubicBezTo>
                  <a:pt x="25" y="157"/>
                  <a:pt x="25" y="157"/>
                  <a:pt x="25" y="157"/>
                </a:cubicBezTo>
                <a:cubicBezTo>
                  <a:pt x="24" y="162"/>
                  <a:pt x="27" y="167"/>
                  <a:pt x="32" y="169"/>
                </a:cubicBezTo>
                <a:cubicBezTo>
                  <a:pt x="38" y="170"/>
                  <a:pt x="43" y="167"/>
                  <a:pt x="45" y="162"/>
                </a:cubicBezTo>
                <a:cubicBezTo>
                  <a:pt x="52" y="133"/>
                  <a:pt x="52" y="133"/>
                  <a:pt x="52" y="133"/>
                </a:cubicBezTo>
                <a:cubicBezTo>
                  <a:pt x="69" y="123"/>
                  <a:pt x="69" y="123"/>
                  <a:pt x="69" y="123"/>
                </a:cubicBezTo>
                <a:cubicBezTo>
                  <a:pt x="74" y="127"/>
                  <a:pt x="79" y="130"/>
                  <a:pt x="85" y="132"/>
                </a:cubicBezTo>
                <a:cubicBezTo>
                  <a:pt x="85" y="154"/>
                  <a:pt x="85" y="154"/>
                  <a:pt x="85" y="154"/>
                </a:cubicBezTo>
                <a:cubicBezTo>
                  <a:pt x="64" y="172"/>
                  <a:pt x="64" y="172"/>
                  <a:pt x="64" y="172"/>
                </a:cubicBezTo>
                <a:cubicBezTo>
                  <a:pt x="60" y="176"/>
                  <a:pt x="60" y="182"/>
                  <a:pt x="64" y="186"/>
                </a:cubicBezTo>
                <a:cubicBezTo>
                  <a:pt x="68" y="190"/>
                  <a:pt x="74" y="190"/>
                  <a:pt x="78" y="186"/>
                </a:cubicBezTo>
                <a:cubicBezTo>
                  <a:pt x="95" y="168"/>
                  <a:pt x="95" y="168"/>
                  <a:pt x="95" y="168"/>
                </a:cubicBezTo>
                <a:cubicBezTo>
                  <a:pt x="112" y="186"/>
                  <a:pt x="112" y="186"/>
                  <a:pt x="112" y="186"/>
                </a:cubicBezTo>
                <a:cubicBezTo>
                  <a:pt x="116" y="190"/>
                  <a:pt x="122" y="190"/>
                  <a:pt x="126" y="186"/>
                </a:cubicBezTo>
                <a:cubicBezTo>
                  <a:pt x="130" y="182"/>
                  <a:pt x="130" y="176"/>
                  <a:pt x="126" y="172"/>
                </a:cubicBezTo>
                <a:cubicBezTo>
                  <a:pt x="105" y="154"/>
                  <a:pt x="105" y="154"/>
                  <a:pt x="105" y="154"/>
                </a:cubicBezTo>
                <a:cubicBezTo>
                  <a:pt x="105" y="132"/>
                  <a:pt x="105" y="132"/>
                  <a:pt x="105" y="132"/>
                </a:cubicBezTo>
                <a:cubicBezTo>
                  <a:pt x="111" y="130"/>
                  <a:pt x="116" y="127"/>
                  <a:pt x="121" y="123"/>
                </a:cubicBezTo>
                <a:cubicBezTo>
                  <a:pt x="138" y="133"/>
                  <a:pt x="138" y="133"/>
                  <a:pt x="138" y="133"/>
                </a:cubicBezTo>
                <a:cubicBezTo>
                  <a:pt x="145" y="162"/>
                  <a:pt x="145" y="162"/>
                  <a:pt x="145" y="162"/>
                </a:cubicBezTo>
                <a:cubicBezTo>
                  <a:pt x="147" y="167"/>
                  <a:pt x="152" y="170"/>
                  <a:pt x="158" y="169"/>
                </a:cubicBezTo>
                <a:cubicBezTo>
                  <a:pt x="163" y="167"/>
                  <a:pt x="166" y="162"/>
                  <a:pt x="165" y="157"/>
                </a:cubicBezTo>
                <a:cubicBezTo>
                  <a:pt x="158" y="133"/>
                  <a:pt x="158" y="133"/>
                  <a:pt x="158" y="133"/>
                </a:cubicBezTo>
                <a:cubicBezTo>
                  <a:pt x="182" y="127"/>
                  <a:pt x="182" y="127"/>
                  <a:pt x="182" y="127"/>
                </a:cubicBezTo>
                <a:cubicBezTo>
                  <a:pt x="187" y="126"/>
                  <a:pt x="190" y="120"/>
                  <a:pt x="189" y="115"/>
                </a:cubicBezTo>
                <a:cubicBezTo>
                  <a:pt x="187" y="110"/>
                  <a:pt x="182" y="107"/>
                  <a:pt x="177" y="108"/>
                </a:cubicBezTo>
                <a:cubicBezTo>
                  <a:pt x="148" y="116"/>
                  <a:pt x="148" y="116"/>
                  <a:pt x="148" y="116"/>
                </a:cubicBezTo>
                <a:cubicBezTo>
                  <a:pt x="131" y="106"/>
                  <a:pt x="131" y="106"/>
                  <a:pt x="131" y="106"/>
                </a:cubicBezTo>
                <a:cubicBezTo>
                  <a:pt x="132" y="103"/>
                  <a:pt x="133" y="99"/>
                  <a:pt x="133" y="95"/>
                </a:cubicBezTo>
                <a:cubicBezTo>
                  <a:pt x="133" y="91"/>
                  <a:pt x="132" y="87"/>
                  <a:pt x="131" y="83"/>
                </a:cubicBezTo>
                <a:cubicBezTo>
                  <a:pt x="148" y="74"/>
                  <a:pt x="148" y="74"/>
                  <a:pt x="148" y="74"/>
                </a:cubicBezTo>
                <a:cubicBezTo>
                  <a:pt x="177" y="82"/>
                  <a:pt x="177" y="82"/>
                  <a:pt x="177" y="82"/>
                </a:cubicBezTo>
                <a:cubicBezTo>
                  <a:pt x="182" y="83"/>
                  <a:pt x="187" y="80"/>
                  <a:pt x="189" y="75"/>
                </a:cubicBezTo>
                <a:cubicBezTo>
                  <a:pt x="190" y="70"/>
                  <a:pt x="187" y="64"/>
                  <a:pt x="182" y="63"/>
                </a:cubicBezTo>
                <a:cubicBezTo>
                  <a:pt x="158" y="57"/>
                  <a:pt x="158" y="57"/>
                  <a:pt x="158" y="57"/>
                </a:cubicBezTo>
                <a:cubicBezTo>
                  <a:pt x="165" y="33"/>
                  <a:pt x="165" y="33"/>
                  <a:pt x="165" y="33"/>
                </a:cubicBezTo>
                <a:cubicBezTo>
                  <a:pt x="166" y="28"/>
                  <a:pt x="163" y="23"/>
                  <a:pt x="158" y="21"/>
                </a:cubicBezTo>
                <a:cubicBezTo>
                  <a:pt x="152" y="20"/>
                  <a:pt x="147" y="23"/>
                  <a:pt x="145" y="28"/>
                </a:cubicBezTo>
                <a:cubicBezTo>
                  <a:pt x="138" y="57"/>
                  <a:pt x="138" y="57"/>
                  <a:pt x="138" y="57"/>
                </a:cubicBezTo>
                <a:cubicBezTo>
                  <a:pt x="121" y="67"/>
                  <a:pt x="121" y="67"/>
                  <a:pt x="121" y="67"/>
                </a:cubicBezTo>
                <a:cubicBezTo>
                  <a:pt x="116" y="63"/>
                  <a:pt x="111" y="60"/>
                  <a:pt x="105" y="58"/>
                </a:cubicBezTo>
                <a:cubicBezTo>
                  <a:pt x="105" y="40"/>
                  <a:pt x="105" y="40"/>
                  <a:pt x="105" y="40"/>
                </a:cubicBezTo>
                <a:cubicBezTo>
                  <a:pt x="126" y="18"/>
                  <a:pt x="126" y="18"/>
                  <a:pt x="126" y="18"/>
                </a:cubicBezTo>
                <a:cubicBezTo>
                  <a:pt x="130" y="14"/>
                  <a:pt x="130" y="8"/>
                  <a:pt x="126" y="4"/>
                </a:cubicBezTo>
                <a:cubicBezTo>
                  <a:pt x="122" y="0"/>
                  <a:pt x="116" y="0"/>
                  <a:pt x="112" y="4"/>
                </a:cubicBezTo>
                <a:cubicBezTo>
                  <a:pt x="95" y="22"/>
                  <a:pt x="95" y="22"/>
                  <a:pt x="95" y="22"/>
                </a:cubicBezTo>
                <a:cubicBezTo>
                  <a:pt x="78" y="4"/>
                  <a:pt x="78" y="4"/>
                  <a:pt x="78" y="4"/>
                </a:cubicBezTo>
                <a:cubicBezTo>
                  <a:pt x="74" y="0"/>
                  <a:pt x="68" y="0"/>
                  <a:pt x="64" y="4"/>
                </a:cubicBezTo>
                <a:cubicBezTo>
                  <a:pt x="60" y="8"/>
                  <a:pt x="60" y="14"/>
                  <a:pt x="64" y="18"/>
                </a:cubicBezTo>
                <a:cubicBezTo>
                  <a:pt x="85" y="40"/>
                  <a:pt x="85" y="40"/>
                  <a:pt x="85" y="40"/>
                </a:cubicBezTo>
                <a:cubicBezTo>
                  <a:pt x="85" y="58"/>
                  <a:pt x="85" y="58"/>
                  <a:pt x="85" y="58"/>
                </a:cubicBezTo>
                <a:cubicBezTo>
                  <a:pt x="79" y="60"/>
                  <a:pt x="74" y="63"/>
                  <a:pt x="69" y="67"/>
                </a:cubicBezTo>
                <a:cubicBezTo>
                  <a:pt x="52" y="57"/>
                  <a:pt x="52" y="57"/>
                  <a:pt x="52" y="57"/>
                </a:cubicBezTo>
                <a:cubicBezTo>
                  <a:pt x="45" y="28"/>
                  <a:pt x="45" y="28"/>
                  <a:pt x="45" y="28"/>
                </a:cubicBezTo>
                <a:cubicBezTo>
                  <a:pt x="43" y="23"/>
                  <a:pt x="38" y="20"/>
                  <a:pt x="32" y="21"/>
                </a:cubicBezTo>
                <a:cubicBezTo>
                  <a:pt x="27" y="23"/>
                  <a:pt x="24" y="28"/>
                  <a:pt x="25" y="33"/>
                </a:cubicBezTo>
                <a:cubicBezTo>
                  <a:pt x="32" y="57"/>
                  <a:pt x="32" y="57"/>
                  <a:pt x="32" y="57"/>
                </a:cubicBezTo>
                <a:cubicBezTo>
                  <a:pt x="8" y="63"/>
                  <a:pt x="8" y="63"/>
                  <a:pt x="8" y="63"/>
                </a:cubicBezTo>
                <a:cubicBezTo>
                  <a:pt x="3" y="64"/>
                  <a:pt x="0" y="70"/>
                  <a:pt x="1" y="75"/>
                </a:cubicBezTo>
                <a:cubicBezTo>
                  <a:pt x="3" y="80"/>
                  <a:pt x="8" y="83"/>
                  <a:pt x="13" y="82"/>
                </a:cubicBezTo>
                <a:cubicBezTo>
                  <a:pt x="42" y="74"/>
                  <a:pt x="42" y="74"/>
                  <a:pt x="42" y="74"/>
                </a:cubicBezTo>
                <a:cubicBezTo>
                  <a:pt x="59" y="83"/>
                  <a:pt x="59" y="83"/>
                  <a:pt x="59" y="83"/>
                </a:cubicBezTo>
                <a:cubicBezTo>
                  <a:pt x="58" y="87"/>
                  <a:pt x="57" y="91"/>
                  <a:pt x="57" y="95"/>
                </a:cubicBezTo>
                <a:close/>
                <a:moveTo>
                  <a:pt x="95" y="113"/>
                </a:moveTo>
                <a:cubicBezTo>
                  <a:pt x="85" y="113"/>
                  <a:pt x="77" y="105"/>
                  <a:pt x="77" y="95"/>
                </a:cubicBezTo>
                <a:cubicBezTo>
                  <a:pt x="77" y="85"/>
                  <a:pt x="85" y="77"/>
                  <a:pt x="95" y="77"/>
                </a:cubicBezTo>
                <a:cubicBezTo>
                  <a:pt x="105" y="77"/>
                  <a:pt x="113" y="85"/>
                  <a:pt x="113" y="95"/>
                </a:cubicBezTo>
                <a:cubicBezTo>
                  <a:pt x="113" y="105"/>
                  <a:pt x="105" y="113"/>
                  <a:pt x="95" y="113"/>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5" name="Freeform 37"/>
          <p:cNvSpPr>
            <a:spLocks noEditPoints="1"/>
          </p:cNvSpPr>
          <p:nvPr/>
        </p:nvSpPr>
        <p:spPr bwMode="auto">
          <a:xfrm>
            <a:off x="7704932" y="2844839"/>
            <a:ext cx="311150" cy="292100"/>
          </a:xfrm>
          <a:custGeom>
            <a:avLst/>
            <a:gdLst>
              <a:gd name="T0" fmla="*/ 36 w 192"/>
              <a:gd name="T1" fmla="*/ 81 h 180"/>
              <a:gd name="T2" fmla="*/ 66 w 192"/>
              <a:gd name="T3" fmla="*/ 81 h 180"/>
              <a:gd name="T4" fmla="*/ 74 w 192"/>
              <a:gd name="T5" fmla="*/ 89 h 180"/>
              <a:gd name="T6" fmla="*/ 72 w 192"/>
              <a:gd name="T7" fmla="*/ 95 h 180"/>
              <a:gd name="T8" fmla="*/ 72 w 192"/>
              <a:gd name="T9" fmla="*/ 95 h 180"/>
              <a:gd name="T10" fmla="*/ 51 w 192"/>
              <a:gd name="T11" fmla="*/ 115 h 180"/>
              <a:gd name="T12" fmla="*/ 51 w 192"/>
              <a:gd name="T13" fmla="*/ 166 h 180"/>
              <a:gd name="T14" fmla="*/ 102 w 192"/>
              <a:gd name="T15" fmla="*/ 166 h 180"/>
              <a:gd name="T16" fmla="*/ 102 w 192"/>
              <a:gd name="T17" fmla="*/ 115 h 180"/>
              <a:gd name="T18" fmla="*/ 88 w 192"/>
              <a:gd name="T19" fmla="*/ 106 h 180"/>
              <a:gd name="T20" fmla="*/ 94 w 192"/>
              <a:gd name="T21" fmla="*/ 101 h 180"/>
              <a:gd name="T22" fmla="*/ 162 w 192"/>
              <a:gd name="T23" fmla="*/ 101 h 180"/>
              <a:gd name="T24" fmla="*/ 192 w 192"/>
              <a:gd name="T25" fmla="*/ 70 h 180"/>
              <a:gd name="T26" fmla="*/ 192 w 192"/>
              <a:gd name="T27" fmla="*/ 69 h 180"/>
              <a:gd name="T28" fmla="*/ 183 w 192"/>
              <a:gd name="T29" fmla="*/ 61 h 180"/>
              <a:gd name="T30" fmla="*/ 134 w 192"/>
              <a:gd name="T31" fmla="*/ 61 h 180"/>
              <a:gd name="T32" fmla="*/ 169 w 192"/>
              <a:gd name="T33" fmla="*/ 25 h 180"/>
              <a:gd name="T34" fmla="*/ 170 w 192"/>
              <a:gd name="T35" fmla="*/ 13 h 180"/>
              <a:gd name="T36" fmla="*/ 169 w 192"/>
              <a:gd name="T37" fmla="*/ 13 h 180"/>
              <a:gd name="T38" fmla="*/ 126 w 192"/>
              <a:gd name="T39" fmla="*/ 12 h 180"/>
              <a:gd name="T40" fmla="*/ 77 w 192"/>
              <a:gd name="T41" fmla="*/ 61 h 180"/>
              <a:gd name="T42" fmla="*/ 68 w 192"/>
              <a:gd name="T43" fmla="*/ 61 h 180"/>
              <a:gd name="T44" fmla="*/ 72 w 192"/>
              <a:gd name="T45" fmla="*/ 45 h 180"/>
              <a:gd name="T46" fmla="*/ 36 w 192"/>
              <a:gd name="T47" fmla="*/ 9 h 180"/>
              <a:gd name="T48" fmla="*/ 0 w 192"/>
              <a:gd name="T49" fmla="*/ 45 h 180"/>
              <a:gd name="T50" fmla="*/ 36 w 192"/>
              <a:gd name="T51" fmla="*/ 81 h 180"/>
              <a:gd name="T52" fmla="*/ 52 w 192"/>
              <a:gd name="T53" fmla="*/ 45 h 180"/>
              <a:gd name="T54" fmla="*/ 36 w 192"/>
              <a:gd name="T55" fmla="*/ 61 h 180"/>
              <a:gd name="T56" fmla="*/ 20 w 192"/>
              <a:gd name="T57" fmla="*/ 45 h 180"/>
              <a:gd name="T58" fmla="*/ 36 w 192"/>
              <a:gd name="T59" fmla="*/ 29 h 180"/>
              <a:gd name="T60" fmla="*/ 52 w 192"/>
              <a:gd name="T61" fmla="*/ 45 h 180"/>
              <a:gd name="T62" fmla="*/ 88 w 192"/>
              <a:gd name="T63" fmla="*/ 129 h 180"/>
              <a:gd name="T64" fmla="*/ 88 w 192"/>
              <a:gd name="T65" fmla="*/ 152 h 180"/>
              <a:gd name="T66" fmla="*/ 65 w 192"/>
              <a:gd name="T67" fmla="*/ 152 h 180"/>
              <a:gd name="T68" fmla="*/ 65 w 192"/>
              <a:gd name="T69" fmla="*/ 129 h 180"/>
              <a:gd name="T70" fmla="*/ 88 w 192"/>
              <a:gd name="T71"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80">
                <a:moveTo>
                  <a:pt x="36" y="81"/>
                </a:moveTo>
                <a:cubicBezTo>
                  <a:pt x="66" y="81"/>
                  <a:pt x="66" y="81"/>
                  <a:pt x="66" y="81"/>
                </a:cubicBezTo>
                <a:cubicBezTo>
                  <a:pt x="70" y="81"/>
                  <a:pt x="74" y="85"/>
                  <a:pt x="74" y="89"/>
                </a:cubicBezTo>
                <a:cubicBezTo>
                  <a:pt x="74" y="91"/>
                  <a:pt x="73" y="93"/>
                  <a:pt x="72" y="95"/>
                </a:cubicBezTo>
                <a:cubicBezTo>
                  <a:pt x="72" y="95"/>
                  <a:pt x="72" y="95"/>
                  <a:pt x="72" y="95"/>
                </a:cubicBezTo>
                <a:cubicBezTo>
                  <a:pt x="51" y="115"/>
                  <a:pt x="51" y="115"/>
                  <a:pt x="51" y="115"/>
                </a:cubicBezTo>
                <a:cubicBezTo>
                  <a:pt x="37" y="129"/>
                  <a:pt x="37" y="152"/>
                  <a:pt x="51" y="166"/>
                </a:cubicBezTo>
                <a:cubicBezTo>
                  <a:pt x="65" y="180"/>
                  <a:pt x="88" y="180"/>
                  <a:pt x="102" y="166"/>
                </a:cubicBezTo>
                <a:cubicBezTo>
                  <a:pt x="116" y="152"/>
                  <a:pt x="116" y="129"/>
                  <a:pt x="102" y="115"/>
                </a:cubicBezTo>
                <a:cubicBezTo>
                  <a:pt x="98" y="111"/>
                  <a:pt x="93" y="108"/>
                  <a:pt x="88" y="106"/>
                </a:cubicBezTo>
                <a:cubicBezTo>
                  <a:pt x="94" y="101"/>
                  <a:pt x="94" y="101"/>
                  <a:pt x="94" y="101"/>
                </a:cubicBezTo>
                <a:cubicBezTo>
                  <a:pt x="162" y="101"/>
                  <a:pt x="162" y="101"/>
                  <a:pt x="162" y="101"/>
                </a:cubicBezTo>
                <a:cubicBezTo>
                  <a:pt x="178" y="101"/>
                  <a:pt x="192" y="87"/>
                  <a:pt x="192" y="70"/>
                </a:cubicBezTo>
                <a:cubicBezTo>
                  <a:pt x="192" y="70"/>
                  <a:pt x="192" y="69"/>
                  <a:pt x="192" y="69"/>
                </a:cubicBezTo>
                <a:cubicBezTo>
                  <a:pt x="192" y="65"/>
                  <a:pt x="188" y="61"/>
                  <a:pt x="183" y="61"/>
                </a:cubicBezTo>
                <a:cubicBezTo>
                  <a:pt x="134" y="61"/>
                  <a:pt x="134" y="61"/>
                  <a:pt x="134" y="61"/>
                </a:cubicBezTo>
                <a:cubicBezTo>
                  <a:pt x="169" y="25"/>
                  <a:pt x="169" y="25"/>
                  <a:pt x="169" y="25"/>
                </a:cubicBezTo>
                <a:cubicBezTo>
                  <a:pt x="173" y="22"/>
                  <a:pt x="173" y="17"/>
                  <a:pt x="170" y="13"/>
                </a:cubicBezTo>
                <a:cubicBezTo>
                  <a:pt x="170" y="13"/>
                  <a:pt x="170" y="13"/>
                  <a:pt x="169" y="13"/>
                </a:cubicBezTo>
                <a:cubicBezTo>
                  <a:pt x="157" y="1"/>
                  <a:pt x="138" y="0"/>
                  <a:pt x="126" y="12"/>
                </a:cubicBezTo>
                <a:cubicBezTo>
                  <a:pt x="77" y="61"/>
                  <a:pt x="77" y="61"/>
                  <a:pt x="77" y="61"/>
                </a:cubicBezTo>
                <a:cubicBezTo>
                  <a:pt x="68" y="61"/>
                  <a:pt x="68" y="61"/>
                  <a:pt x="68" y="61"/>
                </a:cubicBezTo>
                <a:cubicBezTo>
                  <a:pt x="71" y="56"/>
                  <a:pt x="72" y="51"/>
                  <a:pt x="72" y="45"/>
                </a:cubicBezTo>
                <a:cubicBezTo>
                  <a:pt x="72" y="25"/>
                  <a:pt x="56" y="9"/>
                  <a:pt x="36" y="9"/>
                </a:cubicBezTo>
                <a:cubicBezTo>
                  <a:pt x="16" y="9"/>
                  <a:pt x="0" y="25"/>
                  <a:pt x="0" y="45"/>
                </a:cubicBezTo>
                <a:cubicBezTo>
                  <a:pt x="0" y="65"/>
                  <a:pt x="16" y="81"/>
                  <a:pt x="36" y="81"/>
                </a:cubicBezTo>
                <a:close/>
                <a:moveTo>
                  <a:pt x="52" y="45"/>
                </a:moveTo>
                <a:cubicBezTo>
                  <a:pt x="52" y="54"/>
                  <a:pt x="45" y="61"/>
                  <a:pt x="36" y="61"/>
                </a:cubicBezTo>
                <a:cubicBezTo>
                  <a:pt x="27" y="61"/>
                  <a:pt x="20" y="54"/>
                  <a:pt x="20" y="45"/>
                </a:cubicBezTo>
                <a:cubicBezTo>
                  <a:pt x="20" y="36"/>
                  <a:pt x="27" y="29"/>
                  <a:pt x="36" y="29"/>
                </a:cubicBezTo>
                <a:cubicBezTo>
                  <a:pt x="45" y="29"/>
                  <a:pt x="52" y="36"/>
                  <a:pt x="52" y="45"/>
                </a:cubicBezTo>
                <a:close/>
                <a:moveTo>
                  <a:pt x="88" y="129"/>
                </a:moveTo>
                <a:cubicBezTo>
                  <a:pt x="94" y="135"/>
                  <a:pt x="94" y="146"/>
                  <a:pt x="88" y="152"/>
                </a:cubicBezTo>
                <a:cubicBezTo>
                  <a:pt x="82" y="158"/>
                  <a:pt x="72" y="158"/>
                  <a:pt x="65" y="152"/>
                </a:cubicBezTo>
                <a:cubicBezTo>
                  <a:pt x="59" y="146"/>
                  <a:pt x="59" y="135"/>
                  <a:pt x="65" y="129"/>
                </a:cubicBezTo>
                <a:cubicBezTo>
                  <a:pt x="72" y="123"/>
                  <a:pt x="82" y="123"/>
                  <a:pt x="88" y="129"/>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6" name="Freeform 38"/>
          <p:cNvSpPr>
            <a:spLocks noEditPoints="1"/>
          </p:cNvSpPr>
          <p:nvPr/>
        </p:nvSpPr>
        <p:spPr bwMode="auto">
          <a:xfrm>
            <a:off x="7001669" y="2833726"/>
            <a:ext cx="304800" cy="312737"/>
          </a:xfrm>
          <a:custGeom>
            <a:avLst/>
            <a:gdLst>
              <a:gd name="T0" fmla="*/ 44 w 188"/>
              <a:gd name="T1" fmla="*/ 4 h 192"/>
              <a:gd name="T2" fmla="*/ 32 w 188"/>
              <a:gd name="T3" fmla="*/ 0 h 192"/>
              <a:gd name="T4" fmla="*/ 0 w 188"/>
              <a:gd name="T5" fmla="*/ 32 h 192"/>
              <a:gd name="T6" fmla="*/ 44 w 188"/>
              <a:gd name="T7" fmla="*/ 80 h 192"/>
              <a:gd name="T8" fmla="*/ 44 w 188"/>
              <a:gd name="T9" fmla="*/ 86 h 192"/>
              <a:gd name="T10" fmla="*/ 84 w 188"/>
              <a:gd name="T11" fmla="*/ 135 h 192"/>
              <a:gd name="T12" fmla="*/ 84 w 188"/>
              <a:gd name="T13" fmla="*/ 164 h 192"/>
              <a:gd name="T14" fmla="*/ 76 w 188"/>
              <a:gd name="T15" fmla="*/ 172 h 192"/>
              <a:gd name="T16" fmla="*/ 54 w 188"/>
              <a:gd name="T17" fmla="*/ 172 h 192"/>
              <a:gd name="T18" fmla="*/ 44 w 188"/>
              <a:gd name="T19" fmla="*/ 182 h 192"/>
              <a:gd name="T20" fmla="*/ 54 w 188"/>
              <a:gd name="T21" fmla="*/ 192 h 192"/>
              <a:gd name="T22" fmla="*/ 134 w 188"/>
              <a:gd name="T23" fmla="*/ 192 h 192"/>
              <a:gd name="T24" fmla="*/ 144 w 188"/>
              <a:gd name="T25" fmla="*/ 182 h 192"/>
              <a:gd name="T26" fmla="*/ 134 w 188"/>
              <a:gd name="T27" fmla="*/ 172 h 192"/>
              <a:gd name="T28" fmla="*/ 112 w 188"/>
              <a:gd name="T29" fmla="*/ 172 h 192"/>
              <a:gd name="T30" fmla="*/ 104 w 188"/>
              <a:gd name="T31" fmla="*/ 164 h 192"/>
              <a:gd name="T32" fmla="*/ 104 w 188"/>
              <a:gd name="T33" fmla="*/ 135 h 192"/>
              <a:gd name="T34" fmla="*/ 144 w 188"/>
              <a:gd name="T35" fmla="*/ 86 h 192"/>
              <a:gd name="T36" fmla="*/ 144 w 188"/>
              <a:gd name="T37" fmla="*/ 80 h 192"/>
              <a:gd name="T38" fmla="*/ 188 w 188"/>
              <a:gd name="T39" fmla="*/ 32 h 192"/>
              <a:gd name="T40" fmla="*/ 156 w 188"/>
              <a:gd name="T41" fmla="*/ 0 h 192"/>
              <a:gd name="T42" fmla="*/ 144 w 188"/>
              <a:gd name="T43" fmla="*/ 4 h 192"/>
              <a:gd name="T44" fmla="*/ 44 w 188"/>
              <a:gd name="T45" fmla="*/ 4 h 192"/>
              <a:gd name="T46" fmla="*/ 80 w 188"/>
              <a:gd name="T47" fmla="*/ 32 h 192"/>
              <a:gd name="T48" fmla="*/ 80 w 188"/>
              <a:gd name="T49" fmla="*/ 80 h 192"/>
              <a:gd name="T50" fmla="*/ 72 w 188"/>
              <a:gd name="T51" fmla="*/ 88 h 192"/>
              <a:gd name="T52" fmla="*/ 64 w 188"/>
              <a:gd name="T53" fmla="*/ 80 h 192"/>
              <a:gd name="T54" fmla="*/ 64 w 188"/>
              <a:gd name="T55" fmla="*/ 32 h 192"/>
              <a:gd name="T56" fmla="*/ 72 w 188"/>
              <a:gd name="T57" fmla="*/ 24 h 192"/>
              <a:gd name="T58" fmla="*/ 80 w 188"/>
              <a:gd name="T59" fmla="*/ 32 h 192"/>
              <a:gd name="T60" fmla="*/ 20 w 188"/>
              <a:gd name="T61" fmla="*/ 32 h 192"/>
              <a:gd name="T62" fmla="*/ 32 w 188"/>
              <a:gd name="T63" fmla="*/ 20 h 192"/>
              <a:gd name="T64" fmla="*/ 44 w 188"/>
              <a:gd name="T65" fmla="*/ 32 h 192"/>
              <a:gd name="T66" fmla="*/ 44 w 188"/>
              <a:gd name="T67" fmla="*/ 57 h 192"/>
              <a:gd name="T68" fmla="*/ 20 w 188"/>
              <a:gd name="T69" fmla="*/ 32 h 192"/>
              <a:gd name="T70" fmla="*/ 168 w 188"/>
              <a:gd name="T71" fmla="*/ 32 h 192"/>
              <a:gd name="T72" fmla="*/ 144 w 188"/>
              <a:gd name="T73" fmla="*/ 57 h 192"/>
              <a:gd name="T74" fmla="*/ 144 w 188"/>
              <a:gd name="T75" fmla="*/ 32 h 192"/>
              <a:gd name="T76" fmla="*/ 156 w 188"/>
              <a:gd name="T77" fmla="*/ 20 h 192"/>
              <a:gd name="T78" fmla="*/ 168 w 188"/>
              <a:gd name="T79"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2">
                <a:moveTo>
                  <a:pt x="44" y="4"/>
                </a:moveTo>
                <a:cubicBezTo>
                  <a:pt x="41" y="2"/>
                  <a:pt x="36" y="0"/>
                  <a:pt x="32" y="0"/>
                </a:cubicBezTo>
                <a:cubicBezTo>
                  <a:pt x="14" y="0"/>
                  <a:pt x="0" y="14"/>
                  <a:pt x="0" y="32"/>
                </a:cubicBezTo>
                <a:cubicBezTo>
                  <a:pt x="0" y="58"/>
                  <a:pt x="27" y="67"/>
                  <a:pt x="44" y="80"/>
                </a:cubicBezTo>
                <a:cubicBezTo>
                  <a:pt x="44" y="86"/>
                  <a:pt x="44" y="86"/>
                  <a:pt x="44" y="86"/>
                </a:cubicBezTo>
                <a:cubicBezTo>
                  <a:pt x="44" y="110"/>
                  <a:pt x="61" y="130"/>
                  <a:pt x="84" y="135"/>
                </a:cubicBezTo>
                <a:cubicBezTo>
                  <a:pt x="84" y="164"/>
                  <a:pt x="84" y="164"/>
                  <a:pt x="84" y="164"/>
                </a:cubicBezTo>
                <a:cubicBezTo>
                  <a:pt x="84" y="168"/>
                  <a:pt x="80" y="172"/>
                  <a:pt x="76" y="172"/>
                </a:cubicBezTo>
                <a:cubicBezTo>
                  <a:pt x="54" y="172"/>
                  <a:pt x="54" y="172"/>
                  <a:pt x="54" y="172"/>
                </a:cubicBezTo>
                <a:cubicBezTo>
                  <a:pt x="48" y="172"/>
                  <a:pt x="44" y="176"/>
                  <a:pt x="44" y="182"/>
                </a:cubicBezTo>
                <a:cubicBezTo>
                  <a:pt x="44" y="188"/>
                  <a:pt x="48" y="192"/>
                  <a:pt x="54" y="192"/>
                </a:cubicBezTo>
                <a:cubicBezTo>
                  <a:pt x="134" y="192"/>
                  <a:pt x="134" y="192"/>
                  <a:pt x="134" y="192"/>
                </a:cubicBezTo>
                <a:cubicBezTo>
                  <a:pt x="140" y="192"/>
                  <a:pt x="144" y="188"/>
                  <a:pt x="144" y="182"/>
                </a:cubicBezTo>
                <a:cubicBezTo>
                  <a:pt x="144" y="176"/>
                  <a:pt x="140" y="172"/>
                  <a:pt x="134" y="172"/>
                </a:cubicBezTo>
                <a:cubicBezTo>
                  <a:pt x="112" y="172"/>
                  <a:pt x="112" y="172"/>
                  <a:pt x="112" y="172"/>
                </a:cubicBezTo>
                <a:cubicBezTo>
                  <a:pt x="108" y="172"/>
                  <a:pt x="104" y="168"/>
                  <a:pt x="104" y="164"/>
                </a:cubicBezTo>
                <a:cubicBezTo>
                  <a:pt x="104" y="135"/>
                  <a:pt x="104" y="135"/>
                  <a:pt x="104" y="135"/>
                </a:cubicBezTo>
                <a:cubicBezTo>
                  <a:pt x="127" y="130"/>
                  <a:pt x="144" y="110"/>
                  <a:pt x="144" y="86"/>
                </a:cubicBezTo>
                <a:cubicBezTo>
                  <a:pt x="144" y="80"/>
                  <a:pt x="144" y="80"/>
                  <a:pt x="144" y="80"/>
                </a:cubicBezTo>
                <a:cubicBezTo>
                  <a:pt x="161" y="67"/>
                  <a:pt x="188" y="58"/>
                  <a:pt x="188" y="32"/>
                </a:cubicBezTo>
                <a:cubicBezTo>
                  <a:pt x="188" y="14"/>
                  <a:pt x="174" y="0"/>
                  <a:pt x="156" y="0"/>
                </a:cubicBezTo>
                <a:cubicBezTo>
                  <a:pt x="152" y="0"/>
                  <a:pt x="147" y="2"/>
                  <a:pt x="144" y="4"/>
                </a:cubicBezTo>
                <a:lnTo>
                  <a:pt x="44" y="4"/>
                </a:lnTo>
                <a:close/>
                <a:moveTo>
                  <a:pt x="80" y="32"/>
                </a:moveTo>
                <a:cubicBezTo>
                  <a:pt x="80" y="80"/>
                  <a:pt x="80" y="80"/>
                  <a:pt x="80" y="80"/>
                </a:cubicBezTo>
                <a:cubicBezTo>
                  <a:pt x="80" y="84"/>
                  <a:pt x="76" y="88"/>
                  <a:pt x="72" y="88"/>
                </a:cubicBezTo>
                <a:cubicBezTo>
                  <a:pt x="68" y="88"/>
                  <a:pt x="64" y="84"/>
                  <a:pt x="64" y="80"/>
                </a:cubicBezTo>
                <a:cubicBezTo>
                  <a:pt x="64" y="32"/>
                  <a:pt x="64" y="32"/>
                  <a:pt x="64" y="32"/>
                </a:cubicBezTo>
                <a:cubicBezTo>
                  <a:pt x="64" y="28"/>
                  <a:pt x="68" y="24"/>
                  <a:pt x="72" y="24"/>
                </a:cubicBezTo>
                <a:cubicBezTo>
                  <a:pt x="76" y="24"/>
                  <a:pt x="80" y="28"/>
                  <a:pt x="80" y="32"/>
                </a:cubicBezTo>
                <a:close/>
                <a:moveTo>
                  <a:pt x="20" y="32"/>
                </a:moveTo>
                <a:cubicBezTo>
                  <a:pt x="20" y="26"/>
                  <a:pt x="25" y="20"/>
                  <a:pt x="32" y="20"/>
                </a:cubicBezTo>
                <a:cubicBezTo>
                  <a:pt x="39" y="20"/>
                  <a:pt x="44" y="26"/>
                  <a:pt x="44" y="32"/>
                </a:cubicBezTo>
                <a:cubicBezTo>
                  <a:pt x="44" y="57"/>
                  <a:pt x="44" y="57"/>
                  <a:pt x="44" y="57"/>
                </a:cubicBezTo>
                <a:cubicBezTo>
                  <a:pt x="32" y="50"/>
                  <a:pt x="20" y="45"/>
                  <a:pt x="20" y="32"/>
                </a:cubicBezTo>
                <a:close/>
                <a:moveTo>
                  <a:pt x="168" y="32"/>
                </a:moveTo>
                <a:cubicBezTo>
                  <a:pt x="168" y="45"/>
                  <a:pt x="156" y="50"/>
                  <a:pt x="144" y="57"/>
                </a:cubicBezTo>
                <a:cubicBezTo>
                  <a:pt x="144" y="32"/>
                  <a:pt x="144" y="32"/>
                  <a:pt x="144" y="32"/>
                </a:cubicBezTo>
                <a:cubicBezTo>
                  <a:pt x="144" y="26"/>
                  <a:pt x="149" y="20"/>
                  <a:pt x="156" y="20"/>
                </a:cubicBezTo>
                <a:cubicBezTo>
                  <a:pt x="163" y="20"/>
                  <a:pt x="168" y="26"/>
                  <a:pt x="168" y="32"/>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7" name="Freeform 39"/>
          <p:cNvSpPr>
            <a:spLocks noEditPoints="1"/>
          </p:cNvSpPr>
          <p:nvPr/>
        </p:nvSpPr>
        <p:spPr bwMode="auto">
          <a:xfrm>
            <a:off x="6350794" y="2833726"/>
            <a:ext cx="207963" cy="312737"/>
          </a:xfrm>
          <a:custGeom>
            <a:avLst/>
            <a:gdLst>
              <a:gd name="T0" fmla="*/ 16 w 128"/>
              <a:gd name="T1" fmla="*/ 0 h 192"/>
              <a:gd name="T2" fmla="*/ 0 w 128"/>
              <a:gd name="T3" fmla="*/ 16 h 192"/>
              <a:gd name="T4" fmla="*/ 0 w 128"/>
              <a:gd name="T5" fmla="*/ 56 h 192"/>
              <a:gd name="T6" fmla="*/ 6 w 128"/>
              <a:gd name="T7" fmla="*/ 70 h 192"/>
              <a:gd name="T8" fmla="*/ 23 w 128"/>
              <a:gd name="T9" fmla="*/ 88 h 192"/>
              <a:gd name="T10" fmla="*/ 4 w 128"/>
              <a:gd name="T11" fmla="*/ 132 h 192"/>
              <a:gd name="T12" fmla="*/ 64 w 128"/>
              <a:gd name="T13" fmla="*/ 192 h 192"/>
              <a:gd name="T14" fmla="*/ 124 w 128"/>
              <a:gd name="T15" fmla="*/ 132 h 192"/>
              <a:gd name="T16" fmla="*/ 105 w 128"/>
              <a:gd name="T17" fmla="*/ 88 h 192"/>
              <a:gd name="T18" fmla="*/ 122 w 128"/>
              <a:gd name="T19" fmla="*/ 70 h 192"/>
              <a:gd name="T20" fmla="*/ 128 w 128"/>
              <a:gd name="T21" fmla="*/ 56 h 192"/>
              <a:gd name="T22" fmla="*/ 128 w 128"/>
              <a:gd name="T23" fmla="*/ 16 h 192"/>
              <a:gd name="T24" fmla="*/ 112 w 128"/>
              <a:gd name="T25" fmla="*/ 0 h 192"/>
              <a:gd name="T26" fmla="*/ 16 w 128"/>
              <a:gd name="T27" fmla="*/ 0 h 192"/>
              <a:gd name="T28" fmla="*/ 64 w 128"/>
              <a:gd name="T29" fmla="*/ 100 h 192"/>
              <a:gd name="T30" fmla="*/ 67 w 128"/>
              <a:gd name="T31" fmla="*/ 102 h 192"/>
              <a:gd name="T32" fmla="*/ 74 w 128"/>
              <a:gd name="T33" fmla="*/ 120 h 192"/>
              <a:gd name="T34" fmla="*/ 93 w 128"/>
              <a:gd name="T35" fmla="*/ 120 h 192"/>
              <a:gd name="T36" fmla="*/ 96 w 128"/>
              <a:gd name="T37" fmla="*/ 123 h 192"/>
              <a:gd name="T38" fmla="*/ 95 w 128"/>
              <a:gd name="T39" fmla="*/ 126 h 192"/>
              <a:gd name="T40" fmla="*/ 79 w 128"/>
              <a:gd name="T41" fmla="*/ 137 h 192"/>
              <a:gd name="T42" fmla="*/ 84 w 128"/>
              <a:gd name="T43" fmla="*/ 156 h 192"/>
              <a:gd name="T44" fmla="*/ 84 w 128"/>
              <a:gd name="T45" fmla="*/ 157 h 192"/>
              <a:gd name="T46" fmla="*/ 81 w 128"/>
              <a:gd name="T47" fmla="*/ 160 h 192"/>
              <a:gd name="T48" fmla="*/ 79 w 128"/>
              <a:gd name="T49" fmla="*/ 159 h 192"/>
              <a:gd name="T50" fmla="*/ 64 w 128"/>
              <a:gd name="T51" fmla="*/ 147 h 192"/>
              <a:gd name="T52" fmla="*/ 49 w 128"/>
              <a:gd name="T53" fmla="*/ 159 h 192"/>
              <a:gd name="T54" fmla="*/ 47 w 128"/>
              <a:gd name="T55" fmla="*/ 160 h 192"/>
              <a:gd name="T56" fmla="*/ 44 w 128"/>
              <a:gd name="T57" fmla="*/ 157 h 192"/>
              <a:gd name="T58" fmla="*/ 44 w 128"/>
              <a:gd name="T59" fmla="*/ 156 h 192"/>
              <a:gd name="T60" fmla="*/ 49 w 128"/>
              <a:gd name="T61" fmla="*/ 137 h 192"/>
              <a:gd name="T62" fmla="*/ 33 w 128"/>
              <a:gd name="T63" fmla="*/ 126 h 192"/>
              <a:gd name="T64" fmla="*/ 32 w 128"/>
              <a:gd name="T65" fmla="*/ 123 h 192"/>
              <a:gd name="T66" fmla="*/ 35 w 128"/>
              <a:gd name="T67" fmla="*/ 120 h 192"/>
              <a:gd name="T68" fmla="*/ 54 w 128"/>
              <a:gd name="T69" fmla="*/ 120 h 192"/>
              <a:gd name="T70" fmla="*/ 61 w 128"/>
              <a:gd name="T71" fmla="*/ 102 h 192"/>
              <a:gd name="T72" fmla="*/ 64 w 128"/>
              <a:gd name="T73" fmla="*/ 100 h 192"/>
              <a:gd name="T74" fmla="*/ 36 w 128"/>
              <a:gd name="T75" fmla="*/ 28 h 192"/>
              <a:gd name="T76" fmla="*/ 36 w 128"/>
              <a:gd name="T77" fmla="*/ 56 h 192"/>
              <a:gd name="T78" fmla="*/ 28 w 128"/>
              <a:gd name="T79" fmla="*/ 64 h 192"/>
              <a:gd name="T80" fmla="*/ 20 w 128"/>
              <a:gd name="T81" fmla="*/ 56 h 192"/>
              <a:gd name="T82" fmla="*/ 20 w 128"/>
              <a:gd name="T83" fmla="*/ 28 h 192"/>
              <a:gd name="T84" fmla="*/ 28 w 128"/>
              <a:gd name="T85" fmla="*/ 20 h 192"/>
              <a:gd name="T86" fmla="*/ 36 w 128"/>
              <a:gd name="T87" fmla="*/ 28 h 192"/>
              <a:gd name="T88" fmla="*/ 72 w 128"/>
              <a:gd name="T89" fmla="*/ 28 h 192"/>
              <a:gd name="T90" fmla="*/ 72 w 128"/>
              <a:gd name="T91" fmla="*/ 64 h 192"/>
              <a:gd name="T92" fmla="*/ 64 w 128"/>
              <a:gd name="T93" fmla="*/ 72 h 192"/>
              <a:gd name="T94" fmla="*/ 56 w 128"/>
              <a:gd name="T95" fmla="*/ 64 h 192"/>
              <a:gd name="T96" fmla="*/ 56 w 128"/>
              <a:gd name="T97" fmla="*/ 28 h 192"/>
              <a:gd name="T98" fmla="*/ 64 w 128"/>
              <a:gd name="T99" fmla="*/ 20 h 192"/>
              <a:gd name="T100" fmla="*/ 72 w 128"/>
              <a:gd name="T101" fmla="*/ 28 h 192"/>
              <a:gd name="T102" fmla="*/ 108 w 128"/>
              <a:gd name="T103" fmla="*/ 28 h 192"/>
              <a:gd name="T104" fmla="*/ 108 w 128"/>
              <a:gd name="T105" fmla="*/ 56 h 192"/>
              <a:gd name="T106" fmla="*/ 100 w 128"/>
              <a:gd name="T107" fmla="*/ 64 h 192"/>
              <a:gd name="T108" fmla="*/ 92 w 128"/>
              <a:gd name="T109" fmla="*/ 56 h 192"/>
              <a:gd name="T110" fmla="*/ 92 w 128"/>
              <a:gd name="T111" fmla="*/ 28 h 192"/>
              <a:gd name="T112" fmla="*/ 100 w 128"/>
              <a:gd name="T113" fmla="*/ 20 h 192"/>
              <a:gd name="T114" fmla="*/ 108 w 128"/>
              <a:gd name="T115" fmla="*/ 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92">
                <a:moveTo>
                  <a:pt x="16" y="0"/>
                </a:moveTo>
                <a:cubicBezTo>
                  <a:pt x="7" y="0"/>
                  <a:pt x="0" y="7"/>
                  <a:pt x="0" y="16"/>
                </a:cubicBezTo>
                <a:cubicBezTo>
                  <a:pt x="0" y="56"/>
                  <a:pt x="0" y="56"/>
                  <a:pt x="0" y="56"/>
                </a:cubicBezTo>
                <a:cubicBezTo>
                  <a:pt x="0" y="62"/>
                  <a:pt x="2" y="67"/>
                  <a:pt x="6" y="70"/>
                </a:cubicBezTo>
                <a:cubicBezTo>
                  <a:pt x="23" y="88"/>
                  <a:pt x="23" y="88"/>
                  <a:pt x="23" y="88"/>
                </a:cubicBezTo>
                <a:cubicBezTo>
                  <a:pt x="12" y="99"/>
                  <a:pt x="4" y="114"/>
                  <a:pt x="4" y="132"/>
                </a:cubicBezTo>
                <a:cubicBezTo>
                  <a:pt x="4" y="165"/>
                  <a:pt x="31" y="192"/>
                  <a:pt x="64" y="192"/>
                </a:cubicBezTo>
                <a:cubicBezTo>
                  <a:pt x="97" y="192"/>
                  <a:pt x="124" y="165"/>
                  <a:pt x="124" y="132"/>
                </a:cubicBezTo>
                <a:cubicBezTo>
                  <a:pt x="124" y="114"/>
                  <a:pt x="116" y="99"/>
                  <a:pt x="105" y="88"/>
                </a:cubicBezTo>
                <a:cubicBezTo>
                  <a:pt x="122" y="70"/>
                  <a:pt x="122" y="70"/>
                  <a:pt x="122" y="70"/>
                </a:cubicBezTo>
                <a:cubicBezTo>
                  <a:pt x="126" y="67"/>
                  <a:pt x="128" y="62"/>
                  <a:pt x="128" y="56"/>
                </a:cubicBezTo>
                <a:cubicBezTo>
                  <a:pt x="128" y="16"/>
                  <a:pt x="128" y="16"/>
                  <a:pt x="128" y="16"/>
                </a:cubicBezTo>
                <a:cubicBezTo>
                  <a:pt x="128" y="7"/>
                  <a:pt x="121" y="0"/>
                  <a:pt x="112" y="0"/>
                </a:cubicBezTo>
                <a:lnTo>
                  <a:pt x="16" y="0"/>
                </a:lnTo>
                <a:close/>
                <a:moveTo>
                  <a:pt x="64" y="100"/>
                </a:moveTo>
                <a:cubicBezTo>
                  <a:pt x="65" y="100"/>
                  <a:pt x="67" y="101"/>
                  <a:pt x="67" y="102"/>
                </a:cubicBezTo>
                <a:cubicBezTo>
                  <a:pt x="74" y="120"/>
                  <a:pt x="74" y="120"/>
                  <a:pt x="74" y="120"/>
                </a:cubicBezTo>
                <a:cubicBezTo>
                  <a:pt x="93" y="120"/>
                  <a:pt x="93" y="120"/>
                  <a:pt x="93" y="120"/>
                </a:cubicBezTo>
                <a:cubicBezTo>
                  <a:pt x="95" y="120"/>
                  <a:pt x="96" y="122"/>
                  <a:pt x="96" y="123"/>
                </a:cubicBezTo>
                <a:cubicBezTo>
                  <a:pt x="96" y="124"/>
                  <a:pt x="96" y="125"/>
                  <a:pt x="95" y="126"/>
                </a:cubicBezTo>
                <a:cubicBezTo>
                  <a:pt x="79" y="137"/>
                  <a:pt x="79" y="137"/>
                  <a:pt x="79" y="137"/>
                </a:cubicBezTo>
                <a:cubicBezTo>
                  <a:pt x="79" y="137"/>
                  <a:pt x="84" y="156"/>
                  <a:pt x="84" y="156"/>
                </a:cubicBezTo>
                <a:cubicBezTo>
                  <a:pt x="84" y="156"/>
                  <a:pt x="84" y="157"/>
                  <a:pt x="84" y="157"/>
                </a:cubicBezTo>
                <a:cubicBezTo>
                  <a:pt x="84" y="159"/>
                  <a:pt x="83" y="160"/>
                  <a:pt x="81" y="160"/>
                </a:cubicBezTo>
                <a:cubicBezTo>
                  <a:pt x="81" y="160"/>
                  <a:pt x="80" y="160"/>
                  <a:pt x="79" y="159"/>
                </a:cubicBezTo>
                <a:cubicBezTo>
                  <a:pt x="64" y="147"/>
                  <a:pt x="64" y="147"/>
                  <a:pt x="64" y="147"/>
                </a:cubicBezTo>
                <a:cubicBezTo>
                  <a:pt x="49" y="159"/>
                  <a:pt x="49" y="159"/>
                  <a:pt x="49" y="159"/>
                </a:cubicBezTo>
                <a:cubicBezTo>
                  <a:pt x="48" y="160"/>
                  <a:pt x="47" y="160"/>
                  <a:pt x="47" y="160"/>
                </a:cubicBezTo>
                <a:cubicBezTo>
                  <a:pt x="45" y="160"/>
                  <a:pt x="44" y="159"/>
                  <a:pt x="44" y="157"/>
                </a:cubicBezTo>
                <a:cubicBezTo>
                  <a:pt x="44" y="157"/>
                  <a:pt x="44" y="156"/>
                  <a:pt x="44" y="156"/>
                </a:cubicBezTo>
                <a:cubicBezTo>
                  <a:pt x="44" y="156"/>
                  <a:pt x="49" y="137"/>
                  <a:pt x="49" y="137"/>
                </a:cubicBezTo>
                <a:cubicBezTo>
                  <a:pt x="33" y="126"/>
                  <a:pt x="33" y="126"/>
                  <a:pt x="33" y="126"/>
                </a:cubicBezTo>
                <a:cubicBezTo>
                  <a:pt x="32" y="125"/>
                  <a:pt x="32" y="124"/>
                  <a:pt x="32" y="123"/>
                </a:cubicBezTo>
                <a:cubicBezTo>
                  <a:pt x="32" y="122"/>
                  <a:pt x="33" y="120"/>
                  <a:pt x="35" y="120"/>
                </a:cubicBezTo>
                <a:cubicBezTo>
                  <a:pt x="54" y="120"/>
                  <a:pt x="54" y="120"/>
                  <a:pt x="54" y="120"/>
                </a:cubicBezTo>
                <a:cubicBezTo>
                  <a:pt x="61" y="102"/>
                  <a:pt x="61" y="102"/>
                  <a:pt x="61" y="102"/>
                </a:cubicBezTo>
                <a:cubicBezTo>
                  <a:pt x="61" y="101"/>
                  <a:pt x="63" y="100"/>
                  <a:pt x="64" y="100"/>
                </a:cubicBezTo>
                <a:close/>
                <a:moveTo>
                  <a:pt x="36" y="28"/>
                </a:moveTo>
                <a:cubicBezTo>
                  <a:pt x="36" y="56"/>
                  <a:pt x="36" y="56"/>
                  <a:pt x="36" y="56"/>
                </a:cubicBezTo>
                <a:cubicBezTo>
                  <a:pt x="36" y="60"/>
                  <a:pt x="32" y="64"/>
                  <a:pt x="28" y="64"/>
                </a:cubicBezTo>
                <a:cubicBezTo>
                  <a:pt x="24" y="64"/>
                  <a:pt x="20" y="60"/>
                  <a:pt x="20" y="56"/>
                </a:cubicBezTo>
                <a:cubicBezTo>
                  <a:pt x="20" y="28"/>
                  <a:pt x="20" y="28"/>
                  <a:pt x="20" y="28"/>
                </a:cubicBezTo>
                <a:cubicBezTo>
                  <a:pt x="20" y="24"/>
                  <a:pt x="24" y="20"/>
                  <a:pt x="28" y="20"/>
                </a:cubicBezTo>
                <a:cubicBezTo>
                  <a:pt x="32" y="20"/>
                  <a:pt x="36" y="24"/>
                  <a:pt x="36" y="28"/>
                </a:cubicBezTo>
                <a:close/>
                <a:moveTo>
                  <a:pt x="72" y="28"/>
                </a:moveTo>
                <a:cubicBezTo>
                  <a:pt x="72" y="64"/>
                  <a:pt x="72" y="64"/>
                  <a:pt x="72" y="64"/>
                </a:cubicBezTo>
                <a:cubicBezTo>
                  <a:pt x="72" y="68"/>
                  <a:pt x="68" y="72"/>
                  <a:pt x="64" y="72"/>
                </a:cubicBezTo>
                <a:cubicBezTo>
                  <a:pt x="60" y="72"/>
                  <a:pt x="56" y="68"/>
                  <a:pt x="56" y="64"/>
                </a:cubicBezTo>
                <a:cubicBezTo>
                  <a:pt x="56" y="28"/>
                  <a:pt x="56" y="28"/>
                  <a:pt x="56" y="28"/>
                </a:cubicBezTo>
                <a:cubicBezTo>
                  <a:pt x="56" y="24"/>
                  <a:pt x="60" y="20"/>
                  <a:pt x="64" y="20"/>
                </a:cubicBezTo>
                <a:cubicBezTo>
                  <a:pt x="68" y="20"/>
                  <a:pt x="72" y="24"/>
                  <a:pt x="72" y="28"/>
                </a:cubicBezTo>
                <a:close/>
                <a:moveTo>
                  <a:pt x="108" y="28"/>
                </a:moveTo>
                <a:cubicBezTo>
                  <a:pt x="108" y="56"/>
                  <a:pt x="108" y="56"/>
                  <a:pt x="108" y="56"/>
                </a:cubicBezTo>
                <a:cubicBezTo>
                  <a:pt x="108" y="60"/>
                  <a:pt x="104" y="64"/>
                  <a:pt x="100" y="64"/>
                </a:cubicBezTo>
                <a:cubicBezTo>
                  <a:pt x="96" y="64"/>
                  <a:pt x="92" y="60"/>
                  <a:pt x="92" y="56"/>
                </a:cubicBezTo>
                <a:cubicBezTo>
                  <a:pt x="92" y="28"/>
                  <a:pt x="92" y="28"/>
                  <a:pt x="92" y="28"/>
                </a:cubicBezTo>
                <a:cubicBezTo>
                  <a:pt x="92" y="24"/>
                  <a:pt x="96" y="20"/>
                  <a:pt x="100" y="20"/>
                </a:cubicBezTo>
                <a:cubicBezTo>
                  <a:pt x="104" y="20"/>
                  <a:pt x="108" y="24"/>
                  <a:pt x="108" y="2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8" name="Freeform 40"/>
          <p:cNvSpPr>
            <a:spLocks noEditPoints="1"/>
          </p:cNvSpPr>
          <p:nvPr/>
        </p:nvSpPr>
        <p:spPr bwMode="auto">
          <a:xfrm>
            <a:off x="10522744" y="2143164"/>
            <a:ext cx="312738" cy="282575"/>
          </a:xfrm>
          <a:custGeom>
            <a:avLst/>
            <a:gdLst>
              <a:gd name="T0" fmla="*/ 96 w 192"/>
              <a:gd name="T1" fmla="*/ 25 h 173"/>
              <a:gd name="T2" fmla="*/ 56 w 192"/>
              <a:gd name="T3" fmla="*/ 0 h 173"/>
              <a:gd name="T4" fmla="*/ 0 w 192"/>
              <a:gd name="T5" fmla="*/ 56 h 173"/>
              <a:gd name="T6" fmla="*/ 88 w 192"/>
              <a:gd name="T7" fmla="*/ 168 h 173"/>
              <a:gd name="T8" fmla="*/ 89 w 192"/>
              <a:gd name="T9" fmla="*/ 169 h 173"/>
              <a:gd name="T10" fmla="*/ 103 w 192"/>
              <a:gd name="T11" fmla="*/ 169 h 173"/>
              <a:gd name="T12" fmla="*/ 104 w 192"/>
              <a:gd name="T13" fmla="*/ 168 h 173"/>
              <a:gd name="T14" fmla="*/ 192 w 192"/>
              <a:gd name="T15" fmla="*/ 56 h 173"/>
              <a:gd name="T16" fmla="*/ 136 w 192"/>
              <a:gd name="T17" fmla="*/ 0 h 173"/>
              <a:gd name="T18" fmla="*/ 96 w 192"/>
              <a:gd name="T19" fmla="*/ 25 h 173"/>
              <a:gd name="T20" fmla="*/ 139 w 192"/>
              <a:gd name="T21" fmla="*/ 36 h 173"/>
              <a:gd name="T22" fmla="*/ 132 w 192"/>
              <a:gd name="T23" fmla="*/ 28 h 173"/>
              <a:gd name="T24" fmla="*/ 140 w 192"/>
              <a:gd name="T25" fmla="*/ 20 h 173"/>
              <a:gd name="T26" fmla="*/ 161 w 192"/>
              <a:gd name="T27" fmla="*/ 31 h 173"/>
              <a:gd name="T28" fmla="*/ 172 w 192"/>
              <a:gd name="T29" fmla="*/ 52 h 173"/>
              <a:gd name="T30" fmla="*/ 164 w 192"/>
              <a:gd name="T31" fmla="*/ 60 h 173"/>
              <a:gd name="T32" fmla="*/ 156 w 192"/>
              <a:gd name="T33" fmla="*/ 53 h 173"/>
              <a:gd name="T34" fmla="*/ 139 w 192"/>
              <a:gd name="T35" fmla="*/ 3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3">
                <a:moveTo>
                  <a:pt x="96" y="25"/>
                </a:moveTo>
                <a:cubicBezTo>
                  <a:pt x="92" y="9"/>
                  <a:pt x="72" y="0"/>
                  <a:pt x="56" y="0"/>
                </a:cubicBezTo>
                <a:cubicBezTo>
                  <a:pt x="25" y="0"/>
                  <a:pt x="0" y="24"/>
                  <a:pt x="0" y="56"/>
                </a:cubicBezTo>
                <a:cubicBezTo>
                  <a:pt x="0" y="116"/>
                  <a:pt x="57" y="132"/>
                  <a:pt x="88" y="168"/>
                </a:cubicBezTo>
                <a:cubicBezTo>
                  <a:pt x="88" y="168"/>
                  <a:pt x="89" y="169"/>
                  <a:pt x="89" y="169"/>
                </a:cubicBezTo>
                <a:cubicBezTo>
                  <a:pt x="93" y="173"/>
                  <a:pt x="99" y="173"/>
                  <a:pt x="103" y="169"/>
                </a:cubicBezTo>
                <a:cubicBezTo>
                  <a:pt x="103" y="169"/>
                  <a:pt x="104" y="168"/>
                  <a:pt x="104" y="168"/>
                </a:cubicBezTo>
                <a:cubicBezTo>
                  <a:pt x="135" y="132"/>
                  <a:pt x="192" y="116"/>
                  <a:pt x="192" y="56"/>
                </a:cubicBezTo>
                <a:cubicBezTo>
                  <a:pt x="192" y="24"/>
                  <a:pt x="167" y="0"/>
                  <a:pt x="136" y="0"/>
                </a:cubicBezTo>
                <a:cubicBezTo>
                  <a:pt x="120" y="0"/>
                  <a:pt x="100" y="9"/>
                  <a:pt x="96" y="25"/>
                </a:cubicBezTo>
                <a:close/>
                <a:moveTo>
                  <a:pt x="139" y="36"/>
                </a:moveTo>
                <a:cubicBezTo>
                  <a:pt x="135" y="35"/>
                  <a:pt x="132" y="32"/>
                  <a:pt x="132" y="28"/>
                </a:cubicBezTo>
                <a:cubicBezTo>
                  <a:pt x="132" y="24"/>
                  <a:pt x="136" y="20"/>
                  <a:pt x="140" y="20"/>
                </a:cubicBezTo>
                <a:cubicBezTo>
                  <a:pt x="146" y="20"/>
                  <a:pt x="154" y="25"/>
                  <a:pt x="161" y="31"/>
                </a:cubicBezTo>
                <a:cubicBezTo>
                  <a:pt x="167" y="37"/>
                  <a:pt x="172" y="46"/>
                  <a:pt x="172" y="52"/>
                </a:cubicBezTo>
                <a:cubicBezTo>
                  <a:pt x="172" y="56"/>
                  <a:pt x="168" y="60"/>
                  <a:pt x="164" y="60"/>
                </a:cubicBezTo>
                <a:cubicBezTo>
                  <a:pt x="160" y="60"/>
                  <a:pt x="157" y="57"/>
                  <a:pt x="156" y="53"/>
                </a:cubicBezTo>
                <a:cubicBezTo>
                  <a:pt x="154" y="45"/>
                  <a:pt x="147" y="38"/>
                  <a:pt x="139" y="3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9" name="Freeform 41"/>
          <p:cNvSpPr>
            <a:spLocks/>
          </p:cNvSpPr>
          <p:nvPr/>
        </p:nvSpPr>
        <p:spPr bwMode="auto">
          <a:xfrm>
            <a:off x="9819482" y="2136814"/>
            <a:ext cx="312738" cy="300037"/>
          </a:xfrm>
          <a:custGeom>
            <a:avLst/>
            <a:gdLst>
              <a:gd name="T0" fmla="*/ 96 w 192"/>
              <a:gd name="T1" fmla="*/ 0 h 184"/>
              <a:gd name="T2" fmla="*/ 89 w 192"/>
              <a:gd name="T3" fmla="*/ 6 h 184"/>
              <a:gd name="T4" fmla="*/ 70 w 192"/>
              <a:gd name="T5" fmla="*/ 64 h 184"/>
              <a:gd name="T6" fmla="*/ 8 w 192"/>
              <a:gd name="T7" fmla="*/ 64 h 184"/>
              <a:gd name="T8" fmla="*/ 0 w 192"/>
              <a:gd name="T9" fmla="*/ 72 h 184"/>
              <a:gd name="T10" fmla="*/ 3 w 192"/>
              <a:gd name="T11" fmla="*/ 78 h 184"/>
              <a:gd name="T12" fmla="*/ 53 w 192"/>
              <a:gd name="T13" fmla="*/ 115 h 184"/>
              <a:gd name="T14" fmla="*/ 34 w 192"/>
              <a:gd name="T15" fmla="*/ 173 h 184"/>
              <a:gd name="T16" fmla="*/ 34 w 192"/>
              <a:gd name="T17" fmla="*/ 176 h 184"/>
              <a:gd name="T18" fmla="*/ 42 w 192"/>
              <a:gd name="T19" fmla="*/ 184 h 184"/>
              <a:gd name="T20" fmla="*/ 46 w 192"/>
              <a:gd name="T21" fmla="*/ 183 h 184"/>
              <a:gd name="T22" fmla="*/ 96 w 192"/>
              <a:gd name="T23" fmla="*/ 146 h 184"/>
              <a:gd name="T24" fmla="*/ 146 w 192"/>
              <a:gd name="T25" fmla="*/ 183 h 184"/>
              <a:gd name="T26" fmla="*/ 150 w 192"/>
              <a:gd name="T27" fmla="*/ 184 h 184"/>
              <a:gd name="T28" fmla="*/ 158 w 192"/>
              <a:gd name="T29" fmla="*/ 176 h 184"/>
              <a:gd name="T30" fmla="*/ 158 w 192"/>
              <a:gd name="T31" fmla="*/ 173 h 184"/>
              <a:gd name="T32" fmla="*/ 139 w 192"/>
              <a:gd name="T33" fmla="*/ 115 h 184"/>
              <a:gd name="T34" fmla="*/ 189 w 192"/>
              <a:gd name="T35" fmla="*/ 78 h 184"/>
              <a:gd name="T36" fmla="*/ 192 w 192"/>
              <a:gd name="T37" fmla="*/ 72 h 184"/>
              <a:gd name="T38" fmla="*/ 184 w 192"/>
              <a:gd name="T39" fmla="*/ 64 h 184"/>
              <a:gd name="T40" fmla="*/ 122 w 192"/>
              <a:gd name="T41" fmla="*/ 64 h 184"/>
              <a:gd name="T42" fmla="*/ 103 w 192"/>
              <a:gd name="T43" fmla="*/ 6 h 184"/>
              <a:gd name="T44" fmla="*/ 96 w 192"/>
              <a:gd name="T4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96" y="0"/>
                </a:moveTo>
                <a:cubicBezTo>
                  <a:pt x="92" y="0"/>
                  <a:pt x="89" y="2"/>
                  <a:pt x="89" y="6"/>
                </a:cubicBezTo>
                <a:cubicBezTo>
                  <a:pt x="70" y="64"/>
                  <a:pt x="70" y="64"/>
                  <a:pt x="70" y="64"/>
                </a:cubicBezTo>
                <a:cubicBezTo>
                  <a:pt x="8" y="64"/>
                  <a:pt x="8" y="64"/>
                  <a:pt x="8" y="64"/>
                </a:cubicBezTo>
                <a:cubicBezTo>
                  <a:pt x="3" y="64"/>
                  <a:pt x="0" y="68"/>
                  <a:pt x="0" y="72"/>
                </a:cubicBezTo>
                <a:cubicBezTo>
                  <a:pt x="0" y="75"/>
                  <a:pt x="1" y="77"/>
                  <a:pt x="3" y="78"/>
                </a:cubicBezTo>
                <a:cubicBezTo>
                  <a:pt x="5" y="79"/>
                  <a:pt x="53" y="115"/>
                  <a:pt x="53" y="115"/>
                </a:cubicBezTo>
                <a:cubicBezTo>
                  <a:pt x="53" y="115"/>
                  <a:pt x="35" y="173"/>
                  <a:pt x="34" y="173"/>
                </a:cubicBezTo>
                <a:cubicBezTo>
                  <a:pt x="34" y="174"/>
                  <a:pt x="34" y="175"/>
                  <a:pt x="34" y="176"/>
                </a:cubicBezTo>
                <a:cubicBezTo>
                  <a:pt x="34" y="181"/>
                  <a:pt x="37" y="184"/>
                  <a:pt x="42" y="184"/>
                </a:cubicBezTo>
                <a:cubicBezTo>
                  <a:pt x="43" y="184"/>
                  <a:pt x="45" y="183"/>
                  <a:pt x="46" y="183"/>
                </a:cubicBezTo>
                <a:cubicBezTo>
                  <a:pt x="96" y="146"/>
                  <a:pt x="96" y="146"/>
                  <a:pt x="96" y="146"/>
                </a:cubicBezTo>
                <a:cubicBezTo>
                  <a:pt x="96" y="146"/>
                  <a:pt x="145" y="182"/>
                  <a:pt x="146" y="183"/>
                </a:cubicBezTo>
                <a:cubicBezTo>
                  <a:pt x="147" y="183"/>
                  <a:pt x="149" y="184"/>
                  <a:pt x="150" y="184"/>
                </a:cubicBezTo>
                <a:cubicBezTo>
                  <a:pt x="155" y="184"/>
                  <a:pt x="158" y="180"/>
                  <a:pt x="158" y="176"/>
                </a:cubicBezTo>
                <a:cubicBezTo>
                  <a:pt x="158" y="175"/>
                  <a:pt x="158" y="174"/>
                  <a:pt x="158" y="173"/>
                </a:cubicBezTo>
                <a:cubicBezTo>
                  <a:pt x="157" y="173"/>
                  <a:pt x="139" y="115"/>
                  <a:pt x="139" y="115"/>
                </a:cubicBezTo>
                <a:cubicBezTo>
                  <a:pt x="139" y="115"/>
                  <a:pt x="187" y="79"/>
                  <a:pt x="189" y="78"/>
                </a:cubicBezTo>
                <a:cubicBezTo>
                  <a:pt x="191" y="77"/>
                  <a:pt x="192" y="75"/>
                  <a:pt x="192" y="72"/>
                </a:cubicBezTo>
                <a:cubicBezTo>
                  <a:pt x="192" y="68"/>
                  <a:pt x="189" y="64"/>
                  <a:pt x="184" y="64"/>
                </a:cubicBezTo>
                <a:cubicBezTo>
                  <a:pt x="122" y="64"/>
                  <a:pt x="122" y="64"/>
                  <a:pt x="122" y="64"/>
                </a:cubicBezTo>
                <a:cubicBezTo>
                  <a:pt x="103" y="6"/>
                  <a:pt x="103" y="6"/>
                  <a:pt x="103" y="6"/>
                </a:cubicBezTo>
                <a:cubicBezTo>
                  <a:pt x="103" y="2"/>
                  <a:pt x="100" y="0"/>
                  <a:pt x="96" y="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0" name="Freeform 42"/>
          <p:cNvSpPr>
            <a:spLocks noEditPoints="1"/>
          </p:cNvSpPr>
          <p:nvPr/>
        </p:nvSpPr>
        <p:spPr bwMode="auto">
          <a:xfrm>
            <a:off x="9122569" y="2130464"/>
            <a:ext cx="293688" cy="312737"/>
          </a:xfrm>
          <a:custGeom>
            <a:avLst/>
            <a:gdLst>
              <a:gd name="T0" fmla="*/ 20 w 180"/>
              <a:gd name="T1" fmla="*/ 139 h 192"/>
              <a:gd name="T2" fmla="*/ 56 w 180"/>
              <a:gd name="T3" fmla="*/ 128 h 192"/>
              <a:gd name="T4" fmla="*/ 131 w 180"/>
              <a:gd name="T5" fmla="*/ 148 h 192"/>
              <a:gd name="T6" fmla="*/ 175 w 180"/>
              <a:gd name="T7" fmla="*/ 131 h 192"/>
              <a:gd name="T8" fmla="*/ 180 w 180"/>
              <a:gd name="T9" fmla="*/ 119 h 192"/>
              <a:gd name="T10" fmla="*/ 180 w 180"/>
              <a:gd name="T11" fmla="*/ 22 h 192"/>
              <a:gd name="T12" fmla="*/ 172 w 180"/>
              <a:gd name="T13" fmla="*/ 13 h 192"/>
              <a:gd name="T14" fmla="*/ 163 w 180"/>
              <a:gd name="T15" fmla="*/ 17 h 192"/>
              <a:gd name="T16" fmla="*/ 126 w 180"/>
              <a:gd name="T17" fmla="*/ 28 h 192"/>
              <a:gd name="T18" fmla="*/ 59 w 180"/>
              <a:gd name="T19" fmla="*/ 8 h 192"/>
              <a:gd name="T20" fmla="*/ 20 w 180"/>
              <a:gd name="T21" fmla="*/ 17 h 192"/>
              <a:gd name="T22" fmla="*/ 20 w 180"/>
              <a:gd name="T23" fmla="*/ 10 h 192"/>
              <a:gd name="T24" fmla="*/ 10 w 180"/>
              <a:gd name="T25" fmla="*/ 0 h 192"/>
              <a:gd name="T26" fmla="*/ 0 w 180"/>
              <a:gd name="T27" fmla="*/ 10 h 192"/>
              <a:gd name="T28" fmla="*/ 0 w 180"/>
              <a:gd name="T29" fmla="*/ 182 h 192"/>
              <a:gd name="T30" fmla="*/ 10 w 180"/>
              <a:gd name="T31" fmla="*/ 192 h 192"/>
              <a:gd name="T32" fmla="*/ 20 w 180"/>
              <a:gd name="T33" fmla="*/ 182 h 192"/>
              <a:gd name="T34" fmla="*/ 20 w 180"/>
              <a:gd name="T35" fmla="*/ 139 h 192"/>
              <a:gd name="T36" fmla="*/ 36 w 180"/>
              <a:gd name="T37" fmla="*/ 40 h 192"/>
              <a:gd name="T38" fmla="*/ 36 w 180"/>
              <a:gd name="T39" fmla="*/ 104 h 192"/>
              <a:gd name="T40" fmla="*/ 28 w 180"/>
              <a:gd name="T41" fmla="*/ 112 h 192"/>
              <a:gd name="T42" fmla="*/ 20 w 180"/>
              <a:gd name="T43" fmla="*/ 104 h 192"/>
              <a:gd name="T44" fmla="*/ 20 w 180"/>
              <a:gd name="T45" fmla="*/ 40 h 192"/>
              <a:gd name="T46" fmla="*/ 28 w 180"/>
              <a:gd name="T47" fmla="*/ 32 h 192"/>
              <a:gd name="T48" fmla="*/ 36 w 180"/>
              <a:gd name="T49"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92">
                <a:moveTo>
                  <a:pt x="20" y="139"/>
                </a:moveTo>
                <a:cubicBezTo>
                  <a:pt x="20" y="139"/>
                  <a:pt x="32" y="128"/>
                  <a:pt x="56" y="128"/>
                </a:cubicBezTo>
                <a:cubicBezTo>
                  <a:pt x="84" y="128"/>
                  <a:pt x="107" y="148"/>
                  <a:pt x="131" y="148"/>
                </a:cubicBezTo>
                <a:cubicBezTo>
                  <a:pt x="152" y="148"/>
                  <a:pt x="167" y="139"/>
                  <a:pt x="175" y="131"/>
                </a:cubicBezTo>
                <a:cubicBezTo>
                  <a:pt x="178" y="128"/>
                  <a:pt x="180" y="124"/>
                  <a:pt x="180" y="119"/>
                </a:cubicBezTo>
                <a:cubicBezTo>
                  <a:pt x="180" y="22"/>
                  <a:pt x="180" y="22"/>
                  <a:pt x="180" y="22"/>
                </a:cubicBezTo>
                <a:cubicBezTo>
                  <a:pt x="180" y="17"/>
                  <a:pt x="177" y="13"/>
                  <a:pt x="172" y="13"/>
                </a:cubicBezTo>
                <a:cubicBezTo>
                  <a:pt x="168" y="13"/>
                  <a:pt x="166" y="15"/>
                  <a:pt x="163" y="17"/>
                </a:cubicBezTo>
                <a:cubicBezTo>
                  <a:pt x="160" y="21"/>
                  <a:pt x="150" y="28"/>
                  <a:pt x="126" y="28"/>
                </a:cubicBezTo>
                <a:cubicBezTo>
                  <a:pt x="104" y="28"/>
                  <a:pt x="87" y="8"/>
                  <a:pt x="59" y="8"/>
                </a:cubicBezTo>
                <a:cubicBezTo>
                  <a:pt x="32" y="8"/>
                  <a:pt x="20" y="17"/>
                  <a:pt x="20" y="17"/>
                </a:cubicBezTo>
                <a:cubicBezTo>
                  <a:pt x="20" y="10"/>
                  <a:pt x="20" y="10"/>
                  <a:pt x="20" y="10"/>
                </a:cubicBezTo>
                <a:cubicBezTo>
                  <a:pt x="20" y="4"/>
                  <a:pt x="16" y="0"/>
                  <a:pt x="10" y="0"/>
                </a:cubicBezTo>
                <a:cubicBezTo>
                  <a:pt x="4" y="0"/>
                  <a:pt x="0" y="4"/>
                  <a:pt x="0" y="10"/>
                </a:cubicBezTo>
                <a:cubicBezTo>
                  <a:pt x="0" y="182"/>
                  <a:pt x="0" y="182"/>
                  <a:pt x="0" y="182"/>
                </a:cubicBezTo>
                <a:cubicBezTo>
                  <a:pt x="0" y="188"/>
                  <a:pt x="4" y="192"/>
                  <a:pt x="10" y="192"/>
                </a:cubicBezTo>
                <a:cubicBezTo>
                  <a:pt x="16" y="192"/>
                  <a:pt x="20" y="188"/>
                  <a:pt x="20" y="182"/>
                </a:cubicBezTo>
                <a:lnTo>
                  <a:pt x="20" y="139"/>
                </a:lnTo>
                <a:close/>
                <a:moveTo>
                  <a:pt x="36" y="40"/>
                </a:moveTo>
                <a:cubicBezTo>
                  <a:pt x="36" y="104"/>
                  <a:pt x="36" y="104"/>
                  <a:pt x="36" y="104"/>
                </a:cubicBezTo>
                <a:cubicBezTo>
                  <a:pt x="36" y="108"/>
                  <a:pt x="32" y="112"/>
                  <a:pt x="28" y="112"/>
                </a:cubicBezTo>
                <a:cubicBezTo>
                  <a:pt x="24" y="112"/>
                  <a:pt x="20" y="108"/>
                  <a:pt x="20" y="104"/>
                </a:cubicBezTo>
                <a:cubicBezTo>
                  <a:pt x="20" y="40"/>
                  <a:pt x="20" y="40"/>
                  <a:pt x="20" y="40"/>
                </a:cubicBezTo>
                <a:cubicBezTo>
                  <a:pt x="20" y="36"/>
                  <a:pt x="24" y="32"/>
                  <a:pt x="28" y="32"/>
                </a:cubicBezTo>
                <a:cubicBezTo>
                  <a:pt x="32" y="32"/>
                  <a:pt x="36" y="36"/>
                  <a:pt x="36" y="4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1" name="Freeform 43"/>
          <p:cNvSpPr>
            <a:spLocks/>
          </p:cNvSpPr>
          <p:nvPr/>
        </p:nvSpPr>
        <p:spPr bwMode="auto">
          <a:xfrm>
            <a:off x="8433594" y="2130464"/>
            <a:ext cx="273050" cy="312737"/>
          </a:xfrm>
          <a:custGeom>
            <a:avLst/>
            <a:gdLst>
              <a:gd name="T0" fmla="*/ 66 w 168"/>
              <a:gd name="T1" fmla="*/ 50 h 192"/>
              <a:gd name="T2" fmla="*/ 66 w 168"/>
              <a:gd name="T3" fmla="*/ 50 h 192"/>
              <a:gd name="T4" fmla="*/ 69 w 168"/>
              <a:gd name="T5" fmla="*/ 56 h 192"/>
              <a:gd name="T6" fmla="*/ 61 w 168"/>
              <a:gd name="T7" fmla="*/ 64 h 192"/>
              <a:gd name="T8" fmla="*/ 16 w 168"/>
              <a:gd name="T9" fmla="*/ 64 h 192"/>
              <a:gd name="T10" fmla="*/ 0 w 168"/>
              <a:gd name="T11" fmla="*/ 80 h 192"/>
              <a:gd name="T12" fmla="*/ 0 w 168"/>
              <a:gd name="T13" fmla="*/ 111 h 192"/>
              <a:gd name="T14" fmla="*/ 8 w 168"/>
              <a:gd name="T15" fmla="*/ 119 h 192"/>
              <a:gd name="T16" fmla="*/ 14 w 168"/>
              <a:gd name="T17" fmla="*/ 116 h 192"/>
              <a:gd name="T18" fmla="*/ 16 w 168"/>
              <a:gd name="T19" fmla="*/ 115 h 192"/>
              <a:gd name="T20" fmla="*/ 32 w 168"/>
              <a:gd name="T21" fmla="*/ 108 h 192"/>
              <a:gd name="T22" fmla="*/ 56 w 168"/>
              <a:gd name="T23" fmla="*/ 132 h 192"/>
              <a:gd name="T24" fmla="*/ 32 w 168"/>
              <a:gd name="T25" fmla="*/ 156 h 192"/>
              <a:gd name="T26" fmla="*/ 15 w 168"/>
              <a:gd name="T27" fmla="*/ 149 h 192"/>
              <a:gd name="T28" fmla="*/ 14 w 168"/>
              <a:gd name="T29" fmla="*/ 148 h 192"/>
              <a:gd name="T30" fmla="*/ 8 w 168"/>
              <a:gd name="T31" fmla="*/ 145 h 192"/>
              <a:gd name="T32" fmla="*/ 0 w 168"/>
              <a:gd name="T33" fmla="*/ 153 h 192"/>
              <a:gd name="T34" fmla="*/ 0 w 168"/>
              <a:gd name="T35" fmla="*/ 176 h 192"/>
              <a:gd name="T36" fmla="*/ 16 w 168"/>
              <a:gd name="T37" fmla="*/ 192 h 192"/>
              <a:gd name="T38" fmla="*/ 152 w 168"/>
              <a:gd name="T39" fmla="*/ 192 h 192"/>
              <a:gd name="T40" fmla="*/ 168 w 168"/>
              <a:gd name="T41" fmla="*/ 176 h 192"/>
              <a:gd name="T42" fmla="*/ 168 w 168"/>
              <a:gd name="T43" fmla="*/ 141 h 192"/>
              <a:gd name="T44" fmla="*/ 160 w 168"/>
              <a:gd name="T45" fmla="*/ 133 h 192"/>
              <a:gd name="T46" fmla="*/ 154 w 168"/>
              <a:gd name="T47" fmla="*/ 136 h 192"/>
              <a:gd name="T48" fmla="*/ 153 w 168"/>
              <a:gd name="T49" fmla="*/ 137 h 192"/>
              <a:gd name="T50" fmla="*/ 136 w 168"/>
              <a:gd name="T51" fmla="*/ 144 h 192"/>
              <a:gd name="T52" fmla="*/ 112 w 168"/>
              <a:gd name="T53" fmla="*/ 120 h 192"/>
              <a:gd name="T54" fmla="*/ 136 w 168"/>
              <a:gd name="T55" fmla="*/ 96 h 192"/>
              <a:gd name="T56" fmla="*/ 153 w 168"/>
              <a:gd name="T57" fmla="*/ 103 h 192"/>
              <a:gd name="T58" fmla="*/ 154 w 168"/>
              <a:gd name="T59" fmla="*/ 104 h 192"/>
              <a:gd name="T60" fmla="*/ 160 w 168"/>
              <a:gd name="T61" fmla="*/ 107 h 192"/>
              <a:gd name="T62" fmla="*/ 168 w 168"/>
              <a:gd name="T63" fmla="*/ 99 h 192"/>
              <a:gd name="T64" fmla="*/ 168 w 168"/>
              <a:gd name="T65" fmla="*/ 80 h 192"/>
              <a:gd name="T66" fmla="*/ 152 w 168"/>
              <a:gd name="T67" fmla="*/ 64 h 192"/>
              <a:gd name="T68" fmla="*/ 107 w 168"/>
              <a:gd name="T69" fmla="*/ 64 h 192"/>
              <a:gd name="T70" fmla="*/ 99 w 168"/>
              <a:gd name="T71" fmla="*/ 56 h 192"/>
              <a:gd name="T72" fmla="*/ 101 w 168"/>
              <a:gd name="T73" fmla="*/ 50 h 192"/>
              <a:gd name="T74" fmla="*/ 112 w 168"/>
              <a:gd name="T75" fmla="*/ 28 h 192"/>
              <a:gd name="T76" fmla="*/ 84 w 168"/>
              <a:gd name="T77" fmla="*/ 0 h 192"/>
              <a:gd name="T78" fmla="*/ 56 w 168"/>
              <a:gd name="T79" fmla="*/ 28 h 192"/>
              <a:gd name="T80" fmla="*/ 66 w 168"/>
              <a:gd name="T81" fmla="*/ 5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92">
                <a:moveTo>
                  <a:pt x="66" y="50"/>
                </a:moveTo>
                <a:cubicBezTo>
                  <a:pt x="66" y="50"/>
                  <a:pt x="66" y="50"/>
                  <a:pt x="66" y="50"/>
                </a:cubicBezTo>
                <a:cubicBezTo>
                  <a:pt x="68" y="51"/>
                  <a:pt x="69" y="54"/>
                  <a:pt x="69" y="56"/>
                </a:cubicBezTo>
                <a:cubicBezTo>
                  <a:pt x="69" y="60"/>
                  <a:pt x="66" y="64"/>
                  <a:pt x="61" y="64"/>
                </a:cubicBezTo>
                <a:cubicBezTo>
                  <a:pt x="16" y="64"/>
                  <a:pt x="16" y="64"/>
                  <a:pt x="16" y="64"/>
                </a:cubicBezTo>
                <a:cubicBezTo>
                  <a:pt x="7" y="64"/>
                  <a:pt x="0" y="71"/>
                  <a:pt x="0" y="80"/>
                </a:cubicBezTo>
                <a:cubicBezTo>
                  <a:pt x="0" y="111"/>
                  <a:pt x="0" y="111"/>
                  <a:pt x="0" y="111"/>
                </a:cubicBezTo>
                <a:cubicBezTo>
                  <a:pt x="0" y="115"/>
                  <a:pt x="4" y="119"/>
                  <a:pt x="8" y="119"/>
                </a:cubicBezTo>
                <a:cubicBezTo>
                  <a:pt x="10" y="119"/>
                  <a:pt x="13" y="118"/>
                  <a:pt x="14" y="116"/>
                </a:cubicBezTo>
                <a:cubicBezTo>
                  <a:pt x="14" y="116"/>
                  <a:pt x="15" y="115"/>
                  <a:pt x="16" y="115"/>
                </a:cubicBezTo>
                <a:cubicBezTo>
                  <a:pt x="20" y="110"/>
                  <a:pt x="26" y="108"/>
                  <a:pt x="32" y="108"/>
                </a:cubicBezTo>
                <a:cubicBezTo>
                  <a:pt x="45" y="108"/>
                  <a:pt x="56" y="119"/>
                  <a:pt x="56" y="132"/>
                </a:cubicBezTo>
                <a:cubicBezTo>
                  <a:pt x="56" y="145"/>
                  <a:pt x="45" y="156"/>
                  <a:pt x="32" y="156"/>
                </a:cubicBezTo>
                <a:cubicBezTo>
                  <a:pt x="26" y="156"/>
                  <a:pt x="20" y="153"/>
                  <a:pt x="15" y="149"/>
                </a:cubicBezTo>
                <a:cubicBezTo>
                  <a:pt x="15" y="149"/>
                  <a:pt x="14" y="148"/>
                  <a:pt x="14" y="148"/>
                </a:cubicBezTo>
                <a:cubicBezTo>
                  <a:pt x="13" y="146"/>
                  <a:pt x="10" y="145"/>
                  <a:pt x="8" y="145"/>
                </a:cubicBezTo>
                <a:cubicBezTo>
                  <a:pt x="4" y="145"/>
                  <a:pt x="0" y="149"/>
                  <a:pt x="0" y="153"/>
                </a:cubicBezTo>
                <a:cubicBezTo>
                  <a:pt x="0" y="176"/>
                  <a:pt x="0" y="176"/>
                  <a:pt x="0" y="176"/>
                </a:cubicBezTo>
                <a:cubicBezTo>
                  <a:pt x="0" y="185"/>
                  <a:pt x="7" y="192"/>
                  <a:pt x="16" y="192"/>
                </a:cubicBezTo>
                <a:cubicBezTo>
                  <a:pt x="152" y="192"/>
                  <a:pt x="152" y="192"/>
                  <a:pt x="152" y="192"/>
                </a:cubicBezTo>
                <a:cubicBezTo>
                  <a:pt x="161" y="192"/>
                  <a:pt x="168" y="185"/>
                  <a:pt x="168" y="176"/>
                </a:cubicBezTo>
                <a:cubicBezTo>
                  <a:pt x="168" y="141"/>
                  <a:pt x="168" y="141"/>
                  <a:pt x="168" y="141"/>
                </a:cubicBezTo>
                <a:cubicBezTo>
                  <a:pt x="168" y="137"/>
                  <a:pt x="164" y="133"/>
                  <a:pt x="160" y="133"/>
                </a:cubicBezTo>
                <a:cubicBezTo>
                  <a:pt x="158" y="133"/>
                  <a:pt x="156" y="134"/>
                  <a:pt x="154" y="136"/>
                </a:cubicBezTo>
                <a:cubicBezTo>
                  <a:pt x="153" y="137"/>
                  <a:pt x="153" y="137"/>
                  <a:pt x="153" y="137"/>
                </a:cubicBezTo>
                <a:cubicBezTo>
                  <a:pt x="148" y="141"/>
                  <a:pt x="142" y="144"/>
                  <a:pt x="136" y="144"/>
                </a:cubicBezTo>
                <a:cubicBezTo>
                  <a:pt x="123" y="144"/>
                  <a:pt x="112" y="133"/>
                  <a:pt x="112" y="120"/>
                </a:cubicBezTo>
                <a:cubicBezTo>
                  <a:pt x="112" y="107"/>
                  <a:pt x="123" y="96"/>
                  <a:pt x="136" y="96"/>
                </a:cubicBezTo>
                <a:cubicBezTo>
                  <a:pt x="143" y="96"/>
                  <a:pt x="148" y="99"/>
                  <a:pt x="153" y="103"/>
                </a:cubicBezTo>
                <a:cubicBezTo>
                  <a:pt x="154" y="104"/>
                  <a:pt x="154" y="104"/>
                  <a:pt x="154" y="104"/>
                </a:cubicBezTo>
                <a:cubicBezTo>
                  <a:pt x="155" y="106"/>
                  <a:pt x="158" y="107"/>
                  <a:pt x="160" y="107"/>
                </a:cubicBezTo>
                <a:cubicBezTo>
                  <a:pt x="164" y="107"/>
                  <a:pt x="168" y="103"/>
                  <a:pt x="168" y="99"/>
                </a:cubicBezTo>
                <a:cubicBezTo>
                  <a:pt x="168" y="80"/>
                  <a:pt x="168" y="80"/>
                  <a:pt x="168" y="80"/>
                </a:cubicBezTo>
                <a:cubicBezTo>
                  <a:pt x="168" y="71"/>
                  <a:pt x="161" y="64"/>
                  <a:pt x="152" y="64"/>
                </a:cubicBezTo>
                <a:cubicBezTo>
                  <a:pt x="107" y="64"/>
                  <a:pt x="107" y="64"/>
                  <a:pt x="107" y="64"/>
                </a:cubicBezTo>
                <a:cubicBezTo>
                  <a:pt x="102" y="64"/>
                  <a:pt x="99" y="60"/>
                  <a:pt x="99" y="56"/>
                </a:cubicBezTo>
                <a:cubicBezTo>
                  <a:pt x="99" y="54"/>
                  <a:pt x="99" y="52"/>
                  <a:pt x="101" y="50"/>
                </a:cubicBezTo>
                <a:cubicBezTo>
                  <a:pt x="108" y="45"/>
                  <a:pt x="112" y="37"/>
                  <a:pt x="112" y="28"/>
                </a:cubicBezTo>
                <a:cubicBezTo>
                  <a:pt x="112" y="13"/>
                  <a:pt x="99" y="0"/>
                  <a:pt x="84" y="0"/>
                </a:cubicBezTo>
                <a:cubicBezTo>
                  <a:pt x="69" y="0"/>
                  <a:pt x="56" y="13"/>
                  <a:pt x="56" y="28"/>
                </a:cubicBezTo>
                <a:cubicBezTo>
                  <a:pt x="56" y="37"/>
                  <a:pt x="60" y="45"/>
                  <a:pt x="66" y="5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2" name="Freeform 44"/>
          <p:cNvSpPr>
            <a:spLocks noEditPoints="1"/>
          </p:cNvSpPr>
          <p:nvPr/>
        </p:nvSpPr>
        <p:spPr bwMode="auto">
          <a:xfrm>
            <a:off x="7711282" y="2130464"/>
            <a:ext cx="311150" cy="312737"/>
          </a:xfrm>
          <a:custGeom>
            <a:avLst/>
            <a:gdLst>
              <a:gd name="T0" fmla="*/ 68 w 192"/>
              <a:gd name="T1" fmla="*/ 77 h 192"/>
              <a:gd name="T2" fmla="*/ 3 w 192"/>
              <a:gd name="T3" fmla="*/ 166 h 192"/>
              <a:gd name="T4" fmla="*/ 0 w 192"/>
              <a:gd name="T5" fmla="*/ 176 h 192"/>
              <a:gd name="T6" fmla="*/ 16 w 192"/>
              <a:gd name="T7" fmla="*/ 192 h 192"/>
              <a:gd name="T8" fmla="*/ 176 w 192"/>
              <a:gd name="T9" fmla="*/ 192 h 192"/>
              <a:gd name="T10" fmla="*/ 192 w 192"/>
              <a:gd name="T11" fmla="*/ 176 h 192"/>
              <a:gd name="T12" fmla="*/ 189 w 192"/>
              <a:gd name="T13" fmla="*/ 166 h 192"/>
              <a:gd name="T14" fmla="*/ 124 w 192"/>
              <a:gd name="T15" fmla="*/ 77 h 192"/>
              <a:gd name="T16" fmla="*/ 124 w 192"/>
              <a:gd name="T17" fmla="*/ 20 h 192"/>
              <a:gd name="T18" fmla="*/ 126 w 192"/>
              <a:gd name="T19" fmla="*/ 20 h 192"/>
              <a:gd name="T20" fmla="*/ 136 w 192"/>
              <a:gd name="T21" fmla="*/ 10 h 192"/>
              <a:gd name="T22" fmla="*/ 126 w 192"/>
              <a:gd name="T23" fmla="*/ 0 h 192"/>
              <a:gd name="T24" fmla="*/ 66 w 192"/>
              <a:gd name="T25" fmla="*/ 0 h 192"/>
              <a:gd name="T26" fmla="*/ 56 w 192"/>
              <a:gd name="T27" fmla="*/ 10 h 192"/>
              <a:gd name="T28" fmla="*/ 66 w 192"/>
              <a:gd name="T29" fmla="*/ 20 h 192"/>
              <a:gd name="T30" fmla="*/ 68 w 192"/>
              <a:gd name="T31" fmla="*/ 20 h 192"/>
              <a:gd name="T32" fmla="*/ 68 w 192"/>
              <a:gd name="T33" fmla="*/ 77 h 192"/>
              <a:gd name="T34" fmla="*/ 88 w 192"/>
              <a:gd name="T35" fmla="*/ 20 h 192"/>
              <a:gd name="T36" fmla="*/ 104 w 192"/>
              <a:gd name="T37" fmla="*/ 20 h 192"/>
              <a:gd name="T38" fmla="*/ 104 w 192"/>
              <a:gd name="T39" fmla="*/ 80 h 192"/>
              <a:gd name="T40" fmla="*/ 132 w 192"/>
              <a:gd name="T41" fmla="*/ 120 h 192"/>
              <a:gd name="T42" fmla="*/ 60 w 192"/>
              <a:gd name="T43" fmla="*/ 120 h 192"/>
              <a:gd name="T44" fmla="*/ 88 w 192"/>
              <a:gd name="T45" fmla="*/ 80 h 192"/>
              <a:gd name="T46" fmla="*/ 88 w 192"/>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92">
                <a:moveTo>
                  <a:pt x="68" y="77"/>
                </a:moveTo>
                <a:cubicBezTo>
                  <a:pt x="3" y="166"/>
                  <a:pt x="3" y="166"/>
                  <a:pt x="3" y="166"/>
                </a:cubicBezTo>
                <a:cubicBezTo>
                  <a:pt x="1" y="169"/>
                  <a:pt x="0" y="172"/>
                  <a:pt x="0" y="176"/>
                </a:cubicBezTo>
                <a:cubicBezTo>
                  <a:pt x="0" y="185"/>
                  <a:pt x="7" y="192"/>
                  <a:pt x="16" y="192"/>
                </a:cubicBezTo>
                <a:cubicBezTo>
                  <a:pt x="176" y="192"/>
                  <a:pt x="176" y="192"/>
                  <a:pt x="176" y="192"/>
                </a:cubicBezTo>
                <a:cubicBezTo>
                  <a:pt x="185" y="192"/>
                  <a:pt x="192" y="185"/>
                  <a:pt x="192" y="176"/>
                </a:cubicBezTo>
                <a:cubicBezTo>
                  <a:pt x="192" y="172"/>
                  <a:pt x="191" y="169"/>
                  <a:pt x="189" y="166"/>
                </a:cubicBezTo>
                <a:cubicBezTo>
                  <a:pt x="124" y="77"/>
                  <a:pt x="124" y="77"/>
                  <a:pt x="124" y="77"/>
                </a:cubicBezTo>
                <a:cubicBezTo>
                  <a:pt x="124" y="20"/>
                  <a:pt x="124" y="20"/>
                  <a:pt x="124" y="20"/>
                </a:cubicBezTo>
                <a:cubicBezTo>
                  <a:pt x="126" y="20"/>
                  <a:pt x="126" y="20"/>
                  <a:pt x="126" y="20"/>
                </a:cubicBezTo>
                <a:cubicBezTo>
                  <a:pt x="132" y="20"/>
                  <a:pt x="136" y="16"/>
                  <a:pt x="136" y="10"/>
                </a:cubicBezTo>
                <a:cubicBezTo>
                  <a:pt x="136" y="4"/>
                  <a:pt x="132" y="0"/>
                  <a:pt x="126" y="0"/>
                </a:cubicBezTo>
                <a:cubicBezTo>
                  <a:pt x="66" y="0"/>
                  <a:pt x="66" y="0"/>
                  <a:pt x="66" y="0"/>
                </a:cubicBezTo>
                <a:cubicBezTo>
                  <a:pt x="60" y="0"/>
                  <a:pt x="56" y="4"/>
                  <a:pt x="56" y="10"/>
                </a:cubicBezTo>
                <a:cubicBezTo>
                  <a:pt x="56" y="16"/>
                  <a:pt x="60" y="20"/>
                  <a:pt x="66" y="20"/>
                </a:cubicBezTo>
                <a:cubicBezTo>
                  <a:pt x="68" y="20"/>
                  <a:pt x="68" y="20"/>
                  <a:pt x="68" y="20"/>
                </a:cubicBezTo>
                <a:lnTo>
                  <a:pt x="68" y="77"/>
                </a:lnTo>
                <a:close/>
                <a:moveTo>
                  <a:pt x="88" y="20"/>
                </a:moveTo>
                <a:cubicBezTo>
                  <a:pt x="104" y="20"/>
                  <a:pt x="104" y="20"/>
                  <a:pt x="104" y="20"/>
                </a:cubicBezTo>
                <a:cubicBezTo>
                  <a:pt x="104" y="80"/>
                  <a:pt x="104" y="80"/>
                  <a:pt x="104" y="80"/>
                </a:cubicBezTo>
                <a:cubicBezTo>
                  <a:pt x="132" y="120"/>
                  <a:pt x="132" y="120"/>
                  <a:pt x="132" y="120"/>
                </a:cubicBezTo>
                <a:cubicBezTo>
                  <a:pt x="60" y="120"/>
                  <a:pt x="60" y="120"/>
                  <a:pt x="60" y="120"/>
                </a:cubicBezTo>
                <a:cubicBezTo>
                  <a:pt x="88" y="80"/>
                  <a:pt x="88" y="80"/>
                  <a:pt x="88" y="80"/>
                </a:cubicBezTo>
                <a:lnTo>
                  <a:pt x="88" y="2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3" name="Freeform 45"/>
          <p:cNvSpPr>
            <a:spLocks noEditPoints="1"/>
          </p:cNvSpPr>
          <p:nvPr/>
        </p:nvSpPr>
        <p:spPr bwMode="auto">
          <a:xfrm>
            <a:off x="7052469" y="2130464"/>
            <a:ext cx="228600" cy="312737"/>
          </a:xfrm>
          <a:custGeom>
            <a:avLst/>
            <a:gdLst>
              <a:gd name="T0" fmla="*/ 60 w 140"/>
              <a:gd name="T1" fmla="*/ 139 h 192"/>
              <a:gd name="T2" fmla="*/ 60 w 140"/>
              <a:gd name="T3" fmla="*/ 182 h 192"/>
              <a:gd name="T4" fmla="*/ 70 w 140"/>
              <a:gd name="T5" fmla="*/ 192 h 192"/>
              <a:gd name="T6" fmla="*/ 80 w 140"/>
              <a:gd name="T7" fmla="*/ 182 h 192"/>
              <a:gd name="T8" fmla="*/ 80 w 140"/>
              <a:gd name="T9" fmla="*/ 139 h 192"/>
              <a:gd name="T10" fmla="*/ 140 w 140"/>
              <a:gd name="T11" fmla="*/ 70 h 192"/>
              <a:gd name="T12" fmla="*/ 70 w 140"/>
              <a:gd name="T13" fmla="*/ 0 h 192"/>
              <a:gd name="T14" fmla="*/ 0 w 140"/>
              <a:gd name="T15" fmla="*/ 70 h 192"/>
              <a:gd name="T16" fmla="*/ 60 w 140"/>
              <a:gd name="T17" fmla="*/ 139 h 192"/>
              <a:gd name="T18" fmla="*/ 76 w 140"/>
              <a:gd name="T19" fmla="*/ 78 h 192"/>
              <a:gd name="T20" fmla="*/ 69 w 140"/>
              <a:gd name="T21" fmla="*/ 65 h 192"/>
              <a:gd name="T22" fmla="*/ 58 w 140"/>
              <a:gd name="T23" fmla="*/ 81 h 192"/>
              <a:gd name="T24" fmla="*/ 76 w 140"/>
              <a:gd name="T25" fmla="*/ 102 h 192"/>
              <a:gd name="T26" fmla="*/ 106 w 140"/>
              <a:gd name="T27" fmla="*/ 72 h 192"/>
              <a:gd name="T28" fmla="*/ 68 w 140"/>
              <a:gd name="T29" fmla="*/ 34 h 192"/>
              <a:gd name="T30" fmla="*/ 29 w 140"/>
              <a:gd name="T31" fmla="*/ 76 h 192"/>
              <a:gd name="T32" fmla="*/ 31 w 140"/>
              <a:gd name="T33" fmla="*/ 95 h 192"/>
              <a:gd name="T34" fmla="*/ 24 w 140"/>
              <a:gd name="T35" fmla="*/ 97 h 192"/>
              <a:gd name="T36" fmla="*/ 18 w 140"/>
              <a:gd name="T37" fmla="*/ 72 h 192"/>
              <a:gd name="T38" fmla="*/ 68 w 140"/>
              <a:gd name="T39" fmla="*/ 20 h 192"/>
              <a:gd name="T40" fmla="*/ 120 w 140"/>
              <a:gd name="T41" fmla="*/ 72 h 192"/>
              <a:gd name="T42" fmla="*/ 78 w 140"/>
              <a:gd name="T43" fmla="*/ 116 h 192"/>
              <a:gd name="T44" fmla="*/ 41 w 140"/>
              <a:gd name="T45" fmla="*/ 80 h 192"/>
              <a:gd name="T46" fmla="*/ 70 w 140"/>
              <a:gd name="T47" fmla="*/ 50 h 192"/>
              <a:gd name="T48" fmla="*/ 92 w 140"/>
              <a:gd name="T49" fmla="*/ 70 h 192"/>
              <a:gd name="T50" fmla="*/ 87 w 140"/>
              <a:gd name="T51" fmla="*/ 84 h 192"/>
              <a:gd name="T52" fmla="*/ 76 w 140"/>
              <a:gd name="T53" fmla="*/ 7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92">
                <a:moveTo>
                  <a:pt x="60" y="139"/>
                </a:moveTo>
                <a:cubicBezTo>
                  <a:pt x="60" y="182"/>
                  <a:pt x="60" y="182"/>
                  <a:pt x="60" y="182"/>
                </a:cubicBezTo>
                <a:cubicBezTo>
                  <a:pt x="60" y="188"/>
                  <a:pt x="64" y="192"/>
                  <a:pt x="70" y="192"/>
                </a:cubicBezTo>
                <a:cubicBezTo>
                  <a:pt x="76" y="192"/>
                  <a:pt x="80" y="188"/>
                  <a:pt x="80" y="182"/>
                </a:cubicBezTo>
                <a:cubicBezTo>
                  <a:pt x="80" y="139"/>
                  <a:pt x="80" y="139"/>
                  <a:pt x="80" y="139"/>
                </a:cubicBezTo>
                <a:cubicBezTo>
                  <a:pt x="114" y="134"/>
                  <a:pt x="140" y="105"/>
                  <a:pt x="140" y="70"/>
                </a:cubicBezTo>
                <a:cubicBezTo>
                  <a:pt x="140" y="31"/>
                  <a:pt x="109" y="0"/>
                  <a:pt x="70" y="0"/>
                </a:cubicBezTo>
                <a:cubicBezTo>
                  <a:pt x="31" y="0"/>
                  <a:pt x="0" y="31"/>
                  <a:pt x="0" y="70"/>
                </a:cubicBezTo>
                <a:cubicBezTo>
                  <a:pt x="0" y="105"/>
                  <a:pt x="26" y="134"/>
                  <a:pt x="60" y="139"/>
                </a:cubicBezTo>
                <a:close/>
                <a:moveTo>
                  <a:pt x="76" y="78"/>
                </a:moveTo>
                <a:cubicBezTo>
                  <a:pt x="80" y="71"/>
                  <a:pt x="76" y="65"/>
                  <a:pt x="69" y="65"/>
                </a:cubicBezTo>
                <a:cubicBezTo>
                  <a:pt x="61" y="65"/>
                  <a:pt x="58" y="72"/>
                  <a:pt x="58" y="81"/>
                </a:cubicBezTo>
                <a:cubicBezTo>
                  <a:pt x="58" y="90"/>
                  <a:pt x="66" y="102"/>
                  <a:pt x="76" y="102"/>
                </a:cubicBezTo>
                <a:cubicBezTo>
                  <a:pt x="94" y="102"/>
                  <a:pt x="106" y="88"/>
                  <a:pt x="106" y="72"/>
                </a:cubicBezTo>
                <a:cubicBezTo>
                  <a:pt x="106" y="50"/>
                  <a:pt x="89" y="34"/>
                  <a:pt x="68" y="34"/>
                </a:cubicBezTo>
                <a:cubicBezTo>
                  <a:pt x="44" y="34"/>
                  <a:pt x="29" y="53"/>
                  <a:pt x="29" y="76"/>
                </a:cubicBezTo>
                <a:cubicBezTo>
                  <a:pt x="29" y="81"/>
                  <a:pt x="29" y="87"/>
                  <a:pt x="31" y="95"/>
                </a:cubicBezTo>
                <a:cubicBezTo>
                  <a:pt x="32" y="101"/>
                  <a:pt x="26" y="101"/>
                  <a:pt x="24" y="97"/>
                </a:cubicBezTo>
                <a:cubicBezTo>
                  <a:pt x="21" y="91"/>
                  <a:pt x="18" y="80"/>
                  <a:pt x="18" y="72"/>
                </a:cubicBezTo>
                <a:cubicBezTo>
                  <a:pt x="18" y="41"/>
                  <a:pt x="39" y="20"/>
                  <a:pt x="68" y="20"/>
                </a:cubicBezTo>
                <a:cubicBezTo>
                  <a:pt x="96" y="20"/>
                  <a:pt x="120" y="43"/>
                  <a:pt x="120" y="72"/>
                </a:cubicBezTo>
                <a:cubicBezTo>
                  <a:pt x="120" y="91"/>
                  <a:pt x="106" y="116"/>
                  <a:pt x="78" y="116"/>
                </a:cubicBezTo>
                <a:cubicBezTo>
                  <a:pt x="57" y="116"/>
                  <a:pt x="41" y="102"/>
                  <a:pt x="41" y="80"/>
                </a:cubicBezTo>
                <a:cubicBezTo>
                  <a:pt x="41" y="65"/>
                  <a:pt x="51" y="50"/>
                  <a:pt x="70" y="50"/>
                </a:cubicBezTo>
                <a:cubicBezTo>
                  <a:pt x="85" y="50"/>
                  <a:pt x="92" y="64"/>
                  <a:pt x="92" y="70"/>
                </a:cubicBezTo>
                <a:cubicBezTo>
                  <a:pt x="92" y="73"/>
                  <a:pt x="91" y="80"/>
                  <a:pt x="87" y="84"/>
                </a:cubicBezTo>
                <a:cubicBezTo>
                  <a:pt x="82" y="88"/>
                  <a:pt x="73" y="83"/>
                  <a:pt x="76" y="7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4" name="Freeform 46"/>
          <p:cNvSpPr>
            <a:spLocks noEditPoints="1"/>
          </p:cNvSpPr>
          <p:nvPr/>
        </p:nvSpPr>
        <p:spPr bwMode="auto">
          <a:xfrm>
            <a:off x="6304757" y="2130464"/>
            <a:ext cx="312738" cy="312737"/>
          </a:xfrm>
          <a:custGeom>
            <a:avLst/>
            <a:gdLst>
              <a:gd name="T0" fmla="*/ 148 w 192"/>
              <a:gd name="T1" fmla="*/ 154 h 192"/>
              <a:gd name="T2" fmla="*/ 160 w 192"/>
              <a:gd name="T3" fmla="*/ 156 h 192"/>
              <a:gd name="T4" fmla="*/ 192 w 192"/>
              <a:gd name="T5" fmla="*/ 124 h 192"/>
              <a:gd name="T6" fmla="*/ 192 w 192"/>
              <a:gd name="T7" fmla="*/ 64 h 192"/>
              <a:gd name="T8" fmla="*/ 160 w 192"/>
              <a:gd name="T9" fmla="*/ 32 h 192"/>
              <a:gd name="T10" fmla="*/ 148 w 192"/>
              <a:gd name="T11" fmla="*/ 34 h 192"/>
              <a:gd name="T12" fmla="*/ 148 w 192"/>
              <a:gd name="T13" fmla="*/ 16 h 192"/>
              <a:gd name="T14" fmla="*/ 132 w 192"/>
              <a:gd name="T15" fmla="*/ 0 h 192"/>
              <a:gd name="T16" fmla="*/ 16 w 192"/>
              <a:gd name="T17" fmla="*/ 0 h 192"/>
              <a:gd name="T18" fmla="*/ 0 w 192"/>
              <a:gd name="T19" fmla="*/ 16 h 192"/>
              <a:gd name="T20" fmla="*/ 0 w 192"/>
              <a:gd name="T21" fmla="*/ 176 h 192"/>
              <a:gd name="T22" fmla="*/ 16 w 192"/>
              <a:gd name="T23" fmla="*/ 192 h 192"/>
              <a:gd name="T24" fmla="*/ 132 w 192"/>
              <a:gd name="T25" fmla="*/ 192 h 192"/>
              <a:gd name="T26" fmla="*/ 148 w 192"/>
              <a:gd name="T27" fmla="*/ 176 h 192"/>
              <a:gd name="T28" fmla="*/ 148 w 192"/>
              <a:gd name="T29" fmla="*/ 154 h 192"/>
              <a:gd name="T30" fmla="*/ 29 w 192"/>
              <a:gd name="T31" fmla="*/ 20 h 192"/>
              <a:gd name="T32" fmla="*/ 119 w 192"/>
              <a:gd name="T33" fmla="*/ 20 h 192"/>
              <a:gd name="T34" fmla="*/ 128 w 192"/>
              <a:gd name="T35" fmla="*/ 29 h 192"/>
              <a:gd name="T36" fmla="*/ 128 w 192"/>
              <a:gd name="T37" fmla="*/ 51 h 192"/>
              <a:gd name="T38" fmla="*/ 119 w 192"/>
              <a:gd name="T39" fmla="*/ 60 h 192"/>
              <a:gd name="T40" fmla="*/ 29 w 192"/>
              <a:gd name="T41" fmla="*/ 60 h 192"/>
              <a:gd name="T42" fmla="*/ 20 w 192"/>
              <a:gd name="T43" fmla="*/ 51 h 192"/>
              <a:gd name="T44" fmla="*/ 20 w 192"/>
              <a:gd name="T45" fmla="*/ 29 h 192"/>
              <a:gd name="T46" fmla="*/ 29 w 192"/>
              <a:gd name="T47" fmla="*/ 20 h 192"/>
              <a:gd name="T48" fmla="*/ 172 w 192"/>
              <a:gd name="T49" fmla="*/ 124 h 192"/>
              <a:gd name="T50" fmla="*/ 160 w 192"/>
              <a:gd name="T51" fmla="*/ 136 h 192"/>
              <a:gd name="T52" fmla="*/ 148 w 192"/>
              <a:gd name="T53" fmla="*/ 124 h 192"/>
              <a:gd name="T54" fmla="*/ 148 w 192"/>
              <a:gd name="T55" fmla="*/ 64 h 192"/>
              <a:gd name="T56" fmla="*/ 160 w 192"/>
              <a:gd name="T57" fmla="*/ 52 h 192"/>
              <a:gd name="T58" fmla="*/ 172 w 192"/>
              <a:gd name="T59" fmla="*/ 64 h 192"/>
              <a:gd name="T60" fmla="*/ 172 w 192"/>
              <a:gd name="T61" fmla="*/ 1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148" y="154"/>
                </a:moveTo>
                <a:cubicBezTo>
                  <a:pt x="152" y="155"/>
                  <a:pt x="156" y="156"/>
                  <a:pt x="160" y="156"/>
                </a:cubicBezTo>
                <a:cubicBezTo>
                  <a:pt x="178" y="156"/>
                  <a:pt x="192" y="142"/>
                  <a:pt x="192" y="124"/>
                </a:cubicBezTo>
                <a:cubicBezTo>
                  <a:pt x="192" y="64"/>
                  <a:pt x="192" y="64"/>
                  <a:pt x="192" y="64"/>
                </a:cubicBezTo>
                <a:cubicBezTo>
                  <a:pt x="192" y="46"/>
                  <a:pt x="178" y="32"/>
                  <a:pt x="160" y="32"/>
                </a:cubicBezTo>
                <a:cubicBezTo>
                  <a:pt x="156" y="32"/>
                  <a:pt x="152" y="33"/>
                  <a:pt x="148" y="34"/>
                </a:cubicBezTo>
                <a:cubicBezTo>
                  <a:pt x="148" y="16"/>
                  <a:pt x="148" y="16"/>
                  <a:pt x="148" y="16"/>
                </a:cubicBezTo>
                <a:cubicBezTo>
                  <a:pt x="148" y="7"/>
                  <a:pt x="141" y="0"/>
                  <a:pt x="132" y="0"/>
                </a:cubicBezTo>
                <a:cubicBezTo>
                  <a:pt x="16" y="0"/>
                  <a:pt x="16" y="0"/>
                  <a:pt x="16" y="0"/>
                </a:cubicBezTo>
                <a:cubicBezTo>
                  <a:pt x="7" y="0"/>
                  <a:pt x="0" y="7"/>
                  <a:pt x="0" y="16"/>
                </a:cubicBezTo>
                <a:cubicBezTo>
                  <a:pt x="0" y="176"/>
                  <a:pt x="0" y="176"/>
                  <a:pt x="0" y="176"/>
                </a:cubicBezTo>
                <a:cubicBezTo>
                  <a:pt x="0" y="185"/>
                  <a:pt x="7" y="192"/>
                  <a:pt x="16" y="192"/>
                </a:cubicBezTo>
                <a:cubicBezTo>
                  <a:pt x="132" y="192"/>
                  <a:pt x="132" y="192"/>
                  <a:pt x="132" y="192"/>
                </a:cubicBezTo>
                <a:cubicBezTo>
                  <a:pt x="141" y="192"/>
                  <a:pt x="148" y="185"/>
                  <a:pt x="148" y="176"/>
                </a:cubicBezTo>
                <a:lnTo>
                  <a:pt x="148" y="154"/>
                </a:lnTo>
                <a:close/>
                <a:moveTo>
                  <a:pt x="29" y="20"/>
                </a:moveTo>
                <a:cubicBezTo>
                  <a:pt x="119" y="20"/>
                  <a:pt x="119" y="20"/>
                  <a:pt x="119" y="20"/>
                </a:cubicBezTo>
                <a:cubicBezTo>
                  <a:pt x="124" y="20"/>
                  <a:pt x="128" y="24"/>
                  <a:pt x="128" y="29"/>
                </a:cubicBezTo>
                <a:cubicBezTo>
                  <a:pt x="128" y="51"/>
                  <a:pt x="128" y="51"/>
                  <a:pt x="128" y="51"/>
                </a:cubicBezTo>
                <a:cubicBezTo>
                  <a:pt x="128" y="56"/>
                  <a:pt x="124" y="60"/>
                  <a:pt x="119" y="60"/>
                </a:cubicBezTo>
                <a:cubicBezTo>
                  <a:pt x="29" y="60"/>
                  <a:pt x="29" y="60"/>
                  <a:pt x="29" y="60"/>
                </a:cubicBezTo>
                <a:cubicBezTo>
                  <a:pt x="24" y="60"/>
                  <a:pt x="20" y="56"/>
                  <a:pt x="20" y="51"/>
                </a:cubicBezTo>
                <a:cubicBezTo>
                  <a:pt x="20" y="29"/>
                  <a:pt x="20" y="29"/>
                  <a:pt x="20" y="29"/>
                </a:cubicBezTo>
                <a:cubicBezTo>
                  <a:pt x="20" y="24"/>
                  <a:pt x="24" y="20"/>
                  <a:pt x="29" y="20"/>
                </a:cubicBezTo>
                <a:close/>
                <a:moveTo>
                  <a:pt x="172" y="124"/>
                </a:moveTo>
                <a:cubicBezTo>
                  <a:pt x="172" y="131"/>
                  <a:pt x="167" y="136"/>
                  <a:pt x="160" y="136"/>
                </a:cubicBezTo>
                <a:cubicBezTo>
                  <a:pt x="153" y="136"/>
                  <a:pt x="148" y="131"/>
                  <a:pt x="148" y="124"/>
                </a:cubicBezTo>
                <a:cubicBezTo>
                  <a:pt x="148" y="64"/>
                  <a:pt x="148" y="64"/>
                  <a:pt x="148" y="64"/>
                </a:cubicBezTo>
                <a:cubicBezTo>
                  <a:pt x="148" y="57"/>
                  <a:pt x="153" y="52"/>
                  <a:pt x="160" y="52"/>
                </a:cubicBezTo>
                <a:cubicBezTo>
                  <a:pt x="167" y="52"/>
                  <a:pt x="172" y="57"/>
                  <a:pt x="172" y="64"/>
                </a:cubicBezTo>
                <a:lnTo>
                  <a:pt x="172" y="124"/>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5" name="Freeform 47"/>
          <p:cNvSpPr>
            <a:spLocks noEditPoints="1"/>
          </p:cNvSpPr>
          <p:nvPr/>
        </p:nvSpPr>
        <p:spPr bwMode="auto">
          <a:xfrm>
            <a:off x="10522744" y="1428789"/>
            <a:ext cx="312738" cy="311150"/>
          </a:xfrm>
          <a:custGeom>
            <a:avLst/>
            <a:gdLst>
              <a:gd name="T0" fmla="*/ 64 w 192"/>
              <a:gd name="T1" fmla="*/ 120 h 192"/>
              <a:gd name="T2" fmla="*/ 64 w 192"/>
              <a:gd name="T3" fmla="*/ 164 h 192"/>
              <a:gd name="T4" fmla="*/ 56 w 192"/>
              <a:gd name="T5" fmla="*/ 172 h 192"/>
              <a:gd name="T6" fmla="*/ 34 w 192"/>
              <a:gd name="T7" fmla="*/ 172 h 192"/>
              <a:gd name="T8" fmla="*/ 24 w 192"/>
              <a:gd name="T9" fmla="*/ 182 h 192"/>
              <a:gd name="T10" fmla="*/ 34 w 192"/>
              <a:gd name="T11" fmla="*/ 192 h 192"/>
              <a:gd name="T12" fmla="*/ 114 w 192"/>
              <a:gd name="T13" fmla="*/ 192 h 192"/>
              <a:gd name="T14" fmla="*/ 124 w 192"/>
              <a:gd name="T15" fmla="*/ 182 h 192"/>
              <a:gd name="T16" fmla="*/ 114 w 192"/>
              <a:gd name="T17" fmla="*/ 172 h 192"/>
              <a:gd name="T18" fmla="*/ 92 w 192"/>
              <a:gd name="T19" fmla="*/ 172 h 192"/>
              <a:gd name="T20" fmla="*/ 84 w 192"/>
              <a:gd name="T21" fmla="*/ 164 h 192"/>
              <a:gd name="T22" fmla="*/ 84 w 192"/>
              <a:gd name="T23" fmla="*/ 120 h 192"/>
              <a:gd name="T24" fmla="*/ 116 w 192"/>
              <a:gd name="T25" fmla="*/ 87 h 192"/>
              <a:gd name="T26" fmla="*/ 144 w 192"/>
              <a:gd name="T27" fmla="*/ 96 h 192"/>
              <a:gd name="T28" fmla="*/ 192 w 192"/>
              <a:gd name="T29" fmla="*/ 48 h 192"/>
              <a:gd name="T30" fmla="*/ 144 w 192"/>
              <a:gd name="T31" fmla="*/ 0 h 192"/>
              <a:gd name="T32" fmla="*/ 96 w 192"/>
              <a:gd name="T33" fmla="*/ 44 h 192"/>
              <a:gd name="T34" fmla="*/ 8 w 192"/>
              <a:gd name="T35" fmla="*/ 44 h 192"/>
              <a:gd name="T36" fmla="*/ 0 w 192"/>
              <a:gd name="T37" fmla="*/ 52 h 192"/>
              <a:gd name="T38" fmla="*/ 2 w 192"/>
              <a:gd name="T39" fmla="*/ 58 h 192"/>
              <a:gd name="T40" fmla="*/ 64 w 192"/>
              <a:gd name="T41" fmla="*/ 120 h 192"/>
              <a:gd name="T42" fmla="*/ 131 w 192"/>
              <a:gd name="T43" fmla="*/ 73 h 192"/>
              <a:gd name="T44" fmla="*/ 146 w 192"/>
              <a:gd name="T45" fmla="*/ 58 h 192"/>
              <a:gd name="T46" fmla="*/ 148 w 192"/>
              <a:gd name="T47" fmla="*/ 52 h 192"/>
              <a:gd name="T48" fmla="*/ 140 w 192"/>
              <a:gd name="T49" fmla="*/ 44 h 192"/>
              <a:gd name="T50" fmla="*/ 116 w 192"/>
              <a:gd name="T51" fmla="*/ 44 h 192"/>
              <a:gd name="T52" fmla="*/ 144 w 192"/>
              <a:gd name="T53" fmla="*/ 20 h 192"/>
              <a:gd name="T54" fmla="*/ 172 w 192"/>
              <a:gd name="T55" fmla="*/ 48 h 192"/>
              <a:gd name="T56" fmla="*/ 144 w 192"/>
              <a:gd name="T57" fmla="*/ 76 h 192"/>
              <a:gd name="T58" fmla="*/ 131 w 192"/>
              <a:gd name="T59" fmla="*/ 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92">
                <a:moveTo>
                  <a:pt x="64" y="120"/>
                </a:moveTo>
                <a:cubicBezTo>
                  <a:pt x="64" y="164"/>
                  <a:pt x="64" y="164"/>
                  <a:pt x="64" y="164"/>
                </a:cubicBezTo>
                <a:cubicBezTo>
                  <a:pt x="64" y="168"/>
                  <a:pt x="60" y="172"/>
                  <a:pt x="56" y="172"/>
                </a:cubicBezTo>
                <a:cubicBezTo>
                  <a:pt x="34" y="172"/>
                  <a:pt x="34" y="172"/>
                  <a:pt x="34" y="172"/>
                </a:cubicBezTo>
                <a:cubicBezTo>
                  <a:pt x="28" y="172"/>
                  <a:pt x="24" y="176"/>
                  <a:pt x="24" y="182"/>
                </a:cubicBezTo>
                <a:cubicBezTo>
                  <a:pt x="24" y="188"/>
                  <a:pt x="28" y="192"/>
                  <a:pt x="34" y="192"/>
                </a:cubicBezTo>
                <a:cubicBezTo>
                  <a:pt x="114" y="192"/>
                  <a:pt x="114" y="192"/>
                  <a:pt x="114" y="192"/>
                </a:cubicBezTo>
                <a:cubicBezTo>
                  <a:pt x="120" y="192"/>
                  <a:pt x="124" y="188"/>
                  <a:pt x="124" y="182"/>
                </a:cubicBezTo>
                <a:cubicBezTo>
                  <a:pt x="124" y="176"/>
                  <a:pt x="120" y="172"/>
                  <a:pt x="114" y="172"/>
                </a:cubicBezTo>
                <a:cubicBezTo>
                  <a:pt x="92" y="172"/>
                  <a:pt x="92" y="172"/>
                  <a:pt x="92" y="172"/>
                </a:cubicBezTo>
                <a:cubicBezTo>
                  <a:pt x="88" y="172"/>
                  <a:pt x="84" y="168"/>
                  <a:pt x="84" y="164"/>
                </a:cubicBezTo>
                <a:cubicBezTo>
                  <a:pt x="84" y="120"/>
                  <a:pt x="84" y="120"/>
                  <a:pt x="84" y="120"/>
                </a:cubicBezTo>
                <a:cubicBezTo>
                  <a:pt x="116" y="87"/>
                  <a:pt x="116" y="87"/>
                  <a:pt x="116" y="87"/>
                </a:cubicBezTo>
                <a:cubicBezTo>
                  <a:pt x="124" y="93"/>
                  <a:pt x="134" y="96"/>
                  <a:pt x="144" y="96"/>
                </a:cubicBezTo>
                <a:cubicBezTo>
                  <a:pt x="171" y="96"/>
                  <a:pt x="192" y="75"/>
                  <a:pt x="192" y="48"/>
                </a:cubicBezTo>
                <a:cubicBezTo>
                  <a:pt x="192" y="21"/>
                  <a:pt x="171" y="0"/>
                  <a:pt x="144" y="0"/>
                </a:cubicBezTo>
                <a:cubicBezTo>
                  <a:pt x="119" y="0"/>
                  <a:pt x="98" y="19"/>
                  <a:pt x="96" y="44"/>
                </a:cubicBezTo>
                <a:cubicBezTo>
                  <a:pt x="8" y="44"/>
                  <a:pt x="8" y="44"/>
                  <a:pt x="8" y="44"/>
                </a:cubicBezTo>
                <a:cubicBezTo>
                  <a:pt x="4" y="44"/>
                  <a:pt x="0" y="48"/>
                  <a:pt x="0" y="52"/>
                </a:cubicBezTo>
                <a:cubicBezTo>
                  <a:pt x="0" y="54"/>
                  <a:pt x="1" y="56"/>
                  <a:pt x="2" y="58"/>
                </a:cubicBezTo>
                <a:lnTo>
                  <a:pt x="64" y="120"/>
                </a:lnTo>
                <a:close/>
                <a:moveTo>
                  <a:pt x="131" y="73"/>
                </a:moveTo>
                <a:cubicBezTo>
                  <a:pt x="146" y="58"/>
                  <a:pt x="146" y="58"/>
                  <a:pt x="146" y="58"/>
                </a:cubicBezTo>
                <a:cubicBezTo>
                  <a:pt x="147" y="56"/>
                  <a:pt x="148" y="54"/>
                  <a:pt x="148" y="52"/>
                </a:cubicBezTo>
                <a:cubicBezTo>
                  <a:pt x="148" y="48"/>
                  <a:pt x="144" y="44"/>
                  <a:pt x="140" y="44"/>
                </a:cubicBezTo>
                <a:cubicBezTo>
                  <a:pt x="116" y="44"/>
                  <a:pt x="116" y="44"/>
                  <a:pt x="116" y="44"/>
                </a:cubicBezTo>
                <a:cubicBezTo>
                  <a:pt x="118" y="30"/>
                  <a:pt x="130" y="20"/>
                  <a:pt x="144" y="20"/>
                </a:cubicBezTo>
                <a:cubicBezTo>
                  <a:pt x="159" y="20"/>
                  <a:pt x="172" y="33"/>
                  <a:pt x="172" y="48"/>
                </a:cubicBezTo>
                <a:cubicBezTo>
                  <a:pt x="172" y="63"/>
                  <a:pt x="159" y="76"/>
                  <a:pt x="144" y="76"/>
                </a:cubicBezTo>
                <a:cubicBezTo>
                  <a:pt x="139" y="76"/>
                  <a:pt x="135" y="75"/>
                  <a:pt x="131" y="73"/>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6" name="Freeform 48"/>
          <p:cNvSpPr>
            <a:spLocks noEditPoints="1"/>
          </p:cNvSpPr>
          <p:nvPr/>
        </p:nvSpPr>
        <p:spPr bwMode="auto">
          <a:xfrm>
            <a:off x="9859169" y="1428789"/>
            <a:ext cx="227013" cy="311150"/>
          </a:xfrm>
          <a:custGeom>
            <a:avLst/>
            <a:gdLst>
              <a:gd name="T0" fmla="*/ 0 w 140"/>
              <a:gd name="T1" fmla="*/ 66 h 192"/>
              <a:gd name="T2" fmla="*/ 60 w 140"/>
              <a:gd name="T3" fmla="*/ 135 h 192"/>
              <a:gd name="T4" fmla="*/ 60 w 140"/>
              <a:gd name="T5" fmla="*/ 164 h 192"/>
              <a:gd name="T6" fmla="*/ 52 w 140"/>
              <a:gd name="T7" fmla="*/ 172 h 192"/>
              <a:gd name="T8" fmla="*/ 30 w 140"/>
              <a:gd name="T9" fmla="*/ 172 h 192"/>
              <a:gd name="T10" fmla="*/ 20 w 140"/>
              <a:gd name="T11" fmla="*/ 182 h 192"/>
              <a:gd name="T12" fmla="*/ 30 w 140"/>
              <a:gd name="T13" fmla="*/ 192 h 192"/>
              <a:gd name="T14" fmla="*/ 110 w 140"/>
              <a:gd name="T15" fmla="*/ 192 h 192"/>
              <a:gd name="T16" fmla="*/ 120 w 140"/>
              <a:gd name="T17" fmla="*/ 182 h 192"/>
              <a:gd name="T18" fmla="*/ 110 w 140"/>
              <a:gd name="T19" fmla="*/ 172 h 192"/>
              <a:gd name="T20" fmla="*/ 88 w 140"/>
              <a:gd name="T21" fmla="*/ 172 h 192"/>
              <a:gd name="T22" fmla="*/ 80 w 140"/>
              <a:gd name="T23" fmla="*/ 164 h 192"/>
              <a:gd name="T24" fmla="*/ 80 w 140"/>
              <a:gd name="T25" fmla="*/ 135 h 192"/>
              <a:gd name="T26" fmla="*/ 140 w 140"/>
              <a:gd name="T27" fmla="*/ 66 h 192"/>
              <a:gd name="T28" fmla="*/ 140 w 140"/>
              <a:gd name="T29" fmla="*/ 16 h 192"/>
              <a:gd name="T30" fmla="*/ 124 w 140"/>
              <a:gd name="T31" fmla="*/ 0 h 192"/>
              <a:gd name="T32" fmla="*/ 16 w 140"/>
              <a:gd name="T33" fmla="*/ 0 h 192"/>
              <a:gd name="T34" fmla="*/ 0 w 140"/>
              <a:gd name="T35" fmla="*/ 16 h 192"/>
              <a:gd name="T36" fmla="*/ 0 w 140"/>
              <a:gd name="T37" fmla="*/ 66 h 192"/>
              <a:gd name="T38" fmla="*/ 29 w 140"/>
              <a:gd name="T39" fmla="*/ 20 h 192"/>
              <a:gd name="T40" fmla="*/ 111 w 140"/>
              <a:gd name="T41" fmla="*/ 20 h 192"/>
              <a:gd name="T42" fmla="*/ 120 w 140"/>
              <a:gd name="T43" fmla="*/ 29 h 192"/>
              <a:gd name="T44" fmla="*/ 120 w 140"/>
              <a:gd name="T45" fmla="*/ 51 h 192"/>
              <a:gd name="T46" fmla="*/ 111 w 140"/>
              <a:gd name="T47" fmla="*/ 60 h 192"/>
              <a:gd name="T48" fmla="*/ 29 w 140"/>
              <a:gd name="T49" fmla="*/ 60 h 192"/>
              <a:gd name="T50" fmla="*/ 20 w 140"/>
              <a:gd name="T51" fmla="*/ 51 h 192"/>
              <a:gd name="T52" fmla="*/ 20 w 140"/>
              <a:gd name="T53" fmla="*/ 29 h 192"/>
              <a:gd name="T54" fmla="*/ 29 w 140"/>
              <a:gd name="T55"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92">
                <a:moveTo>
                  <a:pt x="0" y="66"/>
                </a:moveTo>
                <a:cubicBezTo>
                  <a:pt x="0" y="101"/>
                  <a:pt x="26" y="130"/>
                  <a:pt x="60" y="135"/>
                </a:cubicBezTo>
                <a:cubicBezTo>
                  <a:pt x="60" y="164"/>
                  <a:pt x="60" y="164"/>
                  <a:pt x="60" y="164"/>
                </a:cubicBezTo>
                <a:cubicBezTo>
                  <a:pt x="60" y="168"/>
                  <a:pt x="56" y="172"/>
                  <a:pt x="52" y="172"/>
                </a:cubicBezTo>
                <a:cubicBezTo>
                  <a:pt x="30" y="172"/>
                  <a:pt x="30" y="172"/>
                  <a:pt x="30" y="172"/>
                </a:cubicBezTo>
                <a:cubicBezTo>
                  <a:pt x="24" y="172"/>
                  <a:pt x="20" y="176"/>
                  <a:pt x="20" y="182"/>
                </a:cubicBezTo>
                <a:cubicBezTo>
                  <a:pt x="20" y="188"/>
                  <a:pt x="24" y="192"/>
                  <a:pt x="30" y="192"/>
                </a:cubicBezTo>
                <a:cubicBezTo>
                  <a:pt x="110" y="192"/>
                  <a:pt x="110" y="192"/>
                  <a:pt x="110" y="192"/>
                </a:cubicBezTo>
                <a:cubicBezTo>
                  <a:pt x="116" y="192"/>
                  <a:pt x="120" y="188"/>
                  <a:pt x="120" y="182"/>
                </a:cubicBezTo>
                <a:cubicBezTo>
                  <a:pt x="120" y="176"/>
                  <a:pt x="116" y="172"/>
                  <a:pt x="110" y="172"/>
                </a:cubicBezTo>
                <a:cubicBezTo>
                  <a:pt x="88" y="172"/>
                  <a:pt x="88" y="172"/>
                  <a:pt x="88" y="172"/>
                </a:cubicBezTo>
                <a:cubicBezTo>
                  <a:pt x="84" y="172"/>
                  <a:pt x="80" y="168"/>
                  <a:pt x="80" y="164"/>
                </a:cubicBezTo>
                <a:cubicBezTo>
                  <a:pt x="80" y="135"/>
                  <a:pt x="80" y="135"/>
                  <a:pt x="80" y="135"/>
                </a:cubicBezTo>
                <a:cubicBezTo>
                  <a:pt x="114" y="130"/>
                  <a:pt x="140" y="101"/>
                  <a:pt x="140" y="66"/>
                </a:cubicBezTo>
                <a:cubicBezTo>
                  <a:pt x="140" y="16"/>
                  <a:pt x="140" y="16"/>
                  <a:pt x="140" y="16"/>
                </a:cubicBezTo>
                <a:cubicBezTo>
                  <a:pt x="140" y="7"/>
                  <a:pt x="133" y="0"/>
                  <a:pt x="124" y="0"/>
                </a:cubicBezTo>
                <a:cubicBezTo>
                  <a:pt x="16" y="0"/>
                  <a:pt x="16" y="0"/>
                  <a:pt x="16" y="0"/>
                </a:cubicBezTo>
                <a:cubicBezTo>
                  <a:pt x="7" y="0"/>
                  <a:pt x="0" y="7"/>
                  <a:pt x="0" y="16"/>
                </a:cubicBezTo>
                <a:lnTo>
                  <a:pt x="0" y="66"/>
                </a:lnTo>
                <a:close/>
                <a:moveTo>
                  <a:pt x="29" y="20"/>
                </a:moveTo>
                <a:cubicBezTo>
                  <a:pt x="111" y="20"/>
                  <a:pt x="111" y="20"/>
                  <a:pt x="111" y="20"/>
                </a:cubicBezTo>
                <a:cubicBezTo>
                  <a:pt x="116" y="20"/>
                  <a:pt x="120" y="24"/>
                  <a:pt x="120" y="29"/>
                </a:cubicBezTo>
                <a:cubicBezTo>
                  <a:pt x="120" y="51"/>
                  <a:pt x="120" y="51"/>
                  <a:pt x="120" y="51"/>
                </a:cubicBezTo>
                <a:cubicBezTo>
                  <a:pt x="120" y="56"/>
                  <a:pt x="116" y="60"/>
                  <a:pt x="111" y="60"/>
                </a:cubicBezTo>
                <a:cubicBezTo>
                  <a:pt x="29" y="60"/>
                  <a:pt x="29" y="60"/>
                  <a:pt x="29" y="60"/>
                </a:cubicBezTo>
                <a:cubicBezTo>
                  <a:pt x="24" y="60"/>
                  <a:pt x="20" y="56"/>
                  <a:pt x="20" y="51"/>
                </a:cubicBezTo>
                <a:cubicBezTo>
                  <a:pt x="20" y="29"/>
                  <a:pt x="20" y="29"/>
                  <a:pt x="20" y="29"/>
                </a:cubicBezTo>
                <a:cubicBezTo>
                  <a:pt x="20" y="24"/>
                  <a:pt x="24" y="20"/>
                  <a:pt x="29" y="2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7" name="Freeform 49"/>
          <p:cNvSpPr>
            <a:spLocks noEditPoints="1"/>
          </p:cNvSpPr>
          <p:nvPr/>
        </p:nvSpPr>
        <p:spPr bwMode="auto">
          <a:xfrm>
            <a:off x="9116219" y="1428789"/>
            <a:ext cx="312738" cy="311150"/>
          </a:xfrm>
          <a:custGeom>
            <a:avLst/>
            <a:gdLst>
              <a:gd name="T0" fmla="*/ 148 w 192"/>
              <a:gd name="T1" fmla="*/ 146 h 192"/>
              <a:gd name="T2" fmla="*/ 160 w 192"/>
              <a:gd name="T3" fmla="*/ 148 h 192"/>
              <a:gd name="T4" fmla="*/ 192 w 192"/>
              <a:gd name="T5" fmla="*/ 116 h 192"/>
              <a:gd name="T6" fmla="*/ 192 w 192"/>
              <a:gd name="T7" fmla="*/ 56 h 192"/>
              <a:gd name="T8" fmla="*/ 160 w 192"/>
              <a:gd name="T9" fmla="*/ 24 h 192"/>
              <a:gd name="T10" fmla="*/ 148 w 192"/>
              <a:gd name="T11" fmla="*/ 26 h 192"/>
              <a:gd name="T12" fmla="*/ 148 w 192"/>
              <a:gd name="T13" fmla="*/ 16 h 192"/>
              <a:gd name="T14" fmla="*/ 132 w 192"/>
              <a:gd name="T15" fmla="*/ 0 h 192"/>
              <a:gd name="T16" fmla="*/ 16 w 192"/>
              <a:gd name="T17" fmla="*/ 0 h 192"/>
              <a:gd name="T18" fmla="*/ 0 w 192"/>
              <a:gd name="T19" fmla="*/ 16 h 192"/>
              <a:gd name="T20" fmla="*/ 0 w 192"/>
              <a:gd name="T21" fmla="*/ 151 h 192"/>
              <a:gd name="T22" fmla="*/ 41 w 192"/>
              <a:gd name="T23" fmla="*/ 192 h 192"/>
              <a:gd name="T24" fmla="*/ 107 w 192"/>
              <a:gd name="T25" fmla="*/ 192 h 192"/>
              <a:gd name="T26" fmla="*/ 148 w 192"/>
              <a:gd name="T27" fmla="*/ 151 h 192"/>
              <a:gd name="T28" fmla="*/ 148 w 192"/>
              <a:gd name="T29" fmla="*/ 146 h 192"/>
              <a:gd name="T30" fmla="*/ 36 w 192"/>
              <a:gd name="T31" fmla="*/ 28 h 192"/>
              <a:gd name="T32" fmla="*/ 36 w 192"/>
              <a:gd name="T33" fmla="*/ 144 h 192"/>
              <a:gd name="T34" fmla="*/ 28 w 192"/>
              <a:gd name="T35" fmla="*/ 152 h 192"/>
              <a:gd name="T36" fmla="*/ 20 w 192"/>
              <a:gd name="T37" fmla="*/ 144 h 192"/>
              <a:gd name="T38" fmla="*/ 20 w 192"/>
              <a:gd name="T39" fmla="*/ 28 h 192"/>
              <a:gd name="T40" fmla="*/ 28 w 192"/>
              <a:gd name="T41" fmla="*/ 20 h 192"/>
              <a:gd name="T42" fmla="*/ 36 w 192"/>
              <a:gd name="T43" fmla="*/ 28 h 192"/>
              <a:gd name="T44" fmla="*/ 172 w 192"/>
              <a:gd name="T45" fmla="*/ 116 h 192"/>
              <a:gd name="T46" fmla="*/ 160 w 192"/>
              <a:gd name="T47" fmla="*/ 128 h 192"/>
              <a:gd name="T48" fmla="*/ 148 w 192"/>
              <a:gd name="T49" fmla="*/ 116 h 192"/>
              <a:gd name="T50" fmla="*/ 148 w 192"/>
              <a:gd name="T51" fmla="*/ 56 h 192"/>
              <a:gd name="T52" fmla="*/ 160 w 192"/>
              <a:gd name="T53" fmla="*/ 44 h 192"/>
              <a:gd name="T54" fmla="*/ 172 w 192"/>
              <a:gd name="T55" fmla="*/ 56 h 192"/>
              <a:gd name="T56" fmla="*/ 172 w 192"/>
              <a:gd name="T57" fmla="*/ 1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92">
                <a:moveTo>
                  <a:pt x="148" y="146"/>
                </a:moveTo>
                <a:cubicBezTo>
                  <a:pt x="152" y="147"/>
                  <a:pt x="156" y="148"/>
                  <a:pt x="160" y="148"/>
                </a:cubicBezTo>
                <a:cubicBezTo>
                  <a:pt x="178" y="148"/>
                  <a:pt x="192" y="134"/>
                  <a:pt x="192" y="116"/>
                </a:cubicBezTo>
                <a:cubicBezTo>
                  <a:pt x="192" y="56"/>
                  <a:pt x="192" y="56"/>
                  <a:pt x="192" y="56"/>
                </a:cubicBezTo>
                <a:cubicBezTo>
                  <a:pt x="192" y="38"/>
                  <a:pt x="178" y="24"/>
                  <a:pt x="160" y="24"/>
                </a:cubicBezTo>
                <a:cubicBezTo>
                  <a:pt x="156" y="24"/>
                  <a:pt x="152" y="25"/>
                  <a:pt x="148" y="26"/>
                </a:cubicBezTo>
                <a:cubicBezTo>
                  <a:pt x="148" y="16"/>
                  <a:pt x="148" y="16"/>
                  <a:pt x="148" y="16"/>
                </a:cubicBezTo>
                <a:cubicBezTo>
                  <a:pt x="148" y="7"/>
                  <a:pt x="141" y="0"/>
                  <a:pt x="132" y="0"/>
                </a:cubicBezTo>
                <a:cubicBezTo>
                  <a:pt x="16" y="0"/>
                  <a:pt x="16" y="0"/>
                  <a:pt x="16" y="0"/>
                </a:cubicBezTo>
                <a:cubicBezTo>
                  <a:pt x="7" y="0"/>
                  <a:pt x="0" y="7"/>
                  <a:pt x="0" y="16"/>
                </a:cubicBezTo>
                <a:cubicBezTo>
                  <a:pt x="0" y="151"/>
                  <a:pt x="0" y="151"/>
                  <a:pt x="0" y="151"/>
                </a:cubicBezTo>
                <a:cubicBezTo>
                  <a:pt x="0" y="174"/>
                  <a:pt x="18" y="192"/>
                  <a:pt x="41" y="192"/>
                </a:cubicBezTo>
                <a:cubicBezTo>
                  <a:pt x="107" y="192"/>
                  <a:pt x="107" y="192"/>
                  <a:pt x="107" y="192"/>
                </a:cubicBezTo>
                <a:cubicBezTo>
                  <a:pt x="130" y="192"/>
                  <a:pt x="148" y="174"/>
                  <a:pt x="148" y="151"/>
                </a:cubicBezTo>
                <a:lnTo>
                  <a:pt x="148" y="146"/>
                </a:lnTo>
                <a:close/>
                <a:moveTo>
                  <a:pt x="36" y="28"/>
                </a:moveTo>
                <a:cubicBezTo>
                  <a:pt x="36" y="144"/>
                  <a:pt x="36" y="144"/>
                  <a:pt x="36" y="144"/>
                </a:cubicBezTo>
                <a:cubicBezTo>
                  <a:pt x="36" y="148"/>
                  <a:pt x="32" y="152"/>
                  <a:pt x="28" y="152"/>
                </a:cubicBezTo>
                <a:cubicBezTo>
                  <a:pt x="24" y="152"/>
                  <a:pt x="20" y="148"/>
                  <a:pt x="20" y="144"/>
                </a:cubicBezTo>
                <a:cubicBezTo>
                  <a:pt x="20" y="28"/>
                  <a:pt x="20" y="28"/>
                  <a:pt x="20" y="28"/>
                </a:cubicBezTo>
                <a:cubicBezTo>
                  <a:pt x="20" y="24"/>
                  <a:pt x="24" y="20"/>
                  <a:pt x="28" y="20"/>
                </a:cubicBezTo>
                <a:cubicBezTo>
                  <a:pt x="32" y="20"/>
                  <a:pt x="36" y="24"/>
                  <a:pt x="36" y="28"/>
                </a:cubicBezTo>
                <a:close/>
                <a:moveTo>
                  <a:pt x="172" y="116"/>
                </a:moveTo>
                <a:cubicBezTo>
                  <a:pt x="172" y="123"/>
                  <a:pt x="167" y="128"/>
                  <a:pt x="160" y="128"/>
                </a:cubicBezTo>
                <a:cubicBezTo>
                  <a:pt x="153" y="128"/>
                  <a:pt x="148" y="123"/>
                  <a:pt x="148" y="116"/>
                </a:cubicBezTo>
                <a:cubicBezTo>
                  <a:pt x="148" y="56"/>
                  <a:pt x="148" y="56"/>
                  <a:pt x="148" y="56"/>
                </a:cubicBezTo>
                <a:cubicBezTo>
                  <a:pt x="148" y="49"/>
                  <a:pt x="153" y="44"/>
                  <a:pt x="160" y="44"/>
                </a:cubicBezTo>
                <a:cubicBezTo>
                  <a:pt x="167" y="44"/>
                  <a:pt x="172" y="49"/>
                  <a:pt x="172" y="56"/>
                </a:cubicBezTo>
                <a:lnTo>
                  <a:pt x="172" y="116"/>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8" name="Freeform 50"/>
          <p:cNvSpPr>
            <a:spLocks noEditPoints="1"/>
          </p:cNvSpPr>
          <p:nvPr/>
        </p:nvSpPr>
        <p:spPr bwMode="auto">
          <a:xfrm>
            <a:off x="8414544" y="1454189"/>
            <a:ext cx="311150" cy="254000"/>
          </a:xfrm>
          <a:custGeom>
            <a:avLst/>
            <a:gdLst>
              <a:gd name="T0" fmla="*/ 0 w 192"/>
              <a:gd name="T1" fmla="*/ 115 h 156"/>
              <a:gd name="T2" fmla="*/ 41 w 192"/>
              <a:gd name="T3" fmla="*/ 156 h 156"/>
              <a:gd name="T4" fmla="*/ 107 w 192"/>
              <a:gd name="T5" fmla="*/ 156 h 156"/>
              <a:gd name="T6" fmla="*/ 148 w 192"/>
              <a:gd name="T7" fmla="*/ 115 h 156"/>
              <a:gd name="T8" fmla="*/ 148 w 192"/>
              <a:gd name="T9" fmla="*/ 107 h 156"/>
              <a:gd name="T10" fmla="*/ 192 w 192"/>
              <a:gd name="T11" fmla="*/ 60 h 156"/>
              <a:gd name="T12" fmla="*/ 160 w 192"/>
              <a:gd name="T13" fmla="*/ 28 h 156"/>
              <a:gd name="T14" fmla="*/ 148 w 192"/>
              <a:gd name="T15" fmla="*/ 30 h 156"/>
              <a:gd name="T16" fmla="*/ 148 w 192"/>
              <a:gd name="T17" fmla="*/ 16 h 156"/>
              <a:gd name="T18" fmla="*/ 132 w 192"/>
              <a:gd name="T19" fmla="*/ 0 h 156"/>
              <a:gd name="T20" fmla="*/ 16 w 192"/>
              <a:gd name="T21" fmla="*/ 0 h 156"/>
              <a:gd name="T22" fmla="*/ 0 w 192"/>
              <a:gd name="T23" fmla="*/ 16 h 156"/>
              <a:gd name="T24" fmla="*/ 0 w 192"/>
              <a:gd name="T25" fmla="*/ 115 h 156"/>
              <a:gd name="T26" fmla="*/ 148 w 192"/>
              <a:gd name="T27" fmla="*/ 84 h 156"/>
              <a:gd name="T28" fmla="*/ 148 w 192"/>
              <a:gd name="T29" fmla="*/ 60 h 156"/>
              <a:gd name="T30" fmla="*/ 160 w 192"/>
              <a:gd name="T31" fmla="*/ 48 h 156"/>
              <a:gd name="T32" fmla="*/ 172 w 192"/>
              <a:gd name="T33" fmla="*/ 60 h 156"/>
              <a:gd name="T34" fmla="*/ 148 w 192"/>
              <a:gd name="T35" fmla="*/ 84 h 156"/>
              <a:gd name="T36" fmla="*/ 36 w 192"/>
              <a:gd name="T37" fmla="*/ 28 h 156"/>
              <a:gd name="T38" fmla="*/ 36 w 192"/>
              <a:gd name="T39" fmla="*/ 108 h 156"/>
              <a:gd name="T40" fmla="*/ 28 w 192"/>
              <a:gd name="T41" fmla="*/ 116 h 156"/>
              <a:gd name="T42" fmla="*/ 20 w 192"/>
              <a:gd name="T43" fmla="*/ 108 h 156"/>
              <a:gd name="T44" fmla="*/ 20 w 192"/>
              <a:gd name="T45" fmla="*/ 28 h 156"/>
              <a:gd name="T46" fmla="*/ 28 w 192"/>
              <a:gd name="T47" fmla="*/ 20 h 156"/>
              <a:gd name="T48" fmla="*/ 36 w 192"/>
              <a:gd name="T49" fmla="*/ 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56">
                <a:moveTo>
                  <a:pt x="0" y="115"/>
                </a:moveTo>
                <a:cubicBezTo>
                  <a:pt x="0" y="138"/>
                  <a:pt x="18" y="156"/>
                  <a:pt x="41" y="156"/>
                </a:cubicBezTo>
                <a:cubicBezTo>
                  <a:pt x="107" y="156"/>
                  <a:pt x="107" y="156"/>
                  <a:pt x="107" y="156"/>
                </a:cubicBezTo>
                <a:cubicBezTo>
                  <a:pt x="130" y="156"/>
                  <a:pt x="148" y="138"/>
                  <a:pt x="148" y="115"/>
                </a:cubicBezTo>
                <a:cubicBezTo>
                  <a:pt x="148" y="107"/>
                  <a:pt x="148" y="107"/>
                  <a:pt x="148" y="107"/>
                </a:cubicBezTo>
                <a:cubicBezTo>
                  <a:pt x="165" y="95"/>
                  <a:pt x="192" y="86"/>
                  <a:pt x="192" y="60"/>
                </a:cubicBezTo>
                <a:cubicBezTo>
                  <a:pt x="192" y="42"/>
                  <a:pt x="178" y="28"/>
                  <a:pt x="160" y="28"/>
                </a:cubicBezTo>
                <a:cubicBezTo>
                  <a:pt x="156" y="28"/>
                  <a:pt x="152" y="29"/>
                  <a:pt x="148" y="30"/>
                </a:cubicBezTo>
                <a:cubicBezTo>
                  <a:pt x="148" y="16"/>
                  <a:pt x="148" y="16"/>
                  <a:pt x="148" y="16"/>
                </a:cubicBezTo>
                <a:cubicBezTo>
                  <a:pt x="148" y="7"/>
                  <a:pt x="141" y="0"/>
                  <a:pt x="132" y="0"/>
                </a:cubicBezTo>
                <a:cubicBezTo>
                  <a:pt x="16" y="0"/>
                  <a:pt x="16" y="0"/>
                  <a:pt x="16" y="0"/>
                </a:cubicBezTo>
                <a:cubicBezTo>
                  <a:pt x="7" y="0"/>
                  <a:pt x="0" y="7"/>
                  <a:pt x="0" y="16"/>
                </a:cubicBezTo>
                <a:lnTo>
                  <a:pt x="0" y="115"/>
                </a:lnTo>
                <a:close/>
                <a:moveTo>
                  <a:pt x="148" y="84"/>
                </a:moveTo>
                <a:cubicBezTo>
                  <a:pt x="148" y="60"/>
                  <a:pt x="148" y="60"/>
                  <a:pt x="148" y="60"/>
                </a:cubicBezTo>
                <a:cubicBezTo>
                  <a:pt x="148" y="53"/>
                  <a:pt x="153" y="48"/>
                  <a:pt x="160" y="48"/>
                </a:cubicBezTo>
                <a:cubicBezTo>
                  <a:pt x="167" y="48"/>
                  <a:pt x="172" y="53"/>
                  <a:pt x="172" y="60"/>
                </a:cubicBezTo>
                <a:cubicBezTo>
                  <a:pt x="172" y="72"/>
                  <a:pt x="160" y="77"/>
                  <a:pt x="148" y="84"/>
                </a:cubicBezTo>
                <a:close/>
                <a:moveTo>
                  <a:pt x="36" y="28"/>
                </a:moveTo>
                <a:cubicBezTo>
                  <a:pt x="36" y="108"/>
                  <a:pt x="36" y="108"/>
                  <a:pt x="36" y="108"/>
                </a:cubicBezTo>
                <a:cubicBezTo>
                  <a:pt x="36" y="112"/>
                  <a:pt x="32" y="116"/>
                  <a:pt x="28" y="116"/>
                </a:cubicBezTo>
                <a:cubicBezTo>
                  <a:pt x="24" y="116"/>
                  <a:pt x="20" y="112"/>
                  <a:pt x="20" y="108"/>
                </a:cubicBezTo>
                <a:cubicBezTo>
                  <a:pt x="20" y="28"/>
                  <a:pt x="20" y="28"/>
                  <a:pt x="20" y="28"/>
                </a:cubicBezTo>
                <a:cubicBezTo>
                  <a:pt x="20" y="24"/>
                  <a:pt x="24" y="20"/>
                  <a:pt x="28" y="20"/>
                </a:cubicBezTo>
                <a:cubicBezTo>
                  <a:pt x="32" y="20"/>
                  <a:pt x="36" y="24"/>
                  <a:pt x="36" y="2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9" name="Freeform 51"/>
          <p:cNvSpPr>
            <a:spLocks/>
          </p:cNvSpPr>
          <p:nvPr/>
        </p:nvSpPr>
        <p:spPr bwMode="auto">
          <a:xfrm>
            <a:off x="7708107" y="1427201"/>
            <a:ext cx="315913" cy="315912"/>
          </a:xfrm>
          <a:custGeom>
            <a:avLst/>
            <a:gdLst>
              <a:gd name="T0" fmla="*/ 95 w 195"/>
              <a:gd name="T1" fmla="*/ 40 h 195"/>
              <a:gd name="T2" fmla="*/ 82 w 195"/>
              <a:gd name="T3" fmla="*/ 82 h 195"/>
              <a:gd name="T4" fmla="*/ 16 w 195"/>
              <a:gd name="T5" fmla="*/ 15 h 195"/>
              <a:gd name="T6" fmla="*/ 10 w 195"/>
              <a:gd name="T7" fmla="*/ 12 h 195"/>
              <a:gd name="T8" fmla="*/ 2 w 195"/>
              <a:gd name="T9" fmla="*/ 20 h 195"/>
              <a:gd name="T10" fmla="*/ 2 w 195"/>
              <a:gd name="T11" fmla="*/ 23 h 195"/>
              <a:gd name="T12" fmla="*/ 45 w 195"/>
              <a:gd name="T13" fmla="*/ 128 h 195"/>
              <a:gd name="T14" fmla="*/ 7 w 195"/>
              <a:gd name="T15" fmla="*/ 166 h 195"/>
              <a:gd name="T16" fmla="*/ 7 w 195"/>
              <a:gd name="T17" fmla="*/ 188 h 195"/>
              <a:gd name="T18" fmla="*/ 29 w 195"/>
              <a:gd name="T19" fmla="*/ 188 h 195"/>
              <a:gd name="T20" fmla="*/ 67 w 195"/>
              <a:gd name="T21" fmla="*/ 150 h 195"/>
              <a:gd name="T22" fmla="*/ 90 w 195"/>
              <a:gd name="T23" fmla="*/ 173 h 195"/>
              <a:gd name="T24" fmla="*/ 110 w 195"/>
              <a:gd name="T25" fmla="*/ 155 h 195"/>
              <a:gd name="T26" fmla="*/ 143 w 195"/>
              <a:gd name="T27" fmla="*/ 188 h 195"/>
              <a:gd name="T28" fmla="*/ 165 w 195"/>
              <a:gd name="T29" fmla="*/ 188 h 195"/>
              <a:gd name="T30" fmla="*/ 165 w 195"/>
              <a:gd name="T31" fmla="*/ 166 h 195"/>
              <a:gd name="T32" fmla="*/ 113 w 195"/>
              <a:gd name="T33" fmla="*/ 113 h 195"/>
              <a:gd name="T34" fmla="*/ 155 w 195"/>
              <a:gd name="T35" fmla="*/ 100 h 195"/>
              <a:gd name="T36" fmla="*/ 191 w 195"/>
              <a:gd name="T37" fmla="*/ 64 h 195"/>
              <a:gd name="T38" fmla="*/ 191 w 195"/>
              <a:gd name="T39" fmla="*/ 50 h 195"/>
              <a:gd name="T40" fmla="*/ 177 w 195"/>
              <a:gd name="T41" fmla="*/ 50 h 195"/>
              <a:gd name="T42" fmla="*/ 145 w 195"/>
              <a:gd name="T43" fmla="*/ 81 h 195"/>
              <a:gd name="T44" fmla="*/ 137 w 195"/>
              <a:gd name="T45" fmla="*/ 81 h 195"/>
              <a:gd name="T46" fmla="*/ 137 w 195"/>
              <a:gd name="T47" fmla="*/ 73 h 195"/>
              <a:gd name="T48" fmla="*/ 168 w 195"/>
              <a:gd name="T49" fmla="*/ 41 h 195"/>
              <a:gd name="T50" fmla="*/ 168 w 195"/>
              <a:gd name="T51" fmla="*/ 27 h 195"/>
              <a:gd name="T52" fmla="*/ 154 w 195"/>
              <a:gd name="T53" fmla="*/ 27 h 195"/>
              <a:gd name="T54" fmla="*/ 122 w 195"/>
              <a:gd name="T55" fmla="*/ 58 h 195"/>
              <a:gd name="T56" fmla="*/ 114 w 195"/>
              <a:gd name="T57" fmla="*/ 58 h 195"/>
              <a:gd name="T58" fmla="*/ 114 w 195"/>
              <a:gd name="T59" fmla="*/ 50 h 195"/>
              <a:gd name="T60" fmla="*/ 145 w 195"/>
              <a:gd name="T61" fmla="*/ 18 h 195"/>
              <a:gd name="T62" fmla="*/ 145 w 195"/>
              <a:gd name="T63" fmla="*/ 4 h 195"/>
              <a:gd name="T64" fmla="*/ 131 w 195"/>
              <a:gd name="T65" fmla="*/ 4 h 195"/>
              <a:gd name="T66" fmla="*/ 95 w 195"/>
              <a:gd name="T67"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95">
                <a:moveTo>
                  <a:pt x="95" y="40"/>
                </a:moveTo>
                <a:cubicBezTo>
                  <a:pt x="83" y="52"/>
                  <a:pt x="86" y="67"/>
                  <a:pt x="82" y="82"/>
                </a:cubicBezTo>
                <a:cubicBezTo>
                  <a:pt x="16" y="15"/>
                  <a:pt x="16" y="15"/>
                  <a:pt x="16" y="15"/>
                </a:cubicBezTo>
                <a:cubicBezTo>
                  <a:pt x="14" y="13"/>
                  <a:pt x="12" y="12"/>
                  <a:pt x="10" y="12"/>
                </a:cubicBezTo>
                <a:cubicBezTo>
                  <a:pt x="6" y="12"/>
                  <a:pt x="2" y="16"/>
                  <a:pt x="2" y="20"/>
                </a:cubicBezTo>
                <a:cubicBezTo>
                  <a:pt x="2" y="23"/>
                  <a:pt x="2" y="23"/>
                  <a:pt x="2" y="23"/>
                </a:cubicBezTo>
                <a:cubicBezTo>
                  <a:pt x="2" y="47"/>
                  <a:pt x="12" y="92"/>
                  <a:pt x="45" y="128"/>
                </a:cubicBezTo>
                <a:cubicBezTo>
                  <a:pt x="7" y="166"/>
                  <a:pt x="7" y="166"/>
                  <a:pt x="7" y="166"/>
                </a:cubicBezTo>
                <a:cubicBezTo>
                  <a:pt x="0" y="172"/>
                  <a:pt x="0" y="182"/>
                  <a:pt x="7" y="188"/>
                </a:cubicBezTo>
                <a:cubicBezTo>
                  <a:pt x="13" y="195"/>
                  <a:pt x="23" y="195"/>
                  <a:pt x="29" y="188"/>
                </a:cubicBezTo>
                <a:cubicBezTo>
                  <a:pt x="67" y="150"/>
                  <a:pt x="67" y="150"/>
                  <a:pt x="67" y="150"/>
                </a:cubicBezTo>
                <a:cubicBezTo>
                  <a:pt x="90" y="173"/>
                  <a:pt x="90" y="173"/>
                  <a:pt x="90" y="173"/>
                </a:cubicBezTo>
                <a:cubicBezTo>
                  <a:pt x="110" y="155"/>
                  <a:pt x="110" y="155"/>
                  <a:pt x="110" y="155"/>
                </a:cubicBezTo>
                <a:cubicBezTo>
                  <a:pt x="143" y="188"/>
                  <a:pt x="143" y="188"/>
                  <a:pt x="143" y="188"/>
                </a:cubicBezTo>
                <a:cubicBezTo>
                  <a:pt x="149" y="195"/>
                  <a:pt x="159" y="195"/>
                  <a:pt x="165" y="188"/>
                </a:cubicBezTo>
                <a:cubicBezTo>
                  <a:pt x="172" y="182"/>
                  <a:pt x="172" y="172"/>
                  <a:pt x="165" y="166"/>
                </a:cubicBezTo>
                <a:cubicBezTo>
                  <a:pt x="113" y="113"/>
                  <a:pt x="113" y="113"/>
                  <a:pt x="113" y="113"/>
                </a:cubicBezTo>
                <a:cubicBezTo>
                  <a:pt x="128" y="109"/>
                  <a:pt x="143" y="112"/>
                  <a:pt x="155" y="100"/>
                </a:cubicBezTo>
                <a:cubicBezTo>
                  <a:pt x="191" y="64"/>
                  <a:pt x="191" y="64"/>
                  <a:pt x="191" y="64"/>
                </a:cubicBezTo>
                <a:cubicBezTo>
                  <a:pt x="195" y="60"/>
                  <a:pt x="195" y="54"/>
                  <a:pt x="191" y="50"/>
                </a:cubicBezTo>
                <a:cubicBezTo>
                  <a:pt x="187" y="46"/>
                  <a:pt x="181" y="46"/>
                  <a:pt x="177" y="50"/>
                </a:cubicBezTo>
                <a:cubicBezTo>
                  <a:pt x="145" y="81"/>
                  <a:pt x="145" y="81"/>
                  <a:pt x="145" y="81"/>
                </a:cubicBezTo>
                <a:cubicBezTo>
                  <a:pt x="143" y="84"/>
                  <a:pt x="139" y="84"/>
                  <a:pt x="137" y="81"/>
                </a:cubicBezTo>
                <a:cubicBezTo>
                  <a:pt x="134" y="79"/>
                  <a:pt x="134" y="75"/>
                  <a:pt x="137" y="73"/>
                </a:cubicBezTo>
                <a:cubicBezTo>
                  <a:pt x="168" y="41"/>
                  <a:pt x="168" y="41"/>
                  <a:pt x="168" y="41"/>
                </a:cubicBezTo>
                <a:cubicBezTo>
                  <a:pt x="172" y="37"/>
                  <a:pt x="172" y="31"/>
                  <a:pt x="168" y="27"/>
                </a:cubicBezTo>
                <a:cubicBezTo>
                  <a:pt x="164" y="23"/>
                  <a:pt x="158" y="23"/>
                  <a:pt x="154" y="27"/>
                </a:cubicBezTo>
                <a:cubicBezTo>
                  <a:pt x="122" y="58"/>
                  <a:pt x="122" y="58"/>
                  <a:pt x="122" y="58"/>
                </a:cubicBezTo>
                <a:cubicBezTo>
                  <a:pt x="120" y="61"/>
                  <a:pt x="116" y="61"/>
                  <a:pt x="114" y="58"/>
                </a:cubicBezTo>
                <a:cubicBezTo>
                  <a:pt x="111" y="56"/>
                  <a:pt x="111" y="52"/>
                  <a:pt x="114" y="50"/>
                </a:cubicBezTo>
                <a:cubicBezTo>
                  <a:pt x="145" y="18"/>
                  <a:pt x="145" y="18"/>
                  <a:pt x="145" y="18"/>
                </a:cubicBezTo>
                <a:cubicBezTo>
                  <a:pt x="149" y="14"/>
                  <a:pt x="149" y="8"/>
                  <a:pt x="145" y="4"/>
                </a:cubicBezTo>
                <a:cubicBezTo>
                  <a:pt x="141" y="0"/>
                  <a:pt x="135" y="0"/>
                  <a:pt x="131" y="4"/>
                </a:cubicBezTo>
                <a:lnTo>
                  <a:pt x="95" y="4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0" name="Freeform 52"/>
          <p:cNvSpPr>
            <a:spLocks noEditPoints="1"/>
          </p:cNvSpPr>
          <p:nvPr/>
        </p:nvSpPr>
        <p:spPr bwMode="auto">
          <a:xfrm>
            <a:off x="7033419" y="1428789"/>
            <a:ext cx="254000" cy="304800"/>
          </a:xfrm>
          <a:custGeom>
            <a:avLst/>
            <a:gdLst>
              <a:gd name="T0" fmla="*/ 0 w 156"/>
              <a:gd name="T1" fmla="*/ 110 h 188"/>
              <a:gd name="T2" fmla="*/ 78 w 156"/>
              <a:gd name="T3" fmla="*/ 188 h 188"/>
              <a:gd name="T4" fmla="*/ 156 w 156"/>
              <a:gd name="T5" fmla="*/ 110 h 188"/>
              <a:gd name="T6" fmla="*/ 101 w 156"/>
              <a:gd name="T7" fmla="*/ 36 h 188"/>
              <a:gd name="T8" fmla="*/ 101 w 156"/>
              <a:gd name="T9" fmla="*/ 35 h 188"/>
              <a:gd name="T10" fmla="*/ 96 w 156"/>
              <a:gd name="T11" fmla="*/ 28 h 188"/>
              <a:gd name="T12" fmla="*/ 104 w 156"/>
              <a:gd name="T13" fmla="*/ 20 h 188"/>
              <a:gd name="T14" fmla="*/ 106 w 156"/>
              <a:gd name="T15" fmla="*/ 20 h 188"/>
              <a:gd name="T16" fmla="*/ 116 w 156"/>
              <a:gd name="T17" fmla="*/ 10 h 188"/>
              <a:gd name="T18" fmla="*/ 106 w 156"/>
              <a:gd name="T19" fmla="*/ 0 h 188"/>
              <a:gd name="T20" fmla="*/ 50 w 156"/>
              <a:gd name="T21" fmla="*/ 0 h 188"/>
              <a:gd name="T22" fmla="*/ 40 w 156"/>
              <a:gd name="T23" fmla="*/ 10 h 188"/>
              <a:gd name="T24" fmla="*/ 50 w 156"/>
              <a:gd name="T25" fmla="*/ 20 h 188"/>
              <a:gd name="T26" fmla="*/ 52 w 156"/>
              <a:gd name="T27" fmla="*/ 20 h 188"/>
              <a:gd name="T28" fmla="*/ 60 w 156"/>
              <a:gd name="T29" fmla="*/ 28 h 188"/>
              <a:gd name="T30" fmla="*/ 55 w 156"/>
              <a:gd name="T31" fmla="*/ 36 h 188"/>
              <a:gd name="T32" fmla="*/ 34 w 156"/>
              <a:gd name="T33" fmla="*/ 45 h 188"/>
              <a:gd name="T34" fmla="*/ 27 w 156"/>
              <a:gd name="T35" fmla="*/ 38 h 188"/>
              <a:gd name="T36" fmla="*/ 17 w 156"/>
              <a:gd name="T37" fmla="*/ 38 h 188"/>
              <a:gd name="T38" fmla="*/ 6 w 156"/>
              <a:gd name="T39" fmla="*/ 49 h 188"/>
              <a:gd name="T40" fmla="*/ 6 w 156"/>
              <a:gd name="T41" fmla="*/ 59 h 188"/>
              <a:gd name="T42" fmla="*/ 13 w 156"/>
              <a:gd name="T43" fmla="*/ 66 h 188"/>
              <a:gd name="T44" fmla="*/ 0 w 156"/>
              <a:gd name="T45" fmla="*/ 110 h 188"/>
              <a:gd name="T46" fmla="*/ 68 w 156"/>
              <a:gd name="T47" fmla="*/ 62 h 188"/>
              <a:gd name="T48" fmla="*/ 78 w 156"/>
              <a:gd name="T49" fmla="*/ 52 h 188"/>
              <a:gd name="T50" fmla="*/ 88 w 156"/>
              <a:gd name="T51" fmla="*/ 62 h 188"/>
              <a:gd name="T52" fmla="*/ 78 w 156"/>
              <a:gd name="T53" fmla="*/ 72 h 188"/>
              <a:gd name="T54" fmla="*/ 68 w 156"/>
              <a:gd name="T55" fmla="*/ 62 h 188"/>
              <a:gd name="T56" fmla="*/ 20 w 156"/>
              <a:gd name="T57" fmla="*/ 110 h 188"/>
              <a:gd name="T58" fmla="*/ 30 w 156"/>
              <a:gd name="T59" fmla="*/ 100 h 188"/>
              <a:gd name="T60" fmla="*/ 40 w 156"/>
              <a:gd name="T61" fmla="*/ 110 h 188"/>
              <a:gd name="T62" fmla="*/ 30 w 156"/>
              <a:gd name="T63" fmla="*/ 120 h 188"/>
              <a:gd name="T64" fmla="*/ 20 w 156"/>
              <a:gd name="T65" fmla="*/ 110 h 188"/>
              <a:gd name="T66" fmla="*/ 116 w 156"/>
              <a:gd name="T67" fmla="*/ 110 h 188"/>
              <a:gd name="T68" fmla="*/ 126 w 156"/>
              <a:gd name="T69" fmla="*/ 100 h 188"/>
              <a:gd name="T70" fmla="*/ 136 w 156"/>
              <a:gd name="T71" fmla="*/ 110 h 188"/>
              <a:gd name="T72" fmla="*/ 126 w 156"/>
              <a:gd name="T73" fmla="*/ 120 h 188"/>
              <a:gd name="T74" fmla="*/ 116 w 156"/>
              <a:gd name="T75" fmla="*/ 110 h 188"/>
              <a:gd name="T76" fmla="*/ 68 w 156"/>
              <a:gd name="T77" fmla="*/ 158 h 188"/>
              <a:gd name="T78" fmla="*/ 78 w 156"/>
              <a:gd name="T79" fmla="*/ 148 h 188"/>
              <a:gd name="T80" fmla="*/ 88 w 156"/>
              <a:gd name="T81" fmla="*/ 158 h 188"/>
              <a:gd name="T82" fmla="*/ 78 w 156"/>
              <a:gd name="T83" fmla="*/ 168 h 188"/>
              <a:gd name="T84" fmla="*/ 68 w 156"/>
              <a:gd name="T85" fmla="*/ 158 h 188"/>
              <a:gd name="T86" fmla="*/ 118 w 156"/>
              <a:gd name="T87" fmla="*/ 81 h 188"/>
              <a:gd name="T88" fmla="*/ 85 w 156"/>
              <a:gd name="T89" fmla="*/ 114 h 188"/>
              <a:gd name="T90" fmla="*/ 74 w 156"/>
              <a:gd name="T91" fmla="*/ 114 h 188"/>
              <a:gd name="T92" fmla="*/ 74 w 156"/>
              <a:gd name="T93" fmla="*/ 103 h 188"/>
              <a:gd name="T94" fmla="*/ 107 w 156"/>
              <a:gd name="T95" fmla="*/ 70 h 188"/>
              <a:gd name="T96" fmla="*/ 118 w 156"/>
              <a:gd name="T97" fmla="*/ 70 h 188"/>
              <a:gd name="T98" fmla="*/ 118 w 156"/>
              <a:gd name="T9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188">
                <a:moveTo>
                  <a:pt x="0" y="110"/>
                </a:moveTo>
                <a:cubicBezTo>
                  <a:pt x="0" y="153"/>
                  <a:pt x="35" y="188"/>
                  <a:pt x="78" y="188"/>
                </a:cubicBezTo>
                <a:cubicBezTo>
                  <a:pt x="121" y="188"/>
                  <a:pt x="156" y="153"/>
                  <a:pt x="156" y="110"/>
                </a:cubicBezTo>
                <a:cubicBezTo>
                  <a:pt x="156" y="75"/>
                  <a:pt x="133" y="45"/>
                  <a:pt x="101" y="36"/>
                </a:cubicBezTo>
                <a:cubicBezTo>
                  <a:pt x="101" y="35"/>
                  <a:pt x="101" y="35"/>
                  <a:pt x="101" y="35"/>
                </a:cubicBezTo>
                <a:cubicBezTo>
                  <a:pt x="98" y="34"/>
                  <a:pt x="96" y="31"/>
                  <a:pt x="96" y="28"/>
                </a:cubicBezTo>
                <a:cubicBezTo>
                  <a:pt x="96" y="24"/>
                  <a:pt x="100" y="20"/>
                  <a:pt x="104" y="20"/>
                </a:cubicBezTo>
                <a:cubicBezTo>
                  <a:pt x="106" y="20"/>
                  <a:pt x="106" y="20"/>
                  <a:pt x="106" y="20"/>
                </a:cubicBezTo>
                <a:cubicBezTo>
                  <a:pt x="112" y="20"/>
                  <a:pt x="116" y="16"/>
                  <a:pt x="116" y="10"/>
                </a:cubicBezTo>
                <a:cubicBezTo>
                  <a:pt x="116" y="4"/>
                  <a:pt x="112" y="0"/>
                  <a:pt x="106" y="0"/>
                </a:cubicBezTo>
                <a:cubicBezTo>
                  <a:pt x="50" y="0"/>
                  <a:pt x="50" y="0"/>
                  <a:pt x="50" y="0"/>
                </a:cubicBezTo>
                <a:cubicBezTo>
                  <a:pt x="44" y="0"/>
                  <a:pt x="40" y="4"/>
                  <a:pt x="40" y="10"/>
                </a:cubicBezTo>
                <a:cubicBezTo>
                  <a:pt x="40" y="16"/>
                  <a:pt x="44" y="20"/>
                  <a:pt x="50" y="20"/>
                </a:cubicBezTo>
                <a:cubicBezTo>
                  <a:pt x="52" y="20"/>
                  <a:pt x="52" y="20"/>
                  <a:pt x="52" y="20"/>
                </a:cubicBezTo>
                <a:cubicBezTo>
                  <a:pt x="56" y="20"/>
                  <a:pt x="60" y="24"/>
                  <a:pt x="60" y="28"/>
                </a:cubicBezTo>
                <a:cubicBezTo>
                  <a:pt x="60" y="31"/>
                  <a:pt x="58" y="34"/>
                  <a:pt x="55" y="36"/>
                </a:cubicBezTo>
                <a:cubicBezTo>
                  <a:pt x="47" y="38"/>
                  <a:pt x="40" y="41"/>
                  <a:pt x="34" y="45"/>
                </a:cubicBezTo>
                <a:cubicBezTo>
                  <a:pt x="27" y="38"/>
                  <a:pt x="27" y="38"/>
                  <a:pt x="27" y="38"/>
                </a:cubicBezTo>
                <a:cubicBezTo>
                  <a:pt x="24" y="35"/>
                  <a:pt x="19" y="35"/>
                  <a:pt x="17" y="38"/>
                </a:cubicBezTo>
                <a:cubicBezTo>
                  <a:pt x="6" y="49"/>
                  <a:pt x="6" y="49"/>
                  <a:pt x="6" y="49"/>
                </a:cubicBezTo>
                <a:cubicBezTo>
                  <a:pt x="3" y="51"/>
                  <a:pt x="3" y="56"/>
                  <a:pt x="6" y="59"/>
                </a:cubicBezTo>
                <a:cubicBezTo>
                  <a:pt x="13" y="66"/>
                  <a:pt x="13" y="66"/>
                  <a:pt x="13" y="66"/>
                </a:cubicBezTo>
                <a:cubicBezTo>
                  <a:pt x="5" y="79"/>
                  <a:pt x="0" y="94"/>
                  <a:pt x="0" y="110"/>
                </a:cubicBezTo>
                <a:close/>
                <a:moveTo>
                  <a:pt x="68" y="62"/>
                </a:moveTo>
                <a:cubicBezTo>
                  <a:pt x="68" y="56"/>
                  <a:pt x="72" y="52"/>
                  <a:pt x="78" y="52"/>
                </a:cubicBezTo>
                <a:cubicBezTo>
                  <a:pt x="84" y="52"/>
                  <a:pt x="88" y="56"/>
                  <a:pt x="88" y="62"/>
                </a:cubicBezTo>
                <a:cubicBezTo>
                  <a:pt x="88" y="68"/>
                  <a:pt x="84" y="72"/>
                  <a:pt x="78" y="72"/>
                </a:cubicBezTo>
                <a:cubicBezTo>
                  <a:pt x="72" y="72"/>
                  <a:pt x="68" y="68"/>
                  <a:pt x="68" y="62"/>
                </a:cubicBezTo>
                <a:close/>
                <a:moveTo>
                  <a:pt x="20" y="110"/>
                </a:moveTo>
                <a:cubicBezTo>
                  <a:pt x="20" y="104"/>
                  <a:pt x="24" y="100"/>
                  <a:pt x="30" y="100"/>
                </a:cubicBezTo>
                <a:cubicBezTo>
                  <a:pt x="36" y="100"/>
                  <a:pt x="40" y="104"/>
                  <a:pt x="40" y="110"/>
                </a:cubicBezTo>
                <a:cubicBezTo>
                  <a:pt x="40" y="116"/>
                  <a:pt x="36" y="120"/>
                  <a:pt x="30" y="120"/>
                </a:cubicBezTo>
                <a:cubicBezTo>
                  <a:pt x="24" y="120"/>
                  <a:pt x="20" y="116"/>
                  <a:pt x="20" y="110"/>
                </a:cubicBezTo>
                <a:close/>
                <a:moveTo>
                  <a:pt x="116" y="110"/>
                </a:moveTo>
                <a:cubicBezTo>
                  <a:pt x="116" y="104"/>
                  <a:pt x="120" y="100"/>
                  <a:pt x="126" y="100"/>
                </a:cubicBezTo>
                <a:cubicBezTo>
                  <a:pt x="132" y="100"/>
                  <a:pt x="136" y="104"/>
                  <a:pt x="136" y="110"/>
                </a:cubicBezTo>
                <a:cubicBezTo>
                  <a:pt x="136" y="116"/>
                  <a:pt x="132" y="120"/>
                  <a:pt x="126" y="120"/>
                </a:cubicBezTo>
                <a:cubicBezTo>
                  <a:pt x="120" y="120"/>
                  <a:pt x="116" y="116"/>
                  <a:pt x="116" y="110"/>
                </a:cubicBezTo>
                <a:close/>
                <a:moveTo>
                  <a:pt x="68" y="158"/>
                </a:moveTo>
                <a:cubicBezTo>
                  <a:pt x="68" y="152"/>
                  <a:pt x="72" y="148"/>
                  <a:pt x="78" y="148"/>
                </a:cubicBezTo>
                <a:cubicBezTo>
                  <a:pt x="84" y="148"/>
                  <a:pt x="88" y="152"/>
                  <a:pt x="88" y="158"/>
                </a:cubicBezTo>
                <a:cubicBezTo>
                  <a:pt x="88" y="164"/>
                  <a:pt x="84" y="168"/>
                  <a:pt x="78" y="168"/>
                </a:cubicBezTo>
                <a:cubicBezTo>
                  <a:pt x="72" y="168"/>
                  <a:pt x="68" y="164"/>
                  <a:pt x="68" y="158"/>
                </a:cubicBezTo>
                <a:close/>
                <a:moveTo>
                  <a:pt x="118" y="81"/>
                </a:moveTo>
                <a:cubicBezTo>
                  <a:pt x="85" y="114"/>
                  <a:pt x="85" y="114"/>
                  <a:pt x="85" y="114"/>
                </a:cubicBezTo>
                <a:cubicBezTo>
                  <a:pt x="82" y="117"/>
                  <a:pt x="77" y="117"/>
                  <a:pt x="74" y="114"/>
                </a:cubicBezTo>
                <a:cubicBezTo>
                  <a:pt x="71" y="111"/>
                  <a:pt x="71" y="106"/>
                  <a:pt x="74" y="103"/>
                </a:cubicBezTo>
                <a:cubicBezTo>
                  <a:pt x="107" y="70"/>
                  <a:pt x="107" y="70"/>
                  <a:pt x="107" y="70"/>
                </a:cubicBezTo>
                <a:cubicBezTo>
                  <a:pt x="110" y="67"/>
                  <a:pt x="115" y="67"/>
                  <a:pt x="118" y="70"/>
                </a:cubicBezTo>
                <a:cubicBezTo>
                  <a:pt x="121" y="73"/>
                  <a:pt x="121" y="78"/>
                  <a:pt x="118" y="81"/>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1" name="Freeform 53"/>
          <p:cNvSpPr>
            <a:spLocks noEditPoints="1"/>
          </p:cNvSpPr>
          <p:nvPr/>
        </p:nvSpPr>
        <p:spPr bwMode="auto">
          <a:xfrm>
            <a:off x="6304757" y="1428789"/>
            <a:ext cx="306388" cy="304800"/>
          </a:xfrm>
          <a:custGeom>
            <a:avLst/>
            <a:gdLst>
              <a:gd name="T0" fmla="*/ 0 w 188"/>
              <a:gd name="T1" fmla="*/ 94 h 188"/>
              <a:gd name="T2" fmla="*/ 94 w 188"/>
              <a:gd name="T3" fmla="*/ 188 h 188"/>
              <a:gd name="T4" fmla="*/ 188 w 188"/>
              <a:gd name="T5" fmla="*/ 94 h 188"/>
              <a:gd name="T6" fmla="*/ 94 w 188"/>
              <a:gd name="T7" fmla="*/ 0 h 188"/>
              <a:gd name="T8" fmla="*/ 0 w 188"/>
              <a:gd name="T9" fmla="*/ 94 h 188"/>
              <a:gd name="T10" fmla="*/ 84 w 188"/>
              <a:gd name="T11" fmla="*/ 30 h 188"/>
              <a:gd name="T12" fmla="*/ 94 w 188"/>
              <a:gd name="T13" fmla="*/ 20 h 188"/>
              <a:gd name="T14" fmla="*/ 104 w 188"/>
              <a:gd name="T15" fmla="*/ 30 h 188"/>
              <a:gd name="T16" fmla="*/ 94 w 188"/>
              <a:gd name="T17" fmla="*/ 40 h 188"/>
              <a:gd name="T18" fmla="*/ 84 w 188"/>
              <a:gd name="T19" fmla="*/ 30 h 188"/>
              <a:gd name="T20" fmla="*/ 20 w 188"/>
              <a:gd name="T21" fmla="*/ 94 h 188"/>
              <a:gd name="T22" fmla="*/ 30 w 188"/>
              <a:gd name="T23" fmla="*/ 84 h 188"/>
              <a:gd name="T24" fmla="*/ 40 w 188"/>
              <a:gd name="T25" fmla="*/ 94 h 188"/>
              <a:gd name="T26" fmla="*/ 30 w 188"/>
              <a:gd name="T27" fmla="*/ 104 h 188"/>
              <a:gd name="T28" fmla="*/ 20 w 188"/>
              <a:gd name="T29" fmla="*/ 94 h 188"/>
              <a:gd name="T30" fmla="*/ 148 w 188"/>
              <a:gd name="T31" fmla="*/ 94 h 188"/>
              <a:gd name="T32" fmla="*/ 158 w 188"/>
              <a:gd name="T33" fmla="*/ 84 h 188"/>
              <a:gd name="T34" fmla="*/ 168 w 188"/>
              <a:gd name="T35" fmla="*/ 94 h 188"/>
              <a:gd name="T36" fmla="*/ 158 w 188"/>
              <a:gd name="T37" fmla="*/ 104 h 188"/>
              <a:gd name="T38" fmla="*/ 148 w 188"/>
              <a:gd name="T39" fmla="*/ 94 h 188"/>
              <a:gd name="T40" fmla="*/ 84 w 188"/>
              <a:gd name="T41" fmla="*/ 158 h 188"/>
              <a:gd name="T42" fmla="*/ 94 w 188"/>
              <a:gd name="T43" fmla="*/ 148 h 188"/>
              <a:gd name="T44" fmla="*/ 104 w 188"/>
              <a:gd name="T45" fmla="*/ 158 h 188"/>
              <a:gd name="T46" fmla="*/ 94 w 188"/>
              <a:gd name="T47" fmla="*/ 168 h 188"/>
              <a:gd name="T48" fmla="*/ 84 w 188"/>
              <a:gd name="T49" fmla="*/ 158 h 188"/>
              <a:gd name="T50" fmla="*/ 79 w 188"/>
              <a:gd name="T51" fmla="*/ 99 h 188"/>
              <a:gd name="T52" fmla="*/ 50 w 188"/>
              <a:gd name="T53" fmla="*/ 69 h 188"/>
              <a:gd name="T54" fmla="*/ 50 w 188"/>
              <a:gd name="T55" fmla="*/ 58 h 188"/>
              <a:gd name="T56" fmla="*/ 61 w 188"/>
              <a:gd name="T57" fmla="*/ 58 h 188"/>
              <a:gd name="T58" fmla="*/ 88 w 188"/>
              <a:gd name="T59" fmla="*/ 85 h 188"/>
              <a:gd name="T60" fmla="*/ 96 w 188"/>
              <a:gd name="T61" fmla="*/ 85 h 188"/>
              <a:gd name="T62" fmla="*/ 135 w 188"/>
              <a:gd name="T63" fmla="*/ 46 h 188"/>
              <a:gd name="T64" fmla="*/ 146 w 188"/>
              <a:gd name="T65" fmla="*/ 46 h 188"/>
              <a:gd name="T66" fmla="*/ 146 w 188"/>
              <a:gd name="T67" fmla="*/ 57 h 188"/>
              <a:gd name="T68" fmla="*/ 105 w 188"/>
              <a:gd name="T69" fmla="*/ 99 h 188"/>
              <a:gd name="T70" fmla="*/ 92 w 188"/>
              <a:gd name="T71" fmla="*/ 104 h 188"/>
              <a:gd name="T72" fmla="*/ 79 w 188"/>
              <a:gd name="T73"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188">
                <a:moveTo>
                  <a:pt x="0" y="94"/>
                </a:moveTo>
                <a:cubicBezTo>
                  <a:pt x="0" y="146"/>
                  <a:pt x="42" y="188"/>
                  <a:pt x="94" y="188"/>
                </a:cubicBezTo>
                <a:cubicBezTo>
                  <a:pt x="146" y="188"/>
                  <a:pt x="188" y="146"/>
                  <a:pt x="188" y="94"/>
                </a:cubicBezTo>
                <a:cubicBezTo>
                  <a:pt x="188" y="42"/>
                  <a:pt x="146" y="0"/>
                  <a:pt x="94" y="0"/>
                </a:cubicBezTo>
                <a:cubicBezTo>
                  <a:pt x="42" y="0"/>
                  <a:pt x="0" y="42"/>
                  <a:pt x="0" y="94"/>
                </a:cubicBezTo>
                <a:close/>
                <a:moveTo>
                  <a:pt x="84" y="30"/>
                </a:moveTo>
                <a:cubicBezTo>
                  <a:pt x="84" y="24"/>
                  <a:pt x="88" y="20"/>
                  <a:pt x="94" y="20"/>
                </a:cubicBezTo>
                <a:cubicBezTo>
                  <a:pt x="100" y="20"/>
                  <a:pt x="104" y="24"/>
                  <a:pt x="104" y="30"/>
                </a:cubicBezTo>
                <a:cubicBezTo>
                  <a:pt x="104" y="36"/>
                  <a:pt x="100" y="40"/>
                  <a:pt x="94" y="40"/>
                </a:cubicBezTo>
                <a:cubicBezTo>
                  <a:pt x="88" y="40"/>
                  <a:pt x="84" y="36"/>
                  <a:pt x="84" y="30"/>
                </a:cubicBezTo>
                <a:close/>
                <a:moveTo>
                  <a:pt x="20" y="94"/>
                </a:moveTo>
                <a:cubicBezTo>
                  <a:pt x="20" y="88"/>
                  <a:pt x="24" y="84"/>
                  <a:pt x="30" y="84"/>
                </a:cubicBezTo>
                <a:cubicBezTo>
                  <a:pt x="36" y="84"/>
                  <a:pt x="40" y="88"/>
                  <a:pt x="40" y="94"/>
                </a:cubicBezTo>
                <a:cubicBezTo>
                  <a:pt x="40" y="100"/>
                  <a:pt x="36" y="104"/>
                  <a:pt x="30" y="104"/>
                </a:cubicBezTo>
                <a:cubicBezTo>
                  <a:pt x="24" y="104"/>
                  <a:pt x="20" y="100"/>
                  <a:pt x="20" y="94"/>
                </a:cubicBezTo>
                <a:close/>
                <a:moveTo>
                  <a:pt x="148" y="94"/>
                </a:moveTo>
                <a:cubicBezTo>
                  <a:pt x="148" y="88"/>
                  <a:pt x="152" y="84"/>
                  <a:pt x="158" y="84"/>
                </a:cubicBezTo>
                <a:cubicBezTo>
                  <a:pt x="164" y="84"/>
                  <a:pt x="168" y="88"/>
                  <a:pt x="168" y="94"/>
                </a:cubicBezTo>
                <a:cubicBezTo>
                  <a:pt x="168" y="100"/>
                  <a:pt x="164" y="104"/>
                  <a:pt x="158" y="104"/>
                </a:cubicBezTo>
                <a:cubicBezTo>
                  <a:pt x="152" y="104"/>
                  <a:pt x="148" y="100"/>
                  <a:pt x="148" y="94"/>
                </a:cubicBezTo>
                <a:close/>
                <a:moveTo>
                  <a:pt x="84" y="158"/>
                </a:moveTo>
                <a:cubicBezTo>
                  <a:pt x="84" y="152"/>
                  <a:pt x="88" y="148"/>
                  <a:pt x="94" y="148"/>
                </a:cubicBezTo>
                <a:cubicBezTo>
                  <a:pt x="100" y="148"/>
                  <a:pt x="104" y="152"/>
                  <a:pt x="104" y="158"/>
                </a:cubicBezTo>
                <a:cubicBezTo>
                  <a:pt x="104" y="164"/>
                  <a:pt x="100" y="168"/>
                  <a:pt x="94" y="168"/>
                </a:cubicBezTo>
                <a:cubicBezTo>
                  <a:pt x="88" y="168"/>
                  <a:pt x="84" y="164"/>
                  <a:pt x="84" y="158"/>
                </a:cubicBezTo>
                <a:close/>
                <a:moveTo>
                  <a:pt x="79" y="99"/>
                </a:moveTo>
                <a:cubicBezTo>
                  <a:pt x="77" y="97"/>
                  <a:pt x="50" y="69"/>
                  <a:pt x="50" y="69"/>
                </a:cubicBezTo>
                <a:cubicBezTo>
                  <a:pt x="47" y="66"/>
                  <a:pt x="47" y="61"/>
                  <a:pt x="50" y="58"/>
                </a:cubicBezTo>
                <a:cubicBezTo>
                  <a:pt x="53" y="55"/>
                  <a:pt x="58" y="55"/>
                  <a:pt x="61" y="58"/>
                </a:cubicBezTo>
                <a:cubicBezTo>
                  <a:pt x="88" y="85"/>
                  <a:pt x="88" y="85"/>
                  <a:pt x="88" y="85"/>
                </a:cubicBezTo>
                <a:cubicBezTo>
                  <a:pt x="90" y="87"/>
                  <a:pt x="94" y="87"/>
                  <a:pt x="96" y="85"/>
                </a:cubicBezTo>
                <a:cubicBezTo>
                  <a:pt x="135" y="46"/>
                  <a:pt x="135" y="46"/>
                  <a:pt x="135" y="46"/>
                </a:cubicBezTo>
                <a:cubicBezTo>
                  <a:pt x="138" y="43"/>
                  <a:pt x="143" y="43"/>
                  <a:pt x="146" y="46"/>
                </a:cubicBezTo>
                <a:cubicBezTo>
                  <a:pt x="149" y="49"/>
                  <a:pt x="149" y="54"/>
                  <a:pt x="146" y="57"/>
                </a:cubicBezTo>
                <a:cubicBezTo>
                  <a:pt x="146" y="57"/>
                  <a:pt x="107" y="97"/>
                  <a:pt x="105" y="99"/>
                </a:cubicBezTo>
                <a:cubicBezTo>
                  <a:pt x="101" y="102"/>
                  <a:pt x="97" y="104"/>
                  <a:pt x="92" y="104"/>
                </a:cubicBezTo>
                <a:cubicBezTo>
                  <a:pt x="87" y="104"/>
                  <a:pt x="83" y="102"/>
                  <a:pt x="79" y="99"/>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2" name="Freeform 54"/>
          <p:cNvSpPr>
            <a:spLocks noEditPoints="1"/>
          </p:cNvSpPr>
          <p:nvPr/>
        </p:nvSpPr>
        <p:spPr bwMode="auto">
          <a:xfrm>
            <a:off x="5666582" y="5629314"/>
            <a:ext cx="169863" cy="312737"/>
          </a:xfrm>
          <a:custGeom>
            <a:avLst/>
            <a:gdLst>
              <a:gd name="T0" fmla="*/ 20 w 104"/>
              <a:gd name="T1" fmla="*/ 32 h 192"/>
              <a:gd name="T2" fmla="*/ 52 w 104"/>
              <a:gd name="T3" fmla="*/ 64 h 192"/>
              <a:gd name="T4" fmla="*/ 84 w 104"/>
              <a:gd name="T5" fmla="*/ 32 h 192"/>
              <a:gd name="T6" fmla="*/ 52 w 104"/>
              <a:gd name="T7" fmla="*/ 0 h 192"/>
              <a:gd name="T8" fmla="*/ 20 w 104"/>
              <a:gd name="T9" fmla="*/ 32 h 192"/>
              <a:gd name="T10" fmla="*/ 20 w 104"/>
              <a:gd name="T11" fmla="*/ 100 h 192"/>
              <a:gd name="T12" fmla="*/ 20 w 104"/>
              <a:gd name="T13" fmla="*/ 172 h 192"/>
              <a:gd name="T14" fmla="*/ 10 w 104"/>
              <a:gd name="T15" fmla="*/ 172 h 192"/>
              <a:gd name="T16" fmla="*/ 0 w 104"/>
              <a:gd name="T17" fmla="*/ 182 h 192"/>
              <a:gd name="T18" fmla="*/ 10 w 104"/>
              <a:gd name="T19" fmla="*/ 192 h 192"/>
              <a:gd name="T20" fmla="*/ 94 w 104"/>
              <a:gd name="T21" fmla="*/ 192 h 192"/>
              <a:gd name="T22" fmla="*/ 104 w 104"/>
              <a:gd name="T23" fmla="*/ 182 h 192"/>
              <a:gd name="T24" fmla="*/ 94 w 104"/>
              <a:gd name="T25" fmla="*/ 172 h 192"/>
              <a:gd name="T26" fmla="*/ 84 w 104"/>
              <a:gd name="T27" fmla="*/ 172 h 192"/>
              <a:gd name="T28" fmla="*/ 84 w 104"/>
              <a:gd name="T29" fmla="*/ 89 h 192"/>
              <a:gd name="T30" fmla="*/ 75 w 104"/>
              <a:gd name="T31" fmla="*/ 80 h 192"/>
              <a:gd name="T32" fmla="*/ 10 w 104"/>
              <a:gd name="T33" fmla="*/ 80 h 192"/>
              <a:gd name="T34" fmla="*/ 0 w 104"/>
              <a:gd name="T35" fmla="*/ 90 h 192"/>
              <a:gd name="T36" fmla="*/ 10 w 104"/>
              <a:gd name="T37" fmla="*/ 100 h 192"/>
              <a:gd name="T38" fmla="*/ 20 w 104"/>
              <a:gd name="T3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92">
                <a:moveTo>
                  <a:pt x="20" y="32"/>
                </a:moveTo>
                <a:cubicBezTo>
                  <a:pt x="20" y="50"/>
                  <a:pt x="34" y="64"/>
                  <a:pt x="52" y="64"/>
                </a:cubicBezTo>
                <a:cubicBezTo>
                  <a:pt x="70" y="64"/>
                  <a:pt x="84" y="50"/>
                  <a:pt x="84" y="32"/>
                </a:cubicBezTo>
                <a:cubicBezTo>
                  <a:pt x="84" y="14"/>
                  <a:pt x="70" y="0"/>
                  <a:pt x="52" y="0"/>
                </a:cubicBezTo>
                <a:cubicBezTo>
                  <a:pt x="34" y="0"/>
                  <a:pt x="20" y="14"/>
                  <a:pt x="20" y="32"/>
                </a:cubicBezTo>
                <a:close/>
                <a:moveTo>
                  <a:pt x="20" y="100"/>
                </a:moveTo>
                <a:cubicBezTo>
                  <a:pt x="20" y="172"/>
                  <a:pt x="20" y="172"/>
                  <a:pt x="20" y="172"/>
                </a:cubicBezTo>
                <a:cubicBezTo>
                  <a:pt x="10" y="172"/>
                  <a:pt x="10" y="172"/>
                  <a:pt x="10" y="172"/>
                </a:cubicBezTo>
                <a:cubicBezTo>
                  <a:pt x="4" y="172"/>
                  <a:pt x="0" y="176"/>
                  <a:pt x="0" y="182"/>
                </a:cubicBezTo>
                <a:cubicBezTo>
                  <a:pt x="0" y="188"/>
                  <a:pt x="4" y="192"/>
                  <a:pt x="10" y="192"/>
                </a:cubicBezTo>
                <a:cubicBezTo>
                  <a:pt x="94" y="192"/>
                  <a:pt x="94" y="192"/>
                  <a:pt x="94" y="192"/>
                </a:cubicBezTo>
                <a:cubicBezTo>
                  <a:pt x="100" y="192"/>
                  <a:pt x="104" y="188"/>
                  <a:pt x="104" y="182"/>
                </a:cubicBezTo>
                <a:cubicBezTo>
                  <a:pt x="104" y="176"/>
                  <a:pt x="100" y="172"/>
                  <a:pt x="94" y="172"/>
                </a:cubicBezTo>
                <a:cubicBezTo>
                  <a:pt x="84" y="172"/>
                  <a:pt x="84" y="172"/>
                  <a:pt x="84" y="172"/>
                </a:cubicBezTo>
                <a:cubicBezTo>
                  <a:pt x="84" y="89"/>
                  <a:pt x="84" y="89"/>
                  <a:pt x="84" y="89"/>
                </a:cubicBezTo>
                <a:cubicBezTo>
                  <a:pt x="84" y="84"/>
                  <a:pt x="80" y="80"/>
                  <a:pt x="75" y="80"/>
                </a:cubicBezTo>
                <a:cubicBezTo>
                  <a:pt x="10" y="80"/>
                  <a:pt x="10" y="80"/>
                  <a:pt x="10" y="80"/>
                </a:cubicBezTo>
                <a:cubicBezTo>
                  <a:pt x="4" y="80"/>
                  <a:pt x="0" y="84"/>
                  <a:pt x="0" y="90"/>
                </a:cubicBezTo>
                <a:cubicBezTo>
                  <a:pt x="0" y="96"/>
                  <a:pt x="4" y="100"/>
                  <a:pt x="10" y="100"/>
                </a:cubicBezTo>
                <a:lnTo>
                  <a:pt x="20" y="10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3" name="Freeform 55"/>
          <p:cNvSpPr>
            <a:spLocks noEditPoints="1"/>
          </p:cNvSpPr>
          <p:nvPr/>
        </p:nvSpPr>
        <p:spPr bwMode="auto">
          <a:xfrm>
            <a:off x="4895057" y="5629314"/>
            <a:ext cx="296863" cy="314325"/>
          </a:xfrm>
          <a:custGeom>
            <a:avLst/>
            <a:gdLst>
              <a:gd name="T0" fmla="*/ 7 w 182"/>
              <a:gd name="T1" fmla="*/ 153 h 193"/>
              <a:gd name="T2" fmla="*/ 7 w 182"/>
              <a:gd name="T3" fmla="*/ 175 h 193"/>
              <a:gd name="T4" fmla="*/ 29 w 182"/>
              <a:gd name="T5" fmla="*/ 175 h 193"/>
              <a:gd name="T6" fmla="*/ 34 w 182"/>
              <a:gd name="T7" fmla="*/ 171 h 193"/>
              <a:gd name="T8" fmla="*/ 52 w 182"/>
              <a:gd name="T9" fmla="*/ 190 h 193"/>
              <a:gd name="T10" fmla="*/ 64 w 182"/>
              <a:gd name="T11" fmla="*/ 190 h 193"/>
              <a:gd name="T12" fmla="*/ 92 w 182"/>
              <a:gd name="T13" fmla="*/ 162 h 193"/>
              <a:gd name="T14" fmla="*/ 92 w 182"/>
              <a:gd name="T15" fmla="*/ 150 h 193"/>
              <a:gd name="T16" fmla="*/ 73 w 182"/>
              <a:gd name="T17" fmla="*/ 132 h 193"/>
              <a:gd name="T18" fmla="*/ 106 w 182"/>
              <a:gd name="T19" fmla="*/ 98 h 193"/>
              <a:gd name="T20" fmla="*/ 130 w 182"/>
              <a:gd name="T21" fmla="*/ 104 h 193"/>
              <a:gd name="T22" fmla="*/ 182 w 182"/>
              <a:gd name="T23" fmla="*/ 52 h 193"/>
              <a:gd name="T24" fmla="*/ 130 w 182"/>
              <a:gd name="T25" fmla="*/ 0 h 193"/>
              <a:gd name="T26" fmla="*/ 78 w 182"/>
              <a:gd name="T27" fmla="*/ 52 h 193"/>
              <a:gd name="T28" fmla="*/ 84 w 182"/>
              <a:gd name="T29" fmla="*/ 76 h 193"/>
              <a:gd name="T30" fmla="*/ 7 w 182"/>
              <a:gd name="T31" fmla="*/ 153 h 193"/>
              <a:gd name="T32" fmla="*/ 110 w 182"/>
              <a:gd name="T33" fmla="*/ 52 h 193"/>
              <a:gd name="T34" fmla="*/ 130 w 182"/>
              <a:gd name="T35" fmla="*/ 32 h 193"/>
              <a:gd name="T36" fmla="*/ 150 w 182"/>
              <a:gd name="T37" fmla="*/ 52 h 193"/>
              <a:gd name="T38" fmla="*/ 130 w 182"/>
              <a:gd name="T39" fmla="*/ 72 h 193"/>
              <a:gd name="T40" fmla="*/ 110 w 182"/>
              <a:gd name="T41" fmla="*/ 5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193">
                <a:moveTo>
                  <a:pt x="7" y="153"/>
                </a:moveTo>
                <a:cubicBezTo>
                  <a:pt x="0" y="159"/>
                  <a:pt x="0" y="169"/>
                  <a:pt x="7" y="175"/>
                </a:cubicBezTo>
                <a:cubicBezTo>
                  <a:pt x="13" y="182"/>
                  <a:pt x="23" y="182"/>
                  <a:pt x="29" y="175"/>
                </a:cubicBezTo>
                <a:cubicBezTo>
                  <a:pt x="34" y="171"/>
                  <a:pt x="34" y="171"/>
                  <a:pt x="34" y="171"/>
                </a:cubicBezTo>
                <a:cubicBezTo>
                  <a:pt x="52" y="190"/>
                  <a:pt x="52" y="190"/>
                  <a:pt x="52" y="190"/>
                </a:cubicBezTo>
                <a:cubicBezTo>
                  <a:pt x="55" y="193"/>
                  <a:pt x="61" y="193"/>
                  <a:pt x="64" y="190"/>
                </a:cubicBezTo>
                <a:cubicBezTo>
                  <a:pt x="92" y="162"/>
                  <a:pt x="92" y="162"/>
                  <a:pt x="92" y="162"/>
                </a:cubicBezTo>
                <a:cubicBezTo>
                  <a:pt x="95" y="159"/>
                  <a:pt x="95" y="153"/>
                  <a:pt x="92" y="150"/>
                </a:cubicBezTo>
                <a:cubicBezTo>
                  <a:pt x="73" y="132"/>
                  <a:pt x="73" y="132"/>
                  <a:pt x="73" y="132"/>
                </a:cubicBezTo>
                <a:cubicBezTo>
                  <a:pt x="106" y="98"/>
                  <a:pt x="106" y="98"/>
                  <a:pt x="106" y="98"/>
                </a:cubicBezTo>
                <a:cubicBezTo>
                  <a:pt x="113" y="102"/>
                  <a:pt x="121" y="104"/>
                  <a:pt x="130" y="104"/>
                </a:cubicBezTo>
                <a:cubicBezTo>
                  <a:pt x="159" y="104"/>
                  <a:pt x="182" y="81"/>
                  <a:pt x="182" y="52"/>
                </a:cubicBezTo>
                <a:cubicBezTo>
                  <a:pt x="182" y="23"/>
                  <a:pt x="159" y="0"/>
                  <a:pt x="130" y="0"/>
                </a:cubicBezTo>
                <a:cubicBezTo>
                  <a:pt x="101" y="0"/>
                  <a:pt x="78" y="23"/>
                  <a:pt x="78" y="52"/>
                </a:cubicBezTo>
                <a:cubicBezTo>
                  <a:pt x="78" y="61"/>
                  <a:pt x="80" y="69"/>
                  <a:pt x="84" y="76"/>
                </a:cubicBezTo>
                <a:lnTo>
                  <a:pt x="7" y="153"/>
                </a:lnTo>
                <a:close/>
                <a:moveTo>
                  <a:pt x="110" y="52"/>
                </a:moveTo>
                <a:cubicBezTo>
                  <a:pt x="110" y="41"/>
                  <a:pt x="119" y="32"/>
                  <a:pt x="130" y="32"/>
                </a:cubicBezTo>
                <a:cubicBezTo>
                  <a:pt x="141" y="32"/>
                  <a:pt x="150" y="41"/>
                  <a:pt x="150" y="52"/>
                </a:cubicBezTo>
                <a:cubicBezTo>
                  <a:pt x="150" y="63"/>
                  <a:pt x="141" y="72"/>
                  <a:pt x="130" y="72"/>
                </a:cubicBezTo>
                <a:cubicBezTo>
                  <a:pt x="119" y="72"/>
                  <a:pt x="110" y="63"/>
                  <a:pt x="110" y="52"/>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4" name="Freeform 56"/>
          <p:cNvSpPr>
            <a:spLocks noEditPoints="1"/>
          </p:cNvSpPr>
          <p:nvPr/>
        </p:nvSpPr>
        <p:spPr bwMode="auto">
          <a:xfrm>
            <a:off x="4215607" y="5629314"/>
            <a:ext cx="260350" cy="312737"/>
          </a:xfrm>
          <a:custGeom>
            <a:avLst/>
            <a:gdLst>
              <a:gd name="T0" fmla="*/ 0 w 160"/>
              <a:gd name="T1" fmla="*/ 176 h 192"/>
              <a:gd name="T2" fmla="*/ 16 w 160"/>
              <a:gd name="T3" fmla="*/ 192 h 192"/>
              <a:gd name="T4" fmla="*/ 144 w 160"/>
              <a:gd name="T5" fmla="*/ 192 h 192"/>
              <a:gd name="T6" fmla="*/ 160 w 160"/>
              <a:gd name="T7" fmla="*/ 176 h 192"/>
              <a:gd name="T8" fmla="*/ 160 w 160"/>
              <a:gd name="T9" fmla="*/ 96 h 192"/>
              <a:gd name="T10" fmla="*/ 144 w 160"/>
              <a:gd name="T11" fmla="*/ 80 h 192"/>
              <a:gd name="T12" fmla="*/ 48 w 160"/>
              <a:gd name="T13" fmla="*/ 80 h 192"/>
              <a:gd name="T14" fmla="*/ 48 w 160"/>
              <a:gd name="T15" fmla="*/ 52 h 192"/>
              <a:gd name="T16" fmla="*/ 80 w 160"/>
              <a:gd name="T17" fmla="*/ 20 h 192"/>
              <a:gd name="T18" fmla="*/ 112 w 160"/>
              <a:gd name="T19" fmla="*/ 52 h 192"/>
              <a:gd name="T20" fmla="*/ 112 w 160"/>
              <a:gd name="T21" fmla="*/ 54 h 192"/>
              <a:gd name="T22" fmla="*/ 122 w 160"/>
              <a:gd name="T23" fmla="*/ 64 h 192"/>
              <a:gd name="T24" fmla="*/ 132 w 160"/>
              <a:gd name="T25" fmla="*/ 54 h 192"/>
              <a:gd name="T26" fmla="*/ 132 w 160"/>
              <a:gd name="T27" fmla="*/ 52 h 192"/>
              <a:gd name="T28" fmla="*/ 80 w 160"/>
              <a:gd name="T29" fmla="*/ 0 h 192"/>
              <a:gd name="T30" fmla="*/ 28 w 160"/>
              <a:gd name="T31" fmla="*/ 52 h 192"/>
              <a:gd name="T32" fmla="*/ 28 w 160"/>
              <a:gd name="T33" fmla="*/ 80 h 192"/>
              <a:gd name="T34" fmla="*/ 16 w 160"/>
              <a:gd name="T35" fmla="*/ 80 h 192"/>
              <a:gd name="T36" fmla="*/ 0 w 160"/>
              <a:gd name="T37" fmla="*/ 96 h 192"/>
              <a:gd name="T38" fmla="*/ 0 w 160"/>
              <a:gd name="T39" fmla="*/ 176 h 192"/>
              <a:gd name="T40" fmla="*/ 64 w 160"/>
              <a:gd name="T41" fmla="*/ 124 h 192"/>
              <a:gd name="T42" fmla="*/ 80 w 160"/>
              <a:gd name="T43" fmla="*/ 108 h 192"/>
              <a:gd name="T44" fmla="*/ 96 w 160"/>
              <a:gd name="T45" fmla="*/ 124 h 192"/>
              <a:gd name="T46" fmla="*/ 89 w 160"/>
              <a:gd name="T47" fmla="*/ 137 h 192"/>
              <a:gd name="T48" fmla="*/ 92 w 160"/>
              <a:gd name="T49" fmla="*/ 158 h 192"/>
              <a:gd name="T50" fmla="*/ 86 w 160"/>
              <a:gd name="T51" fmla="*/ 164 h 192"/>
              <a:gd name="T52" fmla="*/ 74 w 160"/>
              <a:gd name="T53" fmla="*/ 164 h 192"/>
              <a:gd name="T54" fmla="*/ 68 w 160"/>
              <a:gd name="T55" fmla="*/ 158 h 192"/>
              <a:gd name="T56" fmla="*/ 71 w 160"/>
              <a:gd name="T57" fmla="*/ 137 h 192"/>
              <a:gd name="T58" fmla="*/ 64 w 160"/>
              <a:gd name="T59" fmla="*/ 1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92">
                <a:moveTo>
                  <a:pt x="0" y="176"/>
                </a:moveTo>
                <a:cubicBezTo>
                  <a:pt x="0" y="185"/>
                  <a:pt x="7" y="192"/>
                  <a:pt x="16" y="192"/>
                </a:cubicBezTo>
                <a:cubicBezTo>
                  <a:pt x="144" y="192"/>
                  <a:pt x="144" y="192"/>
                  <a:pt x="144" y="192"/>
                </a:cubicBezTo>
                <a:cubicBezTo>
                  <a:pt x="153" y="192"/>
                  <a:pt x="160" y="185"/>
                  <a:pt x="160" y="176"/>
                </a:cubicBezTo>
                <a:cubicBezTo>
                  <a:pt x="160" y="96"/>
                  <a:pt x="160" y="96"/>
                  <a:pt x="160" y="96"/>
                </a:cubicBezTo>
                <a:cubicBezTo>
                  <a:pt x="160" y="87"/>
                  <a:pt x="153" y="80"/>
                  <a:pt x="144" y="80"/>
                </a:cubicBezTo>
                <a:cubicBezTo>
                  <a:pt x="48" y="80"/>
                  <a:pt x="48" y="80"/>
                  <a:pt x="48" y="80"/>
                </a:cubicBezTo>
                <a:cubicBezTo>
                  <a:pt x="48" y="52"/>
                  <a:pt x="48" y="52"/>
                  <a:pt x="48" y="52"/>
                </a:cubicBezTo>
                <a:cubicBezTo>
                  <a:pt x="48" y="34"/>
                  <a:pt x="62" y="20"/>
                  <a:pt x="80" y="20"/>
                </a:cubicBezTo>
                <a:cubicBezTo>
                  <a:pt x="98" y="20"/>
                  <a:pt x="112" y="34"/>
                  <a:pt x="112" y="52"/>
                </a:cubicBezTo>
                <a:cubicBezTo>
                  <a:pt x="112" y="54"/>
                  <a:pt x="112" y="54"/>
                  <a:pt x="112" y="54"/>
                </a:cubicBezTo>
                <a:cubicBezTo>
                  <a:pt x="112" y="60"/>
                  <a:pt x="116" y="64"/>
                  <a:pt x="122" y="64"/>
                </a:cubicBezTo>
                <a:cubicBezTo>
                  <a:pt x="128" y="64"/>
                  <a:pt x="132" y="60"/>
                  <a:pt x="132" y="54"/>
                </a:cubicBezTo>
                <a:cubicBezTo>
                  <a:pt x="132" y="52"/>
                  <a:pt x="132" y="52"/>
                  <a:pt x="132" y="52"/>
                </a:cubicBezTo>
                <a:cubicBezTo>
                  <a:pt x="132" y="23"/>
                  <a:pt x="109" y="0"/>
                  <a:pt x="80" y="0"/>
                </a:cubicBezTo>
                <a:cubicBezTo>
                  <a:pt x="51" y="0"/>
                  <a:pt x="28" y="23"/>
                  <a:pt x="28" y="52"/>
                </a:cubicBezTo>
                <a:cubicBezTo>
                  <a:pt x="28" y="80"/>
                  <a:pt x="28" y="80"/>
                  <a:pt x="28" y="80"/>
                </a:cubicBezTo>
                <a:cubicBezTo>
                  <a:pt x="16" y="80"/>
                  <a:pt x="16" y="80"/>
                  <a:pt x="16" y="80"/>
                </a:cubicBezTo>
                <a:cubicBezTo>
                  <a:pt x="7" y="80"/>
                  <a:pt x="0" y="87"/>
                  <a:pt x="0" y="96"/>
                </a:cubicBezTo>
                <a:lnTo>
                  <a:pt x="0" y="176"/>
                </a:lnTo>
                <a:close/>
                <a:moveTo>
                  <a:pt x="64" y="124"/>
                </a:moveTo>
                <a:cubicBezTo>
                  <a:pt x="64" y="115"/>
                  <a:pt x="71" y="108"/>
                  <a:pt x="80" y="108"/>
                </a:cubicBezTo>
                <a:cubicBezTo>
                  <a:pt x="89" y="108"/>
                  <a:pt x="96" y="115"/>
                  <a:pt x="96" y="124"/>
                </a:cubicBezTo>
                <a:cubicBezTo>
                  <a:pt x="96" y="130"/>
                  <a:pt x="93" y="135"/>
                  <a:pt x="89" y="137"/>
                </a:cubicBezTo>
                <a:cubicBezTo>
                  <a:pt x="89" y="137"/>
                  <a:pt x="90" y="147"/>
                  <a:pt x="92" y="158"/>
                </a:cubicBezTo>
                <a:cubicBezTo>
                  <a:pt x="92" y="161"/>
                  <a:pt x="89" y="164"/>
                  <a:pt x="86" y="164"/>
                </a:cubicBezTo>
                <a:cubicBezTo>
                  <a:pt x="74" y="164"/>
                  <a:pt x="74" y="164"/>
                  <a:pt x="74" y="164"/>
                </a:cubicBezTo>
                <a:cubicBezTo>
                  <a:pt x="71" y="164"/>
                  <a:pt x="68" y="161"/>
                  <a:pt x="68" y="158"/>
                </a:cubicBezTo>
                <a:cubicBezTo>
                  <a:pt x="71" y="137"/>
                  <a:pt x="71" y="137"/>
                  <a:pt x="71" y="137"/>
                </a:cubicBezTo>
                <a:cubicBezTo>
                  <a:pt x="67" y="135"/>
                  <a:pt x="64" y="130"/>
                  <a:pt x="64" y="124"/>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5" name="Freeform 57"/>
          <p:cNvSpPr>
            <a:spLocks noEditPoints="1"/>
          </p:cNvSpPr>
          <p:nvPr/>
        </p:nvSpPr>
        <p:spPr bwMode="auto">
          <a:xfrm>
            <a:off x="3512344" y="5629314"/>
            <a:ext cx="260350" cy="312737"/>
          </a:xfrm>
          <a:custGeom>
            <a:avLst/>
            <a:gdLst>
              <a:gd name="T0" fmla="*/ 28 w 160"/>
              <a:gd name="T1" fmla="*/ 52 h 192"/>
              <a:gd name="T2" fmla="*/ 28 w 160"/>
              <a:gd name="T3" fmla="*/ 80 h 192"/>
              <a:gd name="T4" fmla="*/ 16 w 160"/>
              <a:gd name="T5" fmla="*/ 80 h 192"/>
              <a:gd name="T6" fmla="*/ 0 w 160"/>
              <a:gd name="T7" fmla="*/ 96 h 192"/>
              <a:gd name="T8" fmla="*/ 0 w 160"/>
              <a:gd name="T9" fmla="*/ 176 h 192"/>
              <a:gd name="T10" fmla="*/ 16 w 160"/>
              <a:gd name="T11" fmla="*/ 192 h 192"/>
              <a:gd name="T12" fmla="*/ 144 w 160"/>
              <a:gd name="T13" fmla="*/ 192 h 192"/>
              <a:gd name="T14" fmla="*/ 160 w 160"/>
              <a:gd name="T15" fmla="*/ 176 h 192"/>
              <a:gd name="T16" fmla="*/ 160 w 160"/>
              <a:gd name="T17" fmla="*/ 96 h 192"/>
              <a:gd name="T18" fmla="*/ 144 w 160"/>
              <a:gd name="T19" fmla="*/ 80 h 192"/>
              <a:gd name="T20" fmla="*/ 132 w 160"/>
              <a:gd name="T21" fmla="*/ 80 h 192"/>
              <a:gd name="T22" fmla="*/ 132 w 160"/>
              <a:gd name="T23" fmla="*/ 52 h 192"/>
              <a:gd name="T24" fmla="*/ 80 w 160"/>
              <a:gd name="T25" fmla="*/ 0 h 192"/>
              <a:gd name="T26" fmla="*/ 28 w 160"/>
              <a:gd name="T27" fmla="*/ 52 h 192"/>
              <a:gd name="T28" fmla="*/ 48 w 160"/>
              <a:gd name="T29" fmla="*/ 80 h 192"/>
              <a:gd name="T30" fmla="*/ 48 w 160"/>
              <a:gd name="T31" fmla="*/ 52 h 192"/>
              <a:gd name="T32" fmla="*/ 80 w 160"/>
              <a:gd name="T33" fmla="*/ 20 h 192"/>
              <a:gd name="T34" fmla="*/ 112 w 160"/>
              <a:gd name="T35" fmla="*/ 52 h 192"/>
              <a:gd name="T36" fmla="*/ 112 w 160"/>
              <a:gd name="T37" fmla="*/ 80 h 192"/>
              <a:gd name="T38" fmla="*/ 48 w 160"/>
              <a:gd name="T39" fmla="*/ 80 h 192"/>
              <a:gd name="T40" fmla="*/ 64 w 160"/>
              <a:gd name="T41" fmla="*/ 124 h 192"/>
              <a:gd name="T42" fmla="*/ 80 w 160"/>
              <a:gd name="T43" fmla="*/ 108 h 192"/>
              <a:gd name="T44" fmla="*/ 96 w 160"/>
              <a:gd name="T45" fmla="*/ 124 h 192"/>
              <a:gd name="T46" fmla="*/ 89 w 160"/>
              <a:gd name="T47" fmla="*/ 137 h 192"/>
              <a:gd name="T48" fmla="*/ 92 w 160"/>
              <a:gd name="T49" fmla="*/ 158 h 192"/>
              <a:gd name="T50" fmla="*/ 86 w 160"/>
              <a:gd name="T51" fmla="*/ 164 h 192"/>
              <a:gd name="T52" fmla="*/ 74 w 160"/>
              <a:gd name="T53" fmla="*/ 164 h 192"/>
              <a:gd name="T54" fmla="*/ 68 w 160"/>
              <a:gd name="T55" fmla="*/ 158 h 192"/>
              <a:gd name="T56" fmla="*/ 71 w 160"/>
              <a:gd name="T57" fmla="*/ 137 h 192"/>
              <a:gd name="T58" fmla="*/ 64 w 160"/>
              <a:gd name="T59" fmla="*/ 1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92">
                <a:moveTo>
                  <a:pt x="28" y="52"/>
                </a:moveTo>
                <a:cubicBezTo>
                  <a:pt x="28" y="80"/>
                  <a:pt x="28" y="80"/>
                  <a:pt x="28" y="80"/>
                </a:cubicBezTo>
                <a:cubicBezTo>
                  <a:pt x="16" y="80"/>
                  <a:pt x="16" y="80"/>
                  <a:pt x="16" y="80"/>
                </a:cubicBezTo>
                <a:cubicBezTo>
                  <a:pt x="7" y="80"/>
                  <a:pt x="0" y="87"/>
                  <a:pt x="0" y="96"/>
                </a:cubicBezTo>
                <a:cubicBezTo>
                  <a:pt x="0" y="176"/>
                  <a:pt x="0" y="176"/>
                  <a:pt x="0" y="176"/>
                </a:cubicBezTo>
                <a:cubicBezTo>
                  <a:pt x="0" y="185"/>
                  <a:pt x="7" y="192"/>
                  <a:pt x="16" y="192"/>
                </a:cubicBezTo>
                <a:cubicBezTo>
                  <a:pt x="144" y="192"/>
                  <a:pt x="144" y="192"/>
                  <a:pt x="144" y="192"/>
                </a:cubicBezTo>
                <a:cubicBezTo>
                  <a:pt x="153" y="192"/>
                  <a:pt x="160" y="185"/>
                  <a:pt x="160" y="176"/>
                </a:cubicBezTo>
                <a:cubicBezTo>
                  <a:pt x="160" y="96"/>
                  <a:pt x="160" y="96"/>
                  <a:pt x="160" y="96"/>
                </a:cubicBezTo>
                <a:cubicBezTo>
                  <a:pt x="160" y="87"/>
                  <a:pt x="153" y="80"/>
                  <a:pt x="144" y="80"/>
                </a:cubicBezTo>
                <a:cubicBezTo>
                  <a:pt x="132" y="80"/>
                  <a:pt x="132" y="80"/>
                  <a:pt x="132" y="80"/>
                </a:cubicBezTo>
                <a:cubicBezTo>
                  <a:pt x="132" y="52"/>
                  <a:pt x="132" y="52"/>
                  <a:pt x="132" y="52"/>
                </a:cubicBezTo>
                <a:cubicBezTo>
                  <a:pt x="132" y="23"/>
                  <a:pt x="109" y="0"/>
                  <a:pt x="80" y="0"/>
                </a:cubicBezTo>
                <a:cubicBezTo>
                  <a:pt x="51" y="0"/>
                  <a:pt x="28" y="23"/>
                  <a:pt x="28" y="52"/>
                </a:cubicBezTo>
                <a:close/>
                <a:moveTo>
                  <a:pt x="48" y="80"/>
                </a:moveTo>
                <a:cubicBezTo>
                  <a:pt x="48" y="52"/>
                  <a:pt x="48" y="52"/>
                  <a:pt x="48" y="52"/>
                </a:cubicBezTo>
                <a:cubicBezTo>
                  <a:pt x="48" y="34"/>
                  <a:pt x="62" y="20"/>
                  <a:pt x="80" y="20"/>
                </a:cubicBezTo>
                <a:cubicBezTo>
                  <a:pt x="98" y="20"/>
                  <a:pt x="112" y="34"/>
                  <a:pt x="112" y="52"/>
                </a:cubicBezTo>
                <a:cubicBezTo>
                  <a:pt x="112" y="80"/>
                  <a:pt x="112" y="80"/>
                  <a:pt x="112" y="80"/>
                </a:cubicBezTo>
                <a:lnTo>
                  <a:pt x="48" y="80"/>
                </a:lnTo>
                <a:close/>
                <a:moveTo>
                  <a:pt x="64" y="124"/>
                </a:moveTo>
                <a:cubicBezTo>
                  <a:pt x="64" y="115"/>
                  <a:pt x="71" y="108"/>
                  <a:pt x="80" y="108"/>
                </a:cubicBezTo>
                <a:cubicBezTo>
                  <a:pt x="89" y="108"/>
                  <a:pt x="96" y="115"/>
                  <a:pt x="96" y="124"/>
                </a:cubicBezTo>
                <a:cubicBezTo>
                  <a:pt x="96" y="130"/>
                  <a:pt x="93" y="135"/>
                  <a:pt x="89" y="137"/>
                </a:cubicBezTo>
                <a:cubicBezTo>
                  <a:pt x="89" y="137"/>
                  <a:pt x="90" y="147"/>
                  <a:pt x="92" y="158"/>
                </a:cubicBezTo>
                <a:cubicBezTo>
                  <a:pt x="92" y="161"/>
                  <a:pt x="89" y="164"/>
                  <a:pt x="86" y="164"/>
                </a:cubicBezTo>
                <a:cubicBezTo>
                  <a:pt x="74" y="164"/>
                  <a:pt x="74" y="164"/>
                  <a:pt x="74" y="164"/>
                </a:cubicBezTo>
                <a:cubicBezTo>
                  <a:pt x="71" y="164"/>
                  <a:pt x="68" y="161"/>
                  <a:pt x="68" y="158"/>
                </a:cubicBezTo>
                <a:cubicBezTo>
                  <a:pt x="71" y="137"/>
                  <a:pt x="71" y="137"/>
                  <a:pt x="71" y="137"/>
                </a:cubicBezTo>
                <a:cubicBezTo>
                  <a:pt x="67" y="135"/>
                  <a:pt x="64" y="130"/>
                  <a:pt x="64" y="124"/>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6" name="Freeform 58"/>
          <p:cNvSpPr>
            <a:spLocks noEditPoints="1"/>
          </p:cNvSpPr>
          <p:nvPr/>
        </p:nvSpPr>
        <p:spPr bwMode="auto">
          <a:xfrm>
            <a:off x="2783682" y="5629314"/>
            <a:ext cx="304800" cy="312737"/>
          </a:xfrm>
          <a:custGeom>
            <a:avLst/>
            <a:gdLst>
              <a:gd name="T0" fmla="*/ 0 w 188"/>
              <a:gd name="T1" fmla="*/ 182 h 192"/>
              <a:gd name="T2" fmla="*/ 10 w 188"/>
              <a:gd name="T3" fmla="*/ 192 h 192"/>
              <a:gd name="T4" fmla="*/ 178 w 188"/>
              <a:gd name="T5" fmla="*/ 192 h 192"/>
              <a:gd name="T6" fmla="*/ 188 w 188"/>
              <a:gd name="T7" fmla="*/ 182 h 192"/>
              <a:gd name="T8" fmla="*/ 178 w 188"/>
              <a:gd name="T9" fmla="*/ 172 h 192"/>
              <a:gd name="T10" fmla="*/ 156 w 188"/>
              <a:gd name="T11" fmla="*/ 172 h 192"/>
              <a:gd name="T12" fmla="*/ 103 w 188"/>
              <a:gd name="T13" fmla="*/ 7 h 192"/>
              <a:gd name="T14" fmla="*/ 94 w 188"/>
              <a:gd name="T15" fmla="*/ 0 h 192"/>
              <a:gd name="T16" fmla="*/ 85 w 188"/>
              <a:gd name="T17" fmla="*/ 7 h 192"/>
              <a:gd name="T18" fmla="*/ 32 w 188"/>
              <a:gd name="T19" fmla="*/ 172 h 192"/>
              <a:gd name="T20" fmla="*/ 10 w 188"/>
              <a:gd name="T21" fmla="*/ 172 h 192"/>
              <a:gd name="T22" fmla="*/ 0 w 188"/>
              <a:gd name="T23" fmla="*/ 182 h 192"/>
              <a:gd name="T24" fmla="*/ 58 w 188"/>
              <a:gd name="T25" fmla="*/ 152 h 192"/>
              <a:gd name="T26" fmla="*/ 66 w 188"/>
              <a:gd name="T27" fmla="*/ 124 h 192"/>
              <a:gd name="T28" fmla="*/ 122 w 188"/>
              <a:gd name="T29" fmla="*/ 124 h 192"/>
              <a:gd name="T30" fmla="*/ 130 w 188"/>
              <a:gd name="T31" fmla="*/ 152 h 192"/>
              <a:gd name="T32" fmla="*/ 58 w 188"/>
              <a:gd name="T33" fmla="*/ 152 h 192"/>
              <a:gd name="T34" fmla="*/ 77 w 188"/>
              <a:gd name="T35" fmla="*/ 88 h 192"/>
              <a:gd name="T36" fmla="*/ 87 w 188"/>
              <a:gd name="T37" fmla="*/ 56 h 192"/>
              <a:gd name="T38" fmla="*/ 101 w 188"/>
              <a:gd name="T39" fmla="*/ 56 h 192"/>
              <a:gd name="T40" fmla="*/ 111 w 188"/>
              <a:gd name="T41" fmla="*/ 88 h 192"/>
              <a:gd name="T42" fmla="*/ 77 w 188"/>
              <a:gd name="T43"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192">
                <a:moveTo>
                  <a:pt x="0" y="182"/>
                </a:moveTo>
                <a:cubicBezTo>
                  <a:pt x="0" y="188"/>
                  <a:pt x="4" y="192"/>
                  <a:pt x="10" y="192"/>
                </a:cubicBezTo>
                <a:cubicBezTo>
                  <a:pt x="178" y="192"/>
                  <a:pt x="178" y="192"/>
                  <a:pt x="178" y="192"/>
                </a:cubicBezTo>
                <a:cubicBezTo>
                  <a:pt x="184" y="192"/>
                  <a:pt x="188" y="188"/>
                  <a:pt x="188" y="182"/>
                </a:cubicBezTo>
                <a:cubicBezTo>
                  <a:pt x="188" y="176"/>
                  <a:pt x="184" y="172"/>
                  <a:pt x="178" y="172"/>
                </a:cubicBezTo>
                <a:cubicBezTo>
                  <a:pt x="156" y="172"/>
                  <a:pt x="156" y="172"/>
                  <a:pt x="156" y="172"/>
                </a:cubicBezTo>
                <a:cubicBezTo>
                  <a:pt x="103" y="7"/>
                  <a:pt x="103" y="7"/>
                  <a:pt x="103" y="7"/>
                </a:cubicBezTo>
                <a:cubicBezTo>
                  <a:pt x="102" y="3"/>
                  <a:pt x="98" y="0"/>
                  <a:pt x="94" y="0"/>
                </a:cubicBezTo>
                <a:cubicBezTo>
                  <a:pt x="90" y="0"/>
                  <a:pt x="86" y="3"/>
                  <a:pt x="85" y="7"/>
                </a:cubicBezTo>
                <a:cubicBezTo>
                  <a:pt x="32" y="172"/>
                  <a:pt x="32" y="172"/>
                  <a:pt x="32" y="172"/>
                </a:cubicBezTo>
                <a:cubicBezTo>
                  <a:pt x="10" y="172"/>
                  <a:pt x="10" y="172"/>
                  <a:pt x="10" y="172"/>
                </a:cubicBezTo>
                <a:cubicBezTo>
                  <a:pt x="4" y="172"/>
                  <a:pt x="0" y="176"/>
                  <a:pt x="0" y="182"/>
                </a:cubicBezTo>
                <a:close/>
                <a:moveTo>
                  <a:pt x="58" y="152"/>
                </a:moveTo>
                <a:cubicBezTo>
                  <a:pt x="66" y="124"/>
                  <a:pt x="66" y="124"/>
                  <a:pt x="66" y="124"/>
                </a:cubicBezTo>
                <a:cubicBezTo>
                  <a:pt x="122" y="124"/>
                  <a:pt x="122" y="124"/>
                  <a:pt x="122" y="124"/>
                </a:cubicBezTo>
                <a:cubicBezTo>
                  <a:pt x="130" y="152"/>
                  <a:pt x="130" y="152"/>
                  <a:pt x="130" y="152"/>
                </a:cubicBezTo>
                <a:lnTo>
                  <a:pt x="58" y="152"/>
                </a:lnTo>
                <a:close/>
                <a:moveTo>
                  <a:pt x="77" y="88"/>
                </a:moveTo>
                <a:cubicBezTo>
                  <a:pt x="87" y="56"/>
                  <a:pt x="87" y="56"/>
                  <a:pt x="87" y="56"/>
                </a:cubicBezTo>
                <a:cubicBezTo>
                  <a:pt x="101" y="56"/>
                  <a:pt x="101" y="56"/>
                  <a:pt x="101" y="56"/>
                </a:cubicBezTo>
                <a:cubicBezTo>
                  <a:pt x="111" y="88"/>
                  <a:pt x="111" y="88"/>
                  <a:pt x="111" y="88"/>
                </a:cubicBezTo>
                <a:lnTo>
                  <a:pt x="77" y="8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7" name="Freeform 59"/>
          <p:cNvSpPr>
            <a:spLocks noEditPoints="1"/>
          </p:cNvSpPr>
          <p:nvPr/>
        </p:nvSpPr>
        <p:spPr bwMode="auto">
          <a:xfrm>
            <a:off x="2080419" y="5629314"/>
            <a:ext cx="312738" cy="312737"/>
          </a:xfrm>
          <a:custGeom>
            <a:avLst/>
            <a:gdLst>
              <a:gd name="T0" fmla="*/ 0 w 192"/>
              <a:gd name="T1" fmla="*/ 176 h 192"/>
              <a:gd name="T2" fmla="*/ 16 w 192"/>
              <a:gd name="T3" fmla="*/ 192 h 192"/>
              <a:gd name="T4" fmla="*/ 176 w 192"/>
              <a:gd name="T5" fmla="*/ 192 h 192"/>
              <a:gd name="T6" fmla="*/ 192 w 192"/>
              <a:gd name="T7" fmla="*/ 176 h 192"/>
              <a:gd name="T8" fmla="*/ 192 w 192"/>
              <a:gd name="T9" fmla="*/ 56 h 192"/>
              <a:gd name="T10" fmla="*/ 176 w 192"/>
              <a:gd name="T11" fmla="*/ 40 h 192"/>
              <a:gd name="T12" fmla="*/ 144 w 192"/>
              <a:gd name="T13" fmla="*/ 40 h 192"/>
              <a:gd name="T14" fmla="*/ 144 w 192"/>
              <a:gd name="T15" fmla="*/ 16 h 192"/>
              <a:gd name="T16" fmla="*/ 128 w 192"/>
              <a:gd name="T17" fmla="*/ 0 h 192"/>
              <a:gd name="T18" fmla="*/ 64 w 192"/>
              <a:gd name="T19" fmla="*/ 0 h 192"/>
              <a:gd name="T20" fmla="*/ 48 w 192"/>
              <a:gd name="T21" fmla="*/ 16 h 192"/>
              <a:gd name="T22" fmla="*/ 48 w 192"/>
              <a:gd name="T23" fmla="*/ 40 h 192"/>
              <a:gd name="T24" fmla="*/ 16 w 192"/>
              <a:gd name="T25" fmla="*/ 40 h 192"/>
              <a:gd name="T26" fmla="*/ 0 w 192"/>
              <a:gd name="T27" fmla="*/ 56 h 192"/>
              <a:gd name="T28" fmla="*/ 0 w 192"/>
              <a:gd name="T29" fmla="*/ 176 h 192"/>
              <a:gd name="T30" fmla="*/ 124 w 192"/>
              <a:gd name="T31" fmla="*/ 40 h 192"/>
              <a:gd name="T32" fmla="*/ 68 w 192"/>
              <a:gd name="T33" fmla="*/ 40 h 192"/>
              <a:gd name="T34" fmla="*/ 68 w 192"/>
              <a:gd name="T35" fmla="*/ 29 h 192"/>
              <a:gd name="T36" fmla="*/ 77 w 192"/>
              <a:gd name="T37" fmla="*/ 20 h 192"/>
              <a:gd name="T38" fmla="*/ 115 w 192"/>
              <a:gd name="T39" fmla="*/ 20 h 192"/>
              <a:gd name="T40" fmla="*/ 124 w 192"/>
              <a:gd name="T41" fmla="*/ 29 h 192"/>
              <a:gd name="T42" fmla="*/ 124 w 192"/>
              <a:gd name="T43" fmla="*/ 40 h 192"/>
              <a:gd name="T44" fmla="*/ 57 w 192"/>
              <a:gd name="T45" fmla="*/ 96 h 192"/>
              <a:gd name="T46" fmla="*/ 76 w 192"/>
              <a:gd name="T47" fmla="*/ 96 h 192"/>
              <a:gd name="T48" fmla="*/ 76 w 192"/>
              <a:gd name="T49" fmla="*/ 77 h 192"/>
              <a:gd name="T50" fmla="*/ 85 w 192"/>
              <a:gd name="T51" fmla="*/ 68 h 192"/>
              <a:gd name="T52" fmla="*/ 107 w 192"/>
              <a:gd name="T53" fmla="*/ 68 h 192"/>
              <a:gd name="T54" fmla="*/ 116 w 192"/>
              <a:gd name="T55" fmla="*/ 77 h 192"/>
              <a:gd name="T56" fmla="*/ 116 w 192"/>
              <a:gd name="T57" fmla="*/ 96 h 192"/>
              <a:gd name="T58" fmla="*/ 135 w 192"/>
              <a:gd name="T59" fmla="*/ 96 h 192"/>
              <a:gd name="T60" fmla="*/ 144 w 192"/>
              <a:gd name="T61" fmla="*/ 105 h 192"/>
              <a:gd name="T62" fmla="*/ 144 w 192"/>
              <a:gd name="T63" fmla="*/ 127 h 192"/>
              <a:gd name="T64" fmla="*/ 135 w 192"/>
              <a:gd name="T65" fmla="*/ 136 h 192"/>
              <a:gd name="T66" fmla="*/ 116 w 192"/>
              <a:gd name="T67" fmla="*/ 136 h 192"/>
              <a:gd name="T68" fmla="*/ 116 w 192"/>
              <a:gd name="T69" fmla="*/ 155 h 192"/>
              <a:gd name="T70" fmla="*/ 107 w 192"/>
              <a:gd name="T71" fmla="*/ 164 h 192"/>
              <a:gd name="T72" fmla="*/ 85 w 192"/>
              <a:gd name="T73" fmla="*/ 164 h 192"/>
              <a:gd name="T74" fmla="*/ 76 w 192"/>
              <a:gd name="T75" fmla="*/ 155 h 192"/>
              <a:gd name="T76" fmla="*/ 76 w 192"/>
              <a:gd name="T77" fmla="*/ 136 h 192"/>
              <a:gd name="T78" fmla="*/ 57 w 192"/>
              <a:gd name="T79" fmla="*/ 136 h 192"/>
              <a:gd name="T80" fmla="*/ 48 w 192"/>
              <a:gd name="T81" fmla="*/ 127 h 192"/>
              <a:gd name="T82" fmla="*/ 48 w 192"/>
              <a:gd name="T83" fmla="*/ 105 h 192"/>
              <a:gd name="T84" fmla="*/ 57 w 192"/>
              <a:gd name="T8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56"/>
                  <a:pt x="192" y="56"/>
                  <a:pt x="192" y="56"/>
                </a:cubicBezTo>
                <a:cubicBezTo>
                  <a:pt x="192" y="47"/>
                  <a:pt x="185" y="40"/>
                  <a:pt x="176" y="40"/>
                </a:cubicBezTo>
                <a:cubicBezTo>
                  <a:pt x="144" y="40"/>
                  <a:pt x="144" y="40"/>
                  <a:pt x="144" y="40"/>
                </a:cubicBezTo>
                <a:cubicBezTo>
                  <a:pt x="144" y="16"/>
                  <a:pt x="144" y="16"/>
                  <a:pt x="144" y="16"/>
                </a:cubicBezTo>
                <a:cubicBezTo>
                  <a:pt x="144" y="7"/>
                  <a:pt x="137" y="0"/>
                  <a:pt x="128" y="0"/>
                </a:cubicBezTo>
                <a:cubicBezTo>
                  <a:pt x="64" y="0"/>
                  <a:pt x="64" y="0"/>
                  <a:pt x="64" y="0"/>
                </a:cubicBezTo>
                <a:cubicBezTo>
                  <a:pt x="55" y="0"/>
                  <a:pt x="48" y="7"/>
                  <a:pt x="48" y="16"/>
                </a:cubicBezTo>
                <a:cubicBezTo>
                  <a:pt x="48" y="40"/>
                  <a:pt x="48" y="40"/>
                  <a:pt x="48" y="40"/>
                </a:cubicBezTo>
                <a:cubicBezTo>
                  <a:pt x="16" y="40"/>
                  <a:pt x="16" y="40"/>
                  <a:pt x="16" y="40"/>
                </a:cubicBezTo>
                <a:cubicBezTo>
                  <a:pt x="7" y="40"/>
                  <a:pt x="0" y="47"/>
                  <a:pt x="0" y="56"/>
                </a:cubicBezTo>
                <a:lnTo>
                  <a:pt x="0" y="176"/>
                </a:lnTo>
                <a:close/>
                <a:moveTo>
                  <a:pt x="124" y="40"/>
                </a:moveTo>
                <a:cubicBezTo>
                  <a:pt x="68" y="40"/>
                  <a:pt x="68" y="40"/>
                  <a:pt x="68" y="40"/>
                </a:cubicBezTo>
                <a:cubicBezTo>
                  <a:pt x="68" y="29"/>
                  <a:pt x="68" y="29"/>
                  <a:pt x="68" y="29"/>
                </a:cubicBezTo>
                <a:cubicBezTo>
                  <a:pt x="68" y="24"/>
                  <a:pt x="72" y="20"/>
                  <a:pt x="77" y="20"/>
                </a:cubicBezTo>
                <a:cubicBezTo>
                  <a:pt x="115" y="20"/>
                  <a:pt x="115" y="20"/>
                  <a:pt x="115" y="20"/>
                </a:cubicBezTo>
                <a:cubicBezTo>
                  <a:pt x="120" y="20"/>
                  <a:pt x="124" y="24"/>
                  <a:pt x="124" y="29"/>
                </a:cubicBezTo>
                <a:lnTo>
                  <a:pt x="124" y="40"/>
                </a:lnTo>
                <a:close/>
                <a:moveTo>
                  <a:pt x="57" y="96"/>
                </a:moveTo>
                <a:cubicBezTo>
                  <a:pt x="76" y="96"/>
                  <a:pt x="76" y="96"/>
                  <a:pt x="76" y="96"/>
                </a:cubicBezTo>
                <a:cubicBezTo>
                  <a:pt x="76" y="77"/>
                  <a:pt x="76" y="77"/>
                  <a:pt x="76" y="77"/>
                </a:cubicBezTo>
                <a:cubicBezTo>
                  <a:pt x="76" y="72"/>
                  <a:pt x="80" y="68"/>
                  <a:pt x="85" y="68"/>
                </a:cubicBezTo>
                <a:cubicBezTo>
                  <a:pt x="107" y="68"/>
                  <a:pt x="107" y="68"/>
                  <a:pt x="107" y="68"/>
                </a:cubicBezTo>
                <a:cubicBezTo>
                  <a:pt x="112" y="68"/>
                  <a:pt x="116" y="72"/>
                  <a:pt x="116" y="77"/>
                </a:cubicBezTo>
                <a:cubicBezTo>
                  <a:pt x="116" y="96"/>
                  <a:pt x="116" y="96"/>
                  <a:pt x="116" y="96"/>
                </a:cubicBezTo>
                <a:cubicBezTo>
                  <a:pt x="135" y="96"/>
                  <a:pt x="135" y="96"/>
                  <a:pt x="135" y="96"/>
                </a:cubicBezTo>
                <a:cubicBezTo>
                  <a:pt x="140" y="96"/>
                  <a:pt x="144" y="100"/>
                  <a:pt x="144" y="105"/>
                </a:cubicBezTo>
                <a:cubicBezTo>
                  <a:pt x="144" y="127"/>
                  <a:pt x="144" y="127"/>
                  <a:pt x="144" y="127"/>
                </a:cubicBezTo>
                <a:cubicBezTo>
                  <a:pt x="144" y="132"/>
                  <a:pt x="140" y="136"/>
                  <a:pt x="135" y="136"/>
                </a:cubicBezTo>
                <a:cubicBezTo>
                  <a:pt x="116" y="136"/>
                  <a:pt x="116" y="136"/>
                  <a:pt x="116" y="136"/>
                </a:cubicBezTo>
                <a:cubicBezTo>
                  <a:pt x="116" y="155"/>
                  <a:pt x="116" y="155"/>
                  <a:pt x="116" y="155"/>
                </a:cubicBezTo>
                <a:cubicBezTo>
                  <a:pt x="116" y="160"/>
                  <a:pt x="112" y="164"/>
                  <a:pt x="107" y="164"/>
                </a:cubicBezTo>
                <a:cubicBezTo>
                  <a:pt x="85" y="164"/>
                  <a:pt x="85" y="164"/>
                  <a:pt x="85" y="164"/>
                </a:cubicBezTo>
                <a:cubicBezTo>
                  <a:pt x="80" y="164"/>
                  <a:pt x="76" y="160"/>
                  <a:pt x="76" y="155"/>
                </a:cubicBezTo>
                <a:cubicBezTo>
                  <a:pt x="76" y="136"/>
                  <a:pt x="76" y="136"/>
                  <a:pt x="76" y="136"/>
                </a:cubicBezTo>
                <a:cubicBezTo>
                  <a:pt x="57" y="136"/>
                  <a:pt x="57" y="136"/>
                  <a:pt x="57" y="136"/>
                </a:cubicBezTo>
                <a:cubicBezTo>
                  <a:pt x="52" y="136"/>
                  <a:pt x="48" y="132"/>
                  <a:pt x="48" y="127"/>
                </a:cubicBezTo>
                <a:cubicBezTo>
                  <a:pt x="48" y="105"/>
                  <a:pt x="48" y="105"/>
                  <a:pt x="48" y="105"/>
                </a:cubicBezTo>
                <a:cubicBezTo>
                  <a:pt x="48" y="100"/>
                  <a:pt x="52" y="96"/>
                  <a:pt x="57" y="9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8" name="Freeform 60"/>
          <p:cNvSpPr>
            <a:spLocks noEditPoints="1"/>
          </p:cNvSpPr>
          <p:nvPr/>
        </p:nvSpPr>
        <p:spPr bwMode="auto">
          <a:xfrm>
            <a:off x="1356519" y="5608677"/>
            <a:ext cx="354013" cy="354012"/>
          </a:xfrm>
          <a:custGeom>
            <a:avLst/>
            <a:gdLst>
              <a:gd name="T0" fmla="*/ 20 w 218"/>
              <a:gd name="T1" fmla="*/ 145 h 218"/>
              <a:gd name="T2" fmla="*/ 145 w 218"/>
              <a:gd name="T3" fmla="*/ 198 h 218"/>
              <a:gd name="T4" fmla="*/ 198 w 218"/>
              <a:gd name="T5" fmla="*/ 73 h 218"/>
              <a:gd name="T6" fmla="*/ 73 w 218"/>
              <a:gd name="T7" fmla="*/ 20 h 218"/>
              <a:gd name="T8" fmla="*/ 20 w 218"/>
              <a:gd name="T9" fmla="*/ 145 h 218"/>
              <a:gd name="T10" fmla="*/ 39 w 218"/>
              <a:gd name="T11" fmla="*/ 137 h 218"/>
              <a:gd name="T12" fmla="*/ 65 w 218"/>
              <a:gd name="T13" fmla="*/ 127 h 218"/>
              <a:gd name="T14" fmla="*/ 91 w 218"/>
              <a:gd name="T15" fmla="*/ 153 h 218"/>
              <a:gd name="T16" fmla="*/ 80 w 218"/>
              <a:gd name="T17" fmla="*/ 178 h 218"/>
              <a:gd name="T18" fmla="*/ 39 w 218"/>
              <a:gd name="T19" fmla="*/ 137 h 218"/>
              <a:gd name="T20" fmla="*/ 138 w 218"/>
              <a:gd name="T21" fmla="*/ 179 h 218"/>
              <a:gd name="T22" fmla="*/ 127 w 218"/>
              <a:gd name="T23" fmla="*/ 153 h 218"/>
              <a:gd name="T24" fmla="*/ 153 w 218"/>
              <a:gd name="T25" fmla="*/ 127 h 218"/>
              <a:gd name="T26" fmla="*/ 178 w 218"/>
              <a:gd name="T27" fmla="*/ 138 h 218"/>
              <a:gd name="T28" fmla="*/ 138 w 218"/>
              <a:gd name="T29" fmla="*/ 179 h 218"/>
              <a:gd name="T30" fmla="*/ 179 w 218"/>
              <a:gd name="T31" fmla="*/ 80 h 218"/>
              <a:gd name="T32" fmla="*/ 153 w 218"/>
              <a:gd name="T33" fmla="*/ 91 h 218"/>
              <a:gd name="T34" fmla="*/ 127 w 218"/>
              <a:gd name="T35" fmla="*/ 65 h 218"/>
              <a:gd name="T36" fmla="*/ 138 w 218"/>
              <a:gd name="T37" fmla="*/ 40 h 218"/>
              <a:gd name="T38" fmla="*/ 179 w 218"/>
              <a:gd name="T39" fmla="*/ 80 h 218"/>
              <a:gd name="T40" fmla="*/ 81 w 218"/>
              <a:gd name="T41" fmla="*/ 39 h 218"/>
              <a:gd name="T42" fmla="*/ 91 w 218"/>
              <a:gd name="T43" fmla="*/ 65 h 218"/>
              <a:gd name="T44" fmla="*/ 65 w 218"/>
              <a:gd name="T45" fmla="*/ 91 h 218"/>
              <a:gd name="T46" fmla="*/ 40 w 218"/>
              <a:gd name="T47" fmla="*/ 80 h 218"/>
              <a:gd name="T48" fmla="*/ 81 w 218"/>
              <a:gd name="T49" fmla="*/ 39 h 218"/>
              <a:gd name="T50" fmla="*/ 83 w 218"/>
              <a:gd name="T51" fmla="*/ 119 h 218"/>
              <a:gd name="T52" fmla="*/ 99 w 218"/>
              <a:gd name="T53" fmla="*/ 83 h 218"/>
              <a:gd name="T54" fmla="*/ 135 w 218"/>
              <a:gd name="T55" fmla="*/ 98 h 218"/>
              <a:gd name="T56" fmla="*/ 120 w 218"/>
              <a:gd name="T57" fmla="*/ 135 h 218"/>
              <a:gd name="T58" fmla="*/ 83 w 218"/>
              <a:gd name="T59" fmla="*/ 11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8" h="218">
                <a:moveTo>
                  <a:pt x="20" y="145"/>
                </a:moveTo>
                <a:cubicBezTo>
                  <a:pt x="40" y="194"/>
                  <a:pt x="96" y="218"/>
                  <a:pt x="145" y="198"/>
                </a:cubicBezTo>
                <a:cubicBezTo>
                  <a:pt x="194" y="178"/>
                  <a:pt x="218" y="122"/>
                  <a:pt x="198" y="73"/>
                </a:cubicBezTo>
                <a:cubicBezTo>
                  <a:pt x="178" y="24"/>
                  <a:pt x="122" y="0"/>
                  <a:pt x="73" y="20"/>
                </a:cubicBezTo>
                <a:cubicBezTo>
                  <a:pt x="24" y="40"/>
                  <a:pt x="0" y="96"/>
                  <a:pt x="20" y="145"/>
                </a:cubicBezTo>
                <a:close/>
                <a:moveTo>
                  <a:pt x="39" y="137"/>
                </a:moveTo>
                <a:cubicBezTo>
                  <a:pt x="65" y="127"/>
                  <a:pt x="65" y="127"/>
                  <a:pt x="65" y="127"/>
                </a:cubicBezTo>
                <a:cubicBezTo>
                  <a:pt x="70" y="139"/>
                  <a:pt x="79" y="148"/>
                  <a:pt x="91" y="153"/>
                </a:cubicBezTo>
                <a:cubicBezTo>
                  <a:pt x="80" y="178"/>
                  <a:pt x="80" y="178"/>
                  <a:pt x="80" y="178"/>
                </a:cubicBezTo>
                <a:cubicBezTo>
                  <a:pt x="62" y="171"/>
                  <a:pt x="47" y="157"/>
                  <a:pt x="39" y="137"/>
                </a:cubicBezTo>
                <a:close/>
                <a:moveTo>
                  <a:pt x="138" y="179"/>
                </a:moveTo>
                <a:cubicBezTo>
                  <a:pt x="127" y="153"/>
                  <a:pt x="127" y="153"/>
                  <a:pt x="127" y="153"/>
                </a:cubicBezTo>
                <a:cubicBezTo>
                  <a:pt x="139" y="148"/>
                  <a:pt x="148" y="139"/>
                  <a:pt x="153" y="127"/>
                </a:cubicBezTo>
                <a:cubicBezTo>
                  <a:pt x="178" y="138"/>
                  <a:pt x="178" y="138"/>
                  <a:pt x="178" y="138"/>
                </a:cubicBezTo>
                <a:cubicBezTo>
                  <a:pt x="171" y="156"/>
                  <a:pt x="157" y="171"/>
                  <a:pt x="138" y="179"/>
                </a:cubicBezTo>
                <a:close/>
                <a:moveTo>
                  <a:pt x="179" y="80"/>
                </a:moveTo>
                <a:cubicBezTo>
                  <a:pt x="153" y="91"/>
                  <a:pt x="153" y="91"/>
                  <a:pt x="153" y="91"/>
                </a:cubicBezTo>
                <a:cubicBezTo>
                  <a:pt x="148" y="79"/>
                  <a:pt x="139" y="70"/>
                  <a:pt x="127" y="65"/>
                </a:cubicBezTo>
                <a:cubicBezTo>
                  <a:pt x="138" y="40"/>
                  <a:pt x="138" y="40"/>
                  <a:pt x="138" y="40"/>
                </a:cubicBezTo>
                <a:cubicBezTo>
                  <a:pt x="156" y="47"/>
                  <a:pt x="171" y="61"/>
                  <a:pt x="179" y="80"/>
                </a:cubicBezTo>
                <a:close/>
                <a:moveTo>
                  <a:pt x="81" y="39"/>
                </a:moveTo>
                <a:cubicBezTo>
                  <a:pt x="91" y="65"/>
                  <a:pt x="91" y="65"/>
                  <a:pt x="91" y="65"/>
                </a:cubicBezTo>
                <a:cubicBezTo>
                  <a:pt x="79" y="70"/>
                  <a:pt x="70" y="79"/>
                  <a:pt x="65" y="91"/>
                </a:cubicBezTo>
                <a:cubicBezTo>
                  <a:pt x="40" y="80"/>
                  <a:pt x="40" y="80"/>
                  <a:pt x="40" y="80"/>
                </a:cubicBezTo>
                <a:cubicBezTo>
                  <a:pt x="47" y="62"/>
                  <a:pt x="61" y="47"/>
                  <a:pt x="81" y="39"/>
                </a:cubicBezTo>
                <a:close/>
                <a:moveTo>
                  <a:pt x="83" y="119"/>
                </a:moveTo>
                <a:cubicBezTo>
                  <a:pt x="78" y="105"/>
                  <a:pt x="84" y="89"/>
                  <a:pt x="99" y="83"/>
                </a:cubicBezTo>
                <a:cubicBezTo>
                  <a:pt x="113" y="78"/>
                  <a:pt x="129" y="84"/>
                  <a:pt x="135" y="98"/>
                </a:cubicBezTo>
                <a:cubicBezTo>
                  <a:pt x="140" y="113"/>
                  <a:pt x="134" y="129"/>
                  <a:pt x="120" y="135"/>
                </a:cubicBezTo>
                <a:cubicBezTo>
                  <a:pt x="105" y="140"/>
                  <a:pt x="89" y="134"/>
                  <a:pt x="83" y="119"/>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9" name="Freeform 61"/>
          <p:cNvSpPr>
            <a:spLocks noEditPoints="1"/>
          </p:cNvSpPr>
          <p:nvPr/>
        </p:nvSpPr>
        <p:spPr bwMode="auto">
          <a:xfrm>
            <a:off x="5595144" y="4926052"/>
            <a:ext cx="312738" cy="315912"/>
          </a:xfrm>
          <a:custGeom>
            <a:avLst/>
            <a:gdLst>
              <a:gd name="T0" fmla="*/ 0 w 192"/>
              <a:gd name="T1" fmla="*/ 164 h 194"/>
              <a:gd name="T2" fmla="*/ 28 w 192"/>
              <a:gd name="T3" fmla="*/ 192 h 194"/>
              <a:gd name="T4" fmla="*/ 48 w 192"/>
              <a:gd name="T5" fmla="*/ 184 h 194"/>
              <a:gd name="T6" fmla="*/ 99 w 192"/>
              <a:gd name="T7" fmla="*/ 133 h 194"/>
              <a:gd name="T8" fmla="*/ 113 w 192"/>
              <a:gd name="T9" fmla="*/ 147 h 194"/>
              <a:gd name="T10" fmla="*/ 118 w 192"/>
              <a:gd name="T11" fmla="*/ 166 h 194"/>
              <a:gd name="T12" fmla="*/ 138 w 192"/>
              <a:gd name="T13" fmla="*/ 186 h 194"/>
              <a:gd name="T14" fmla="*/ 166 w 192"/>
              <a:gd name="T15" fmla="*/ 186 h 194"/>
              <a:gd name="T16" fmla="*/ 166 w 192"/>
              <a:gd name="T17" fmla="*/ 158 h 194"/>
              <a:gd name="T18" fmla="*/ 146 w 192"/>
              <a:gd name="T19" fmla="*/ 138 h 194"/>
              <a:gd name="T20" fmla="*/ 127 w 192"/>
              <a:gd name="T21" fmla="*/ 133 h 194"/>
              <a:gd name="T22" fmla="*/ 113 w 192"/>
              <a:gd name="T23" fmla="*/ 119 h 194"/>
              <a:gd name="T24" fmla="*/ 122 w 192"/>
              <a:gd name="T25" fmla="*/ 110 h 194"/>
              <a:gd name="T26" fmla="*/ 176 w 192"/>
              <a:gd name="T27" fmla="*/ 96 h 194"/>
              <a:gd name="T28" fmla="*/ 192 w 192"/>
              <a:gd name="T29" fmla="*/ 61 h 194"/>
              <a:gd name="T30" fmla="*/ 192 w 192"/>
              <a:gd name="T31" fmla="*/ 60 h 194"/>
              <a:gd name="T32" fmla="*/ 184 w 192"/>
              <a:gd name="T33" fmla="*/ 52 h 194"/>
              <a:gd name="T34" fmla="*/ 178 w 192"/>
              <a:gd name="T35" fmla="*/ 54 h 194"/>
              <a:gd name="T36" fmla="*/ 176 w 192"/>
              <a:gd name="T37" fmla="*/ 57 h 194"/>
              <a:gd name="T38" fmla="*/ 168 w 192"/>
              <a:gd name="T39" fmla="*/ 65 h 194"/>
              <a:gd name="T40" fmla="*/ 148 w 192"/>
              <a:gd name="T41" fmla="*/ 72 h 194"/>
              <a:gd name="T42" fmla="*/ 128 w 192"/>
              <a:gd name="T43" fmla="*/ 64 h 194"/>
              <a:gd name="T44" fmla="*/ 120 w 192"/>
              <a:gd name="T45" fmla="*/ 44 h 194"/>
              <a:gd name="T46" fmla="*/ 127 w 192"/>
              <a:gd name="T47" fmla="*/ 24 h 194"/>
              <a:gd name="T48" fmla="*/ 135 w 192"/>
              <a:gd name="T49" fmla="*/ 16 h 194"/>
              <a:gd name="T50" fmla="*/ 138 w 192"/>
              <a:gd name="T51" fmla="*/ 14 h 194"/>
              <a:gd name="T52" fmla="*/ 140 w 192"/>
              <a:gd name="T53" fmla="*/ 8 h 194"/>
              <a:gd name="T54" fmla="*/ 132 w 192"/>
              <a:gd name="T55" fmla="*/ 0 h 194"/>
              <a:gd name="T56" fmla="*/ 131 w 192"/>
              <a:gd name="T57" fmla="*/ 0 h 194"/>
              <a:gd name="T58" fmla="*/ 96 w 192"/>
              <a:gd name="T59" fmla="*/ 16 h 194"/>
              <a:gd name="T60" fmla="*/ 82 w 192"/>
              <a:gd name="T61" fmla="*/ 70 h 194"/>
              <a:gd name="T62" fmla="*/ 73 w 192"/>
              <a:gd name="T63" fmla="*/ 79 h 194"/>
              <a:gd name="T64" fmla="*/ 36 w 192"/>
              <a:gd name="T65" fmla="*/ 42 h 194"/>
              <a:gd name="T66" fmla="*/ 36 w 192"/>
              <a:gd name="T67" fmla="*/ 32 h 194"/>
              <a:gd name="T68" fmla="*/ 12 w 192"/>
              <a:gd name="T69" fmla="*/ 20 h 194"/>
              <a:gd name="T70" fmla="*/ 0 w 192"/>
              <a:gd name="T71" fmla="*/ 32 h 194"/>
              <a:gd name="T72" fmla="*/ 12 w 192"/>
              <a:gd name="T73" fmla="*/ 56 h 194"/>
              <a:gd name="T74" fmla="*/ 22 w 192"/>
              <a:gd name="T75" fmla="*/ 56 h 194"/>
              <a:gd name="T76" fmla="*/ 59 w 192"/>
              <a:gd name="T77" fmla="*/ 93 h 194"/>
              <a:gd name="T78" fmla="*/ 8 w 192"/>
              <a:gd name="T79" fmla="*/ 144 h 194"/>
              <a:gd name="T80" fmla="*/ 0 w 192"/>
              <a:gd name="T81" fmla="*/ 164 h 194"/>
              <a:gd name="T82" fmla="*/ 20 w 192"/>
              <a:gd name="T83" fmla="*/ 162 h 194"/>
              <a:gd name="T84" fmla="*/ 30 w 192"/>
              <a:gd name="T85" fmla="*/ 152 h 194"/>
              <a:gd name="T86" fmla="*/ 40 w 192"/>
              <a:gd name="T87" fmla="*/ 162 h 194"/>
              <a:gd name="T88" fmla="*/ 30 w 192"/>
              <a:gd name="T89" fmla="*/ 172 h 194"/>
              <a:gd name="T90" fmla="*/ 20 w 192"/>
              <a:gd name="T91" fmla="*/ 16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4">
                <a:moveTo>
                  <a:pt x="0" y="164"/>
                </a:moveTo>
                <a:cubicBezTo>
                  <a:pt x="0" y="179"/>
                  <a:pt x="13" y="192"/>
                  <a:pt x="28" y="192"/>
                </a:cubicBezTo>
                <a:cubicBezTo>
                  <a:pt x="36" y="192"/>
                  <a:pt x="43" y="189"/>
                  <a:pt x="48" y="184"/>
                </a:cubicBezTo>
                <a:cubicBezTo>
                  <a:pt x="99" y="133"/>
                  <a:pt x="99" y="133"/>
                  <a:pt x="99" y="133"/>
                </a:cubicBezTo>
                <a:cubicBezTo>
                  <a:pt x="113" y="147"/>
                  <a:pt x="113" y="147"/>
                  <a:pt x="113" y="147"/>
                </a:cubicBezTo>
                <a:cubicBezTo>
                  <a:pt x="111" y="153"/>
                  <a:pt x="113" y="161"/>
                  <a:pt x="118" y="166"/>
                </a:cubicBezTo>
                <a:cubicBezTo>
                  <a:pt x="138" y="186"/>
                  <a:pt x="138" y="186"/>
                  <a:pt x="138" y="186"/>
                </a:cubicBezTo>
                <a:cubicBezTo>
                  <a:pt x="146" y="194"/>
                  <a:pt x="158" y="194"/>
                  <a:pt x="166" y="186"/>
                </a:cubicBezTo>
                <a:cubicBezTo>
                  <a:pt x="174" y="178"/>
                  <a:pt x="174" y="166"/>
                  <a:pt x="166" y="158"/>
                </a:cubicBezTo>
                <a:cubicBezTo>
                  <a:pt x="146" y="138"/>
                  <a:pt x="146" y="138"/>
                  <a:pt x="146" y="138"/>
                </a:cubicBezTo>
                <a:cubicBezTo>
                  <a:pt x="141" y="133"/>
                  <a:pt x="133" y="131"/>
                  <a:pt x="127" y="133"/>
                </a:cubicBezTo>
                <a:cubicBezTo>
                  <a:pt x="113" y="119"/>
                  <a:pt x="113" y="119"/>
                  <a:pt x="113" y="119"/>
                </a:cubicBezTo>
                <a:cubicBezTo>
                  <a:pt x="122" y="110"/>
                  <a:pt x="122" y="110"/>
                  <a:pt x="122" y="110"/>
                </a:cubicBezTo>
                <a:cubicBezTo>
                  <a:pt x="140" y="115"/>
                  <a:pt x="161" y="110"/>
                  <a:pt x="176" y="96"/>
                </a:cubicBezTo>
                <a:cubicBezTo>
                  <a:pt x="186" y="86"/>
                  <a:pt x="191" y="73"/>
                  <a:pt x="192" y="61"/>
                </a:cubicBezTo>
                <a:cubicBezTo>
                  <a:pt x="192" y="60"/>
                  <a:pt x="192" y="60"/>
                  <a:pt x="192" y="60"/>
                </a:cubicBezTo>
                <a:cubicBezTo>
                  <a:pt x="192" y="56"/>
                  <a:pt x="188" y="52"/>
                  <a:pt x="184" y="52"/>
                </a:cubicBezTo>
                <a:cubicBezTo>
                  <a:pt x="182" y="52"/>
                  <a:pt x="180" y="53"/>
                  <a:pt x="178" y="54"/>
                </a:cubicBezTo>
                <a:cubicBezTo>
                  <a:pt x="176" y="57"/>
                  <a:pt x="176" y="57"/>
                  <a:pt x="176" y="57"/>
                </a:cubicBezTo>
                <a:cubicBezTo>
                  <a:pt x="168" y="65"/>
                  <a:pt x="168" y="65"/>
                  <a:pt x="168" y="65"/>
                </a:cubicBezTo>
                <a:cubicBezTo>
                  <a:pt x="163" y="69"/>
                  <a:pt x="156" y="72"/>
                  <a:pt x="148" y="72"/>
                </a:cubicBezTo>
                <a:cubicBezTo>
                  <a:pt x="140" y="72"/>
                  <a:pt x="133" y="69"/>
                  <a:pt x="128" y="64"/>
                </a:cubicBezTo>
                <a:cubicBezTo>
                  <a:pt x="123" y="59"/>
                  <a:pt x="120" y="52"/>
                  <a:pt x="120" y="44"/>
                </a:cubicBezTo>
                <a:cubicBezTo>
                  <a:pt x="120" y="36"/>
                  <a:pt x="123" y="29"/>
                  <a:pt x="127" y="24"/>
                </a:cubicBezTo>
                <a:cubicBezTo>
                  <a:pt x="135" y="16"/>
                  <a:pt x="135" y="16"/>
                  <a:pt x="135" y="16"/>
                </a:cubicBezTo>
                <a:cubicBezTo>
                  <a:pt x="138" y="14"/>
                  <a:pt x="138" y="14"/>
                  <a:pt x="138" y="14"/>
                </a:cubicBezTo>
                <a:cubicBezTo>
                  <a:pt x="139" y="12"/>
                  <a:pt x="140" y="10"/>
                  <a:pt x="140" y="8"/>
                </a:cubicBezTo>
                <a:cubicBezTo>
                  <a:pt x="140" y="4"/>
                  <a:pt x="136" y="0"/>
                  <a:pt x="132" y="0"/>
                </a:cubicBezTo>
                <a:cubicBezTo>
                  <a:pt x="131" y="0"/>
                  <a:pt x="131" y="0"/>
                  <a:pt x="131" y="0"/>
                </a:cubicBezTo>
                <a:cubicBezTo>
                  <a:pt x="119" y="1"/>
                  <a:pt x="106" y="6"/>
                  <a:pt x="96" y="16"/>
                </a:cubicBezTo>
                <a:cubicBezTo>
                  <a:pt x="82" y="31"/>
                  <a:pt x="77" y="52"/>
                  <a:pt x="82" y="70"/>
                </a:cubicBezTo>
                <a:cubicBezTo>
                  <a:pt x="73" y="79"/>
                  <a:pt x="73" y="79"/>
                  <a:pt x="73" y="79"/>
                </a:cubicBezTo>
                <a:cubicBezTo>
                  <a:pt x="36" y="42"/>
                  <a:pt x="36" y="42"/>
                  <a:pt x="36" y="42"/>
                </a:cubicBezTo>
                <a:cubicBezTo>
                  <a:pt x="36" y="32"/>
                  <a:pt x="36" y="32"/>
                  <a:pt x="36" y="32"/>
                </a:cubicBezTo>
                <a:cubicBezTo>
                  <a:pt x="12" y="20"/>
                  <a:pt x="12" y="20"/>
                  <a:pt x="12" y="20"/>
                </a:cubicBezTo>
                <a:cubicBezTo>
                  <a:pt x="0" y="32"/>
                  <a:pt x="0" y="32"/>
                  <a:pt x="0" y="32"/>
                </a:cubicBezTo>
                <a:cubicBezTo>
                  <a:pt x="12" y="56"/>
                  <a:pt x="12" y="56"/>
                  <a:pt x="12" y="56"/>
                </a:cubicBezTo>
                <a:cubicBezTo>
                  <a:pt x="22" y="56"/>
                  <a:pt x="22" y="56"/>
                  <a:pt x="22" y="56"/>
                </a:cubicBezTo>
                <a:cubicBezTo>
                  <a:pt x="59" y="93"/>
                  <a:pt x="59" y="93"/>
                  <a:pt x="59" y="93"/>
                </a:cubicBezTo>
                <a:cubicBezTo>
                  <a:pt x="8" y="144"/>
                  <a:pt x="8" y="144"/>
                  <a:pt x="8" y="144"/>
                </a:cubicBezTo>
                <a:cubicBezTo>
                  <a:pt x="3" y="149"/>
                  <a:pt x="0" y="156"/>
                  <a:pt x="0" y="164"/>
                </a:cubicBezTo>
                <a:close/>
                <a:moveTo>
                  <a:pt x="20" y="162"/>
                </a:moveTo>
                <a:cubicBezTo>
                  <a:pt x="20" y="156"/>
                  <a:pt x="24" y="152"/>
                  <a:pt x="30" y="152"/>
                </a:cubicBezTo>
                <a:cubicBezTo>
                  <a:pt x="36" y="152"/>
                  <a:pt x="40" y="156"/>
                  <a:pt x="40" y="162"/>
                </a:cubicBezTo>
                <a:cubicBezTo>
                  <a:pt x="40" y="168"/>
                  <a:pt x="36" y="172"/>
                  <a:pt x="30" y="172"/>
                </a:cubicBezTo>
                <a:cubicBezTo>
                  <a:pt x="24" y="172"/>
                  <a:pt x="20" y="168"/>
                  <a:pt x="20" y="162"/>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0" name="Freeform 62"/>
          <p:cNvSpPr>
            <a:spLocks noEditPoints="1"/>
          </p:cNvSpPr>
          <p:nvPr/>
        </p:nvSpPr>
        <p:spPr bwMode="auto">
          <a:xfrm>
            <a:off x="4944269" y="4926052"/>
            <a:ext cx="207963" cy="315912"/>
          </a:xfrm>
          <a:custGeom>
            <a:avLst/>
            <a:gdLst>
              <a:gd name="T0" fmla="*/ 32 w 128"/>
              <a:gd name="T1" fmla="*/ 148 h 194"/>
              <a:gd name="T2" fmla="*/ 32 w 128"/>
              <a:gd name="T3" fmla="*/ 160 h 194"/>
              <a:gd name="T4" fmla="*/ 38 w 128"/>
              <a:gd name="T5" fmla="*/ 174 h 194"/>
              <a:gd name="T6" fmla="*/ 50 w 128"/>
              <a:gd name="T7" fmla="*/ 186 h 194"/>
              <a:gd name="T8" fmla="*/ 78 w 128"/>
              <a:gd name="T9" fmla="*/ 186 h 194"/>
              <a:gd name="T10" fmla="*/ 90 w 128"/>
              <a:gd name="T11" fmla="*/ 174 h 194"/>
              <a:gd name="T12" fmla="*/ 96 w 128"/>
              <a:gd name="T13" fmla="*/ 160 h 194"/>
              <a:gd name="T14" fmla="*/ 96 w 128"/>
              <a:gd name="T15" fmla="*/ 152 h 194"/>
              <a:gd name="T16" fmla="*/ 60 w 128"/>
              <a:gd name="T17" fmla="*/ 152 h 194"/>
              <a:gd name="T18" fmla="*/ 52 w 128"/>
              <a:gd name="T19" fmla="*/ 144 h 194"/>
              <a:gd name="T20" fmla="*/ 60 w 128"/>
              <a:gd name="T21" fmla="*/ 136 h 194"/>
              <a:gd name="T22" fmla="*/ 97 w 128"/>
              <a:gd name="T23" fmla="*/ 136 h 194"/>
              <a:gd name="T24" fmla="*/ 128 w 128"/>
              <a:gd name="T25" fmla="*/ 62 h 194"/>
              <a:gd name="T26" fmla="*/ 64 w 128"/>
              <a:gd name="T27" fmla="*/ 0 h 194"/>
              <a:gd name="T28" fmla="*/ 0 w 128"/>
              <a:gd name="T29" fmla="*/ 62 h 194"/>
              <a:gd name="T30" fmla="*/ 32 w 128"/>
              <a:gd name="T31" fmla="*/ 148 h 194"/>
              <a:gd name="T32" fmla="*/ 75 w 128"/>
              <a:gd name="T33" fmla="*/ 36 h 194"/>
              <a:gd name="T34" fmla="*/ 68 w 128"/>
              <a:gd name="T35" fmla="*/ 28 h 194"/>
              <a:gd name="T36" fmla="*/ 76 w 128"/>
              <a:gd name="T37" fmla="*/ 20 h 194"/>
              <a:gd name="T38" fmla="*/ 97 w 128"/>
              <a:gd name="T39" fmla="*/ 31 h 194"/>
              <a:gd name="T40" fmla="*/ 108 w 128"/>
              <a:gd name="T41" fmla="*/ 52 h 194"/>
              <a:gd name="T42" fmla="*/ 100 w 128"/>
              <a:gd name="T43" fmla="*/ 60 h 194"/>
              <a:gd name="T44" fmla="*/ 92 w 128"/>
              <a:gd name="T45" fmla="*/ 53 h 194"/>
              <a:gd name="T46" fmla="*/ 75 w 128"/>
              <a:gd name="T47"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94">
                <a:moveTo>
                  <a:pt x="32" y="148"/>
                </a:moveTo>
                <a:cubicBezTo>
                  <a:pt x="32" y="160"/>
                  <a:pt x="32" y="160"/>
                  <a:pt x="32" y="160"/>
                </a:cubicBezTo>
                <a:cubicBezTo>
                  <a:pt x="32" y="166"/>
                  <a:pt x="34" y="171"/>
                  <a:pt x="38" y="174"/>
                </a:cubicBezTo>
                <a:cubicBezTo>
                  <a:pt x="50" y="186"/>
                  <a:pt x="50" y="186"/>
                  <a:pt x="50" y="186"/>
                </a:cubicBezTo>
                <a:cubicBezTo>
                  <a:pt x="58" y="194"/>
                  <a:pt x="70" y="194"/>
                  <a:pt x="78" y="186"/>
                </a:cubicBezTo>
                <a:cubicBezTo>
                  <a:pt x="90" y="174"/>
                  <a:pt x="90" y="174"/>
                  <a:pt x="90" y="174"/>
                </a:cubicBezTo>
                <a:cubicBezTo>
                  <a:pt x="94" y="171"/>
                  <a:pt x="96" y="166"/>
                  <a:pt x="96" y="160"/>
                </a:cubicBezTo>
                <a:cubicBezTo>
                  <a:pt x="96" y="152"/>
                  <a:pt x="96" y="152"/>
                  <a:pt x="96" y="152"/>
                </a:cubicBezTo>
                <a:cubicBezTo>
                  <a:pt x="60" y="152"/>
                  <a:pt x="60" y="152"/>
                  <a:pt x="60" y="152"/>
                </a:cubicBezTo>
                <a:cubicBezTo>
                  <a:pt x="56" y="152"/>
                  <a:pt x="52" y="148"/>
                  <a:pt x="52" y="144"/>
                </a:cubicBezTo>
                <a:cubicBezTo>
                  <a:pt x="52" y="140"/>
                  <a:pt x="56" y="136"/>
                  <a:pt x="60" y="136"/>
                </a:cubicBezTo>
                <a:cubicBezTo>
                  <a:pt x="97" y="136"/>
                  <a:pt x="97" y="136"/>
                  <a:pt x="97" y="136"/>
                </a:cubicBezTo>
                <a:cubicBezTo>
                  <a:pt x="103" y="105"/>
                  <a:pt x="128" y="92"/>
                  <a:pt x="128" y="62"/>
                </a:cubicBezTo>
                <a:cubicBezTo>
                  <a:pt x="128" y="28"/>
                  <a:pt x="99" y="0"/>
                  <a:pt x="64" y="0"/>
                </a:cubicBezTo>
                <a:cubicBezTo>
                  <a:pt x="29" y="0"/>
                  <a:pt x="0" y="28"/>
                  <a:pt x="0" y="62"/>
                </a:cubicBezTo>
                <a:cubicBezTo>
                  <a:pt x="0" y="96"/>
                  <a:pt x="32" y="108"/>
                  <a:pt x="32" y="148"/>
                </a:cubicBezTo>
                <a:close/>
                <a:moveTo>
                  <a:pt x="75" y="36"/>
                </a:moveTo>
                <a:cubicBezTo>
                  <a:pt x="71" y="35"/>
                  <a:pt x="68" y="32"/>
                  <a:pt x="68" y="28"/>
                </a:cubicBezTo>
                <a:cubicBezTo>
                  <a:pt x="68" y="24"/>
                  <a:pt x="72" y="20"/>
                  <a:pt x="76" y="20"/>
                </a:cubicBezTo>
                <a:cubicBezTo>
                  <a:pt x="82" y="20"/>
                  <a:pt x="90" y="25"/>
                  <a:pt x="97" y="31"/>
                </a:cubicBezTo>
                <a:cubicBezTo>
                  <a:pt x="103" y="37"/>
                  <a:pt x="108" y="46"/>
                  <a:pt x="108" y="52"/>
                </a:cubicBezTo>
                <a:cubicBezTo>
                  <a:pt x="108" y="56"/>
                  <a:pt x="104" y="60"/>
                  <a:pt x="100" y="60"/>
                </a:cubicBezTo>
                <a:cubicBezTo>
                  <a:pt x="96" y="60"/>
                  <a:pt x="93" y="57"/>
                  <a:pt x="92" y="53"/>
                </a:cubicBezTo>
                <a:cubicBezTo>
                  <a:pt x="90" y="45"/>
                  <a:pt x="83" y="38"/>
                  <a:pt x="75" y="3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1" name="Freeform 63"/>
          <p:cNvSpPr>
            <a:spLocks noEditPoints="1"/>
          </p:cNvSpPr>
          <p:nvPr/>
        </p:nvSpPr>
        <p:spPr bwMode="auto">
          <a:xfrm>
            <a:off x="4182269" y="4919702"/>
            <a:ext cx="325438" cy="319087"/>
          </a:xfrm>
          <a:custGeom>
            <a:avLst/>
            <a:gdLst>
              <a:gd name="T0" fmla="*/ 72 w 200"/>
              <a:gd name="T1" fmla="*/ 16 h 196"/>
              <a:gd name="T2" fmla="*/ 16 w 200"/>
              <a:gd name="T3" fmla="*/ 16 h 196"/>
              <a:gd name="T4" fmla="*/ 16 w 200"/>
              <a:gd name="T5" fmla="*/ 72 h 196"/>
              <a:gd name="T6" fmla="*/ 44 w 200"/>
              <a:gd name="T7" fmla="*/ 84 h 196"/>
              <a:gd name="T8" fmla="*/ 13 w 200"/>
              <a:gd name="T9" fmla="*/ 84 h 196"/>
              <a:gd name="T10" fmla="*/ 4 w 200"/>
              <a:gd name="T11" fmla="*/ 93 h 196"/>
              <a:gd name="T12" fmla="*/ 4 w 200"/>
              <a:gd name="T13" fmla="*/ 111 h 196"/>
              <a:gd name="T14" fmla="*/ 13 w 200"/>
              <a:gd name="T15" fmla="*/ 120 h 196"/>
              <a:gd name="T16" fmla="*/ 20 w 200"/>
              <a:gd name="T17" fmla="*/ 120 h 196"/>
              <a:gd name="T18" fmla="*/ 20 w 200"/>
              <a:gd name="T19" fmla="*/ 180 h 196"/>
              <a:gd name="T20" fmla="*/ 36 w 200"/>
              <a:gd name="T21" fmla="*/ 196 h 196"/>
              <a:gd name="T22" fmla="*/ 164 w 200"/>
              <a:gd name="T23" fmla="*/ 196 h 196"/>
              <a:gd name="T24" fmla="*/ 180 w 200"/>
              <a:gd name="T25" fmla="*/ 180 h 196"/>
              <a:gd name="T26" fmla="*/ 180 w 200"/>
              <a:gd name="T27" fmla="*/ 120 h 196"/>
              <a:gd name="T28" fmla="*/ 187 w 200"/>
              <a:gd name="T29" fmla="*/ 120 h 196"/>
              <a:gd name="T30" fmla="*/ 196 w 200"/>
              <a:gd name="T31" fmla="*/ 111 h 196"/>
              <a:gd name="T32" fmla="*/ 196 w 200"/>
              <a:gd name="T33" fmla="*/ 93 h 196"/>
              <a:gd name="T34" fmla="*/ 187 w 200"/>
              <a:gd name="T35" fmla="*/ 84 h 196"/>
              <a:gd name="T36" fmla="*/ 156 w 200"/>
              <a:gd name="T37" fmla="*/ 84 h 196"/>
              <a:gd name="T38" fmla="*/ 184 w 200"/>
              <a:gd name="T39" fmla="*/ 72 h 196"/>
              <a:gd name="T40" fmla="*/ 184 w 200"/>
              <a:gd name="T41" fmla="*/ 16 h 196"/>
              <a:gd name="T42" fmla="*/ 128 w 200"/>
              <a:gd name="T43" fmla="*/ 16 h 196"/>
              <a:gd name="T44" fmla="*/ 100 w 200"/>
              <a:gd name="T45" fmla="*/ 44 h 196"/>
              <a:gd name="T46" fmla="*/ 72 w 200"/>
              <a:gd name="T47" fmla="*/ 16 h 196"/>
              <a:gd name="T48" fmla="*/ 121 w 200"/>
              <a:gd name="T49" fmla="*/ 51 h 196"/>
              <a:gd name="T50" fmla="*/ 142 w 200"/>
              <a:gd name="T51" fmla="*/ 30 h 196"/>
              <a:gd name="T52" fmla="*/ 170 w 200"/>
              <a:gd name="T53" fmla="*/ 30 h 196"/>
              <a:gd name="T54" fmla="*/ 170 w 200"/>
              <a:gd name="T55" fmla="*/ 58 h 196"/>
              <a:gd name="T56" fmla="*/ 156 w 200"/>
              <a:gd name="T57" fmla="*/ 64 h 196"/>
              <a:gd name="T58" fmla="*/ 127 w 200"/>
              <a:gd name="T59" fmla="*/ 64 h 196"/>
              <a:gd name="T60" fmla="*/ 119 w 200"/>
              <a:gd name="T61" fmla="*/ 56 h 196"/>
              <a:gd name="T62" fmla="*/ 121 w 200"/>
              <a:gd name="T63" fmla="*/ 51 h 196"/>
              <a:gd name="T64" fmla="*/ 58 w 200"/>
              <a:gd name="T65" fmla="*/ 30 h 196"/>
              <a:gd name="T66" fmla="*/ 79 w 200"/>
              <a:gd name="T67" fmla="*/ 50 h 196"/>
              <a:gd name="T68" fmla="*/ 79 w 200"/>
              <a:gd name="T69" fmla="*/ 50 h 196"/>
              <a:gd name="T70" fmla="*/ 81 w 200"/>
              <a:gd name="T71" fmla="*/ 56 h 196"/>
              <a:gd name="T72" fmla="*/ 73 w 200"/>
              <a:gd name="T73" fmla="*/ 64 h 196"/>
              <a:gd name="T74" fmla="*/ 44 w 200"/>
              <a:gd name="T75" fmla="*/ 64 h 196"/>
              <a:gd name="T76" fmla="*/ 30 w 200"/>
              <a:gd name="T77" fmla="*/ 58 h 196"/>
              <a:gd name="T78" fmla="*/ 30 w 200"/>
              <a:gd name="T79" fmla="*/ 30 h 196"/>
              <a:gd name="T80" fmla="*/ 58 w 200"/>
              <a:gd name="T81" fmla="*/ 30 h 196"/>
              <a:gd name="T82" fmla="*/ 80 w 200"/>
              <a:gd name="T83" fmla="*/ 84 h 196"/>
              <a:gd name="T84" fmla="*/ 120 w 200"/>
              <a:gd name="T85" fmla="*/ 84 h 196"/>
              <a:gd name="T86" fmla="*/ 120 w 200"/>
              <a:gd name="T87" fmla="*/ 167 h 196"/>
              <a:gd name="T88" fmla="*/ 111 w 200"/>
              <a:gd name="T89" fmla="*/ 176 h 196"/>
              <a:gd name="T90" fmla="*/ 89 w 200"/>
              <a:gd name="T91" fmla="*/ 176 h 196"/>
              <a:gd name="T92" fmla="*/ 80 w 200"/>
              <a:gd name="T93" fmla="*/ 167 h 196"/>
              <a:gd name="T94" fmla="*/ 80 w 200"/>
              <a:gd name="T95" fmla="*/ 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196">
                <a:moveTo>
                  <a:pt x="72" y="16"/>
                </a:moveTo>
                <a:cubicBezTo>
                  <a:pt x="56" y="0"/>
                  <a:pt x="31" y="0"/>
                  <a:pt x="16" y="16"/>
                </a:cubicBezTo>
                <a:cubicBezTo>
                  <a:pt x="0" y="31"/>
                  <a:pt x="0" y="57"/>
                  <a:pt x="16" y="72"/>
                </a:cubicBezTo>
                <a:cubicBezTo>
                  <a:pt x="24" y="80"/>
                  <a:pt x="34" y="84"/>
                  <a:pt x="44" y="84"/>
                </a:cubicBezTo>
                <a:cubicBezTo>
                  <a:pt x="13" y="84"/>
                  <a:pt x="13" y="84"/>
                  <a:pt x="13" y="84"/>
                </a:cubicBezTo>
                <a:cubicBezTo>
                  <a:pt x="8" y="84"/>
                  <a:pt x="4" y="88"/>
                  <a:pt x="4" y="93"/>
                </a:cubicBezTo>
                <a:cubicBezTo>
                  <a:pt x="4" y="111"/>
                  <a:pt x="4" y="111"/>
                  <a:pt x="4" y="111"/>
                </a:cubicBezTo>
                <a:cubicBezTo>
                  <a:pt x="4" y="116"/>
                  <a:pt x="8" y="120"/>
                  <a:pt x="13" y="120"/>
                </a:cubicBezTo>
                <a:cubicBezTo>
                  <a:pt x="20" y="120"/>
                  <a:pt x="20" y="120"/>
                  <a:pt x="20" y="120"/>
                </a:cubicBezTo>
                <a:cubicBezTo>
                  <a:pt x="20" y="180"/>
                  <a:pt x="20" y="180"/>
                  <a:pt x="20" y="180"/>
                </a:cubicBezTo>
                <a:cubicBezTo>
                  <a:pt x="20" y="189"/>
                  <a:pt x="27" y="196"/>
                  <a:pt x="36" y="196"/>
                </a:cubicBezTo>
                <a:cubicBezTo>
                  <a:pt x="164" y="196"/>
                  <a:pt x="164" y="196"/>
                  <a:pt x="164" y="196"/>
                </a:cubicBezTo>
                <a:cubicBezTo>
                  <a:pt x="173" y="196"/>
                  <a:pt x="180" y="189"/>
                  <a:pt x="180" y="180"/>
                </a:cubicBezTo>
                <a:cubicBezTo>
                  <a:pt x="180" y="120"/>
                  <a:pt x="180" y="120"/>
                  <a:pt x="180" y="120"/>
                </a:cubicBezTo>
                <a:cubicBezTo>
                  <a:pt x="187" y="120"/>
                  <a:pt x="187" y="120"/>
                  <a:pt x="187" y="120"/>
                </a:cubicBezTo>
                <a:cubicBezTo>
                  <a:pt x="192" y="120"/>
                  <a:pt x="196" y="116"/>
                  <a:pt x="196" y="111"/>
                </a:cubicBezTo>
                <a:cubicBezTo>
                  <a:pt x="196" y="93"/>
                  <a:pt x="196" y="93"/>
                  <a:pt x="196" y="93"/>
                </a:cubicBezTo>
                <a:cubicBezTo>
                  <a:pt x="196" y="88"/>
                  <a:pt x="192" y="84"/>
                  <a:pt x="187" y="84"/>
                </a:cubicBezTo>
                <a:cubicBezTo>
                  <a:pt x="156" y="84"/>
                  <a:pt x="156" y="84"/>
                  <a:pt x="156" y="84"/>
                </a:cubicBezTo>
                <a:cubicBezTo>
                  <a:pt x="166" y="84"/>
                  <a:pt x="176" y="80"/>
                  <a:pt x="184" y="72"/>
                </a:cubicBezTo>
                <a:cubicBezTo>
                  <a:pt x="200" y="57"/>
                  <a:pt x="200" y="31"/>
                  <a:pt x="184" y="16"/>
                </a:cubicBezTo>
                <a:cubicBezTo>
                  <a:pt x="169" y="0"/>
                  <a:pt x="144" y="0"/>
                  <a:pt x="128" y="16"/>
                </a:cubicBezTo>
                <a:cubicBezTo>
                  <a:pt x="100" y="44"/>
                  <a:pt x="100" y="44"/>
                  <a:pt x="100" y="44"/>
                </a:cubicBezTo>
                <a:lnTo>
                  <a:pt x="72" y="16"/>
                </a:lnTo>
                <a:close/>
                <a:moveTo>
                  <a:pt x="121" y="51"/>
                </a:moveTo>
                <a:cubicBezTo>
                  <a:pt x="142" y="30"/>
                  <a:pt x="142" y="30"/>
                  <a:pt x="142" y="30"/>
                </a:cubicBezTo>
                <a:cubicBezTo>
                  <a:pt x="150" y="22"/>
                  <a:pt x="162" y="22"/>
                  <a:pt x="170" y="30"/>
                </a:cubicBezTo>
                <a:cubicBezTo>
                  <a:pt x="178" y="38"/>
                  <a:pt x="178" y="50"/>
                  <a:pt x="170" y="58"/>
                </a:cubicBezTo>
                <a:cubicBezTo>
                  <a:pt x="166" y="62"/>
                  <a:pt x="161" y="64"/>
                  <a:pt x="156" y="64"/>
                </a:cubicBezTo>
                <a:cubicBezTo>
                  <a:pt x="127" y="64"/>
                  <a:pt x="127" y="64"/>
                  <a:pt x="127" y="64"/>
                </a:cubicBezTo>
                <a:cubicBezTo>
                  <a:pt x="123" y="64"/>
                  <a:pt x="119" y="60"/>
                  <a:pt x="119" y="56"/>
                </a:cubicBezTo>
                <a:cubicBezTo>
                  <a:pt x="119" y="54"/>
                  <a:pt x="120" y="52"/>
                  <a:pt x="121" y="51"/>
                </a:cubicBezTo>
                <a:close/>
                <a:moveTo>
                  <a:pt x="58" y="30"/>
                </a:moveTo>
                <a:cubicBezTo>
                  <a:pt x="79" y="50"/>
                  <a:pt x="79" y="50"/>
                  <a:pt x="79" y="50"/>
                </a:cubicBezTo>
                <a:cubicBezTo>
                  <a:pt x="79" y="50"/>
                  <a:pt x="79" y="50"/>
                  <a:pt x="79" y="50"/>
                </a:cubicBezTo>
                <a:cubicBezTo>
                  <a:pt x="80" y="52"/>
                  <a:pt x="81" y="54"/>
                  <a:pt x="81" y="56"/>
                </a:cubicBezTo>
                <a:cubicBezTo>
                  <a:pt x="81" y="60"/>
                  <a:pt x="77" y="64"/>
                  <a:pt x="73" y="64"/>
                </a:cubicBezTo>
                <a:cubicBezTo>
                  <a:pt x="44" y="64"/>
                  <a:pt x="44" y="64"/>
                  <a:pt x="44" y="64"/>
                </a:cubicBezTo>
                <a:cubicBezTo>
                  <a:pt x="39" y="64"/>
                  <a:pt x="34" y="62"/>
                  <a:pt x="30" y="58"/>
                </a:cubicBezTo>
                <a:cubicBezTo>
                  <a:pt x="22" y="50"/>
                  <a:pt x="22" y="38"/>
                  <a:pt x="30" y="30"/>
                </a:cubicBezTo>
                <a:cubicBezTo>
                  <a:pt x="38" y="22"/>
                  <a:pt x="50" y="22"/>
                  <a:pt x="58" y="30"/>
                </a:cubicBezTo>
                <a:close/>
                <a:moveTo>
                  <a:pt x="80" y="84"/>
                </a:moveTo>
                <a:cubicBezTo>
                  <a:pt x="120" y="84"/>
                  <a:pt x="120" y="84"/>
                  <a:pt x="120" y="84"/>
                </a:cubicBezTo>
                <a:cubicBezTo>
                  <a:pt x="120" y="167"/>
                  <a:pt x="120" y="167"/>
                  <a:pt x="120" y="167"/>
                </a:cubicBezTo>
                <a:cubicBezTo>
                  <a:pt x="120" y="172"/>
                  <a:pt x="116" y="176"/>
                  <a:pt x="111" y="176"/>
                </a:cubicBezTo>
                <a:cubicBezTo>
                  <a:pt x="89" y="176"/>
                  <a:pt x="89" y="176"/>
                  <a:pt x="89" y="176"/>
                </a:cubicBezTo>
                <a:cubicBezTo>
                  <a:pt x="84" y="176"/>
                  <a:pt x="80" y="172"/>
                  <a:pt x="80" y="167"/>
                </a:cubicBezTo>
                <a:lnTo>
                  <a:pt x="80" y="84"/>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2" name="Freeform 64"/>
          <p:cNvSpPr>
            <a:spLocks noEditPoints="1"/>
          </p:cNvSpPr>
          <p:nvPr/>
        </p:nvSpPr>
        <p:spPr bwMode="auto">
          <a:xfrm>
            <a:off x="3486944" y="4938752"/>
            <a:ext cx="311150" cy="287337"/>
          </a:xfrm>
          <a:custGeom>
            <a:avLst/>
            <a:gdLst>
              <a:gd name="T0" fmla="*/ 0 w 192"/>
              <a:gd name="T1" fmla="*/ 160 h 176"/>
              <a:gd name="T2" fmla="*/ 16 w 192"/>
              <a:gd name="T3" fmla="*/ 176 h 176"/>
              <a:gd name="T4" fmla="*/ 160 w 192"/>
              <a:gd name="T5" fmla="*/ 176 h 176"/>
              <a:gd name="T6" fmla="*/ 176 w 192"/>
              <a:gd name="T7" fmla="*/ 160 h 176"/>
              <a:gd name="T8" fmla="*/ 176 w 192"/>
              <a:gd name="T9" fmla="*/ 136 h 176"/>
              <a:gd name="T10" fmla="*/ 183 w 192"/>
              <a:gd name="T11" fmla="*/ 136 h 176"/>
              <a:gd name="T12" fmla="*/ 192 w 192"/>
              <a:gd name="T13" fmla="*/ 127 h 176"/>
              <a:gd name="T14" fmla="*/ 192 w 192"/>
              <a:gd name="T15" fmla="*/ 85 h 176"/>
              <a:gd name="T16" fmla="*/ 183 w 192"/>
              <a:gd name="T17" fmla="*/ 76 h 176"/>
              <a:gd name="T18" fmla="*/ 176 w 192"/>
              <a:gd name="T19" fmla="*/ 76 h 176"/>
              <a:gd name="T20" fmla="*/ 176 w 192"/>
              <a:gd name="T21" fmla="*/ 52 h 176"/>
              <a:gd name="T22" fmla="*/ 160 w 192"/>
              <a:gd name="T23" fmla="*/ 36 h 176"/>
              <a:gd name="T24" fmla="*/ 28 w 192"/>
              <a:gd name="T25" fmla="*/ 36 h 176"/>
              <a:gd name="T26" fmla="*/ 20 w 192"/>
              <a:gd name="T27" fmla="*/ 28 h 176"/>
              <a:gd name="T28" fmla="*/ 28 w 192"/>
              <a:gd name="T29" fmla="*/ 20 h 176"/>
              <a:gd name="T30" fmla="*/ 146 w 192"/>
              <a:gd name="T31" fmla="*/ 20 h 176"/>
              <a:gd name="T32" fmla="*/ 156 w 192"/>
              <a:gd name="T33" fmla="*/ 10 h 176"/>
              <a:gd name="T34" fmla="*/ 146 w 192"/>
              <a:gd name="T35" fmla="*/ 0 h 176"/>
              <a:gd name="T36" fmla="*/ 16 w 192"/>
              <a:gd name="T37" fmla="*/ 0 h 176"/>
              <a:gd name="T38" fmla="*/ 0 w 192"/>
              <a:gd name="T39" fmla="*/ 16 h 176"/>
              <a:gd name="T40" fmla="*/ 0 w 192"/>
              <a:gd name="T41" fmla="*/ 160 h 176"/>
              <a:gd name="T42" fmla="*/ 136 w 192"/>
              <a:gd name="T43" fmla="*/ 106 h 176"/>
              <a:gd name="T44" fmla="*/ 146 w 192"/>
              <a:gd name="T45" fmla="*/ 96 h 176"/>
              <a:gd name="T46" fmla="*/ 156 w 192"/>
              <a:gd name="T47" fmla="*/ 106 h 176"/>
              <a:gd name="T48" fmla="*/ 146 w 192"/>
              <a:gd name="T49" fmla="*/ 116 h 176"/>
              <a:gd name="T50" fmla="*/ 136 w 192"/>
              <a:gd name="T51" fmla="*/ 10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76">
                <a:moveTo>
                  <a:pt x="0" y="160"/>
                </a:moveTo>
                <a:cubicBezTo>
                  <a:pt x="0" y="169"/>
                  <a:pt x="7" y="176"/>
                  <a:pt x="16" y="176"/>
                </a:cubicBezTo>
                <a:cubicBezTo>
                  <a:pt x="160" y="176"/>
                  <a:pt x="160" y="176"/>
                  <a:pt x="160" y="176"/>
                </a:cubicBezTo>
                <a:cubicBezTo>
                  <a:pt x="169" y="176"/>
                  <a:pt x="176" y="169"/>
                  <a:pt x="176" y="160"/>
                </a:cubicBezTo>
                <a:cubicBezTo>
                  <a:pt x="176" y="136"/>
                  <a:pt x="176" y="136"/>
                  <a:pt x="176" y="136"/>
                </a:cubicBezTo>
                <a:cubicBezTo>
                  <a:pt x="183" y="136"/>
                  <a:pt x="183" y="136"/>
                  <a:pt x="183" y="136"/>
                </a:cubicBezTo>
                <a:cubicBezTo>
                  <a:pt x="188" y="136"/>
                  <a:pt x="192" y="132"/>
                  <a:pt x="192" y="127"/>
                </a:cubicBezTo>
                <a:cubicBezTo>
                  <a:pt x="192" y="85"/>
                  <a:pt x="192" y="85"/>
                  <a:pt x="192" y="85"/>
                </a:cubicBezTo>
                <a:cubicBezTo>
                  <a:pt x="192" y="80"/>
                  <a:pt x="188" y="76"/>
                  <a:pt x="183" y="76"/>
                </a:cubicBezTo>
                <a:cubicBezTo>
                  <a:pt x="176" y="76"/>
                  <a:pt x="176" y="76"/>
                  <a:pt x="176" y="76"/>
                </a:cubicBezTo>
                <a:cubicBezTo>
                  <a:pt x="176" y="52"/>
                  <a:pt x="176" y="52"/>
                  <a:pt x="176" y="52"/>
                </a:cubicBezTo>
                <a:cubicBezTo>
                  <a:pt x="176" y="43"/>
                  <a:pt x="169" y="36"/>
                  <a:pt x="160" y="36"/>
                </a:cubicBezTo>
                <a:cubicBezTo>
                  <a:pt x="28" y="36"/>
                  <a:pt x="28" y="36"/>
                  <a:pt x="28" y="36"/>
                </a:cubicBezTo>
                <a:cubicBezTo>
                  <a:pt x="24" y="36"/>
                  <a:pt x="20" y="32"/>
                  <a:pt x="20" y="28"/>
                </a:cubicBezTo>
                <a:cubicBezTo>
                  <a:pt x="20" y="24"/>
                  <a:pt x="24" y="20"/>
                  <a:pt x="28" y="20"/>
                </a:cubicBezTo>
                <a:cubicBezTo>
                  <a:pt x="146" y="20"/>
                  <a:pt x="146" y="20"/>
                  <a:pt x="146" y="20"/>
                </a:cubicBezTo>
                <a:cubicBezTo>
                  <a:pt x="152" y="20"/>
                  <a:pt x="156" y="16"/>
                  <a:pt x="156" y="10"/>
                </a:cubicBezTo>
                <a:cubicBezTo>
                  <a:pt x="156" y="4"/>
                  <a:pt x="152" y="0"/>
                  <a:pt x="146" y="0"/>
                </a:cubicBezTo>
                <a:cubicBezTo>
                  <a:pt x="16" y="0"/>
                  <a:pt x="16" y="0"/>
                  <a:pt x="16" y="0"/>
                </a:cubicBezTo>
                <a:cubicBezTo>
                  <a:pt x="7" y="0"/>
                  <a:pt x="0" y="7"/>
                  <a:pt x="0" y="16"/>
                </a:cubicBezTo>
                <a:lnTo>
                  <a:pt x="0" y="160"/>
                </a:lnTo>
                <a:close/>
                <a:moveTo>
                  <a:pt x="136" y="106"/>
                </a:moveTo>
                <a:cubicBezTo>
                  <a:pt x="136" y="100"/>
                  <a:pt x="140" y="96"/>
                  <a:pt x="146" y="96"/>
                </a:cubicBezTo>
                <a:cubicBezTo>
                  <a:pt x="152" y="96"/>
                  <a:pt x="156" y="100"/>
                  <a:pt x="156" y="106"/>
                </a:cubicBezTo>
                <a:cubicBezTo>
                  <a:pt x="156" y="112"/>
                  <a:pt x="152" y="116"/>
                  <a:pt x="146" y="116"/>
                </a:cubicBezTo>
                <a:cubicBezTo>
                  <a:pt x="140" y="116"/>
                  <a:pt x="136" y="112"/>
                  <a:pt x="136" y="10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3" name="Freeform 65"/>
          <p:cNvSpPr>
            <a:spLocks noEditPoints="1"/>
          </p:cNvSpPr>
          <p:nvPr/>
        </p:nvSpPr>
        <p:spPr bwMode="auto">
          <a:xfrm>
            <a:off x="2783682" y="4959389"/>
            <a:ext cx="311150" cy="247650"/>
          </a:xfrm>
          <a:custGeom>
            <a:avLst/>
            <a:gdLst>
              <a:gd name="T0" fmla="*/ 106 w 192"/>
              <a:gd name="T1" fmla="*/ 92 h 152"/>
              <a:gd name="T2" fmla="*/ 50 w 192"/>
              <a:gd name="T3" fmla="*/ 92 h 152"/>
              <a:gd name="T4" fmla="*/ 40 w 192"/>
              <a:gd name="T5" fmla="*/ 102 h 152"/>
              <a:gd name="T6" fmla="*/ 50 w 192"/>
              <a:gd name="T7" fmla="*/ 112 h 152"/>
              <a:gd name="T8" fmla="*/ 106 w 192"/>
              <a:gd name="T9" fmla="*/ 112 h 152"/>
              <a:gd name="T10" fmla="*/ 116 w 192"/>
              <a:gd name="T11" fmla="*/ 102 h 152"/>
              <a:gd name="T12" fmla="*/ 106 w 192"/>
              <a:gd name="T13" fmla="*/ 92 h 152"/>
              <a:gd name="T14" fmla="*/ 0 w 192"/>
              <a:gd name="T15" fmla="*/ 136 h 152"/>
              <a:gd name="T16" fmla="*/ 16 w 192"/>
              <a:gd name="T17" fmla="*/ 152 h 152"/>
              <a:gd name="T18" fmla="*/ 176 w 192"/>
              <a:gd name="T19" fmla="*/ 152 h 152"/>
              <a:gd name="T20" fmla="*/ 192 w 192"/>
              <a:gd name="T21" fmla="*/ 136 h 152"/>
              <a:gd name="T22" fmla="*/ 192 w 192"/>
              <a:gd name="T23" fmla="*/ 16 h 152"/>
              <a:gd name="T24" fmla="*/ 176 w 192"/>
              <a:gd name="T25" fmla="*/ 0 h 152"/>
              <a:gd name="T26" fmla="*/ 16 w 192"/>
              <a:gd name="T27" fmla="*/ 0 h 152"/>
              <a:gd name="T28" fmla="*/ 0 w 192"/>
              <a:gd name="T29" fmla="*/ 16 h 152"/>
              <a:gd name="T30" fmla="*/ 0 w 192"/>
              <a:gd name="T31" fmla="*/ 136 h 152"/>
              <a:gd name="T32" fmla="*/ 29 w 192"/>
              <a:gd name="T33" fmla="*/ 20 h 152"/>
              <a:gd name="T34" fmla="*/ 163 w 192"/>
              <a:gd name="T35" fmla="*/ 20 h 152"/>
              <a:gd name="T36" fmla="*/ 172 w 192"/>
              <a:gd name="T37" fmla="*/ 29 h 152"/>
              <a:gd name="T38" fmla="*/ 172 w 192"/>
              <a:gd name="T39" fmla="*/ 40 h 152"/>
              <a:gd name="T40" fmla="*/ 20 w 192"/>
              <a:gd name="T41" fmla="*/ 40 h 152"/>
              <a:gd name="T42" fmla="*/ 20 w 192"/>
              <a:gd name="T43" fmla="*/ 29 h 152"/>
              <a:gd name="T44" fmla="*/ 29 w 192"/>
              <a:gd name="T45" fmla="*/ 20 h 152"/>
              <a:gd name="T46" fmla="*/ 20 w 192"/>
              <a:gd name="T47" fmla="*/ 72 h 152"/>
              <a:gd name="T48" fmla="*/ 172 w 192"/>
              <a:gd name="T49" fmla="*/ 72 h 152"/>
              <a:gd name="T50" fmla="*/ 172 w 192"/>
              <a:gd name="T51" fmla="*/ 123 h 152"/>
              <a:gd name="T52" fmla="*/ 163 w 192"/>
              <a:gd name="T53" fmla="*/ 132 h 152"/>
              <a:gd name="T54" fmla="*/ 29 w 192"/>
              <a:gd name="T55" fmla="*/ 132 h 152"/>
              <a:gd name="T56" fmla="*/ 20 w 192"/>
              <a:gd name="T57" fmla="*/ 123 h 152"/>
              <a:gd name="T58" fmla="*/ 20 w 192"/>
              <a:gd name="T59" fmla="*/ 7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52">
                <a:moveTo>
                  <a:pt x="106" y="92"/>
                </a:moveTo>
                <a:cubicBezTo>
                  <a:pt x="50" y="92"/>
                  <a:pt x="50" y="92"/>
                  <a:pt x="50" y="92"/>
                </a:cubicBezTo>
                <a:cubicBezTo>
                  <a:pt x="44" y="92"/>
                  <a:pt x="40" y="96"/>
                  <a:pt x="40" y="102"/>
                </a:cubicBezTo>
                <a:cubicBezTo>
                  <a:pt x="40" y="108"/>
                  <a:pt x="44" y="112"/>
                  <a:pt x="50" y="112"/>
                </a:cubicBezTo>
                <a:cubicBezTo>
                  <a:pt x="106" y="112"/>
                  <a:pt x="106" y="112"/>
                  <a:pt x="106" y="112"/>
                </a:cubicBezTo>
                <a:cubicBezTo>
                  <a:pt x="112" y="112"/>
                  <a:pt x="116" y="108"/>
                  <a:pt x="116" y="102"/>
                </a:cubicBezTo>
                <a:cubicBezTo>
                  <a:pt x="116" y="96"/>
                  <a:pt x="112" y="92"/>
                  <a:pt x="106" y="92"/>
                </a:cubicBezTo>
                <a:close/>
                <a:moveTo>
                  <a:pt x="0" y="136"/>
                </a:moveTo>
                <a:cubicBezTo>
                  <a:pt x="0" y="145"/>
                  <a:pt x="7" y="152"/>
                  <a:pt x="16" y="152"/>
                </a:cubicBezTo>
                <a:cubicBezTo>
                  <a:pt x="176" y="152"/>
                  <a:pt x="176" y="152"/>
                  <a:pt x="176" y="152"/>
                </a:cubicBezTo>
                <a:cubicBezTo>
                  <a:pt x="185" y="152"/>
                  <a:pt x="192" y="145"/>
                  <a:pt x="192" y="136"/>
                </a:cubicBezTo>
                <a:cubicBezTo>
                  <a:pt x="192" y="16"/>
                  <a:pt x="192" y="16"/>
                  <a:pt x="192" y="16"/>
                </a:cubicBezTo>
                <a:cubicBezTo>
                  <a:pt x="192" y="7"/>
                  <a:pt x="185" y="0"/>
                  <a:pt x="176" y="0"/>
                </a:cubicBezTo>
                <a:cubicBezTo>
                  <a:pt x="16" y="0"/>
                  <a:pt x="16" y="0"/>
                  <a:pt x="16" y="0"/>
                </a:cubicBezTo>
                <a:cubicBezTo>
                  <a:pt x="7" y="0"/>
                  <a:pt x="0" y="7"/>
                  <a:pt x="0" y="16"/>
                </a:cubicBezTo>
                <a:lnTo>
                  <a:pt x="0" y="136"/>
                </a:lnTo>
                <a:close/>
                <a:moveTo>
                  <a:pt x="29" y="20"/>
                </a:moveTo>
                <a:cubicBezTo>
                  <a:pt x="163" y="20"/>
                  <a:pt x="163" y="20"/>
                  <a:pt x="163" y="20"/>
                </a:cubicBezTo>
                <a:cubicBezTo>
                  <a:pt x="168" y="20"/>
                  <a:pt x="172" y="24"/>
                  <a:pt x="172" y="29"/>
                </a:cubicBezTo>
                <a:cubicBezTo>
                  <a:pt x="172" y="40"/>
                  <a:pt x="172" y="40"/>
                  <a:pt x="172" y="40"/>
                </a:cubicBezTo>
                <a:cubicBezTo>
                  <a:pt x="20" y="40"/>
                  <a:pt x="20" y="40"/>
                  <a:pt x="20" y="40"/>
                </a:cubicBezTo>
                <a:cubicBezTo>
                  <a:pt x="20" y="29"/>
                  <a:pt x="20" y="29"/>
                  <a:pt x="20" y="29"/>
                </a:cubicBezTo>
                <a:cubicBezTo>
                  <a:pt x="20" y="24"/>
                  <a:pt x="24" y="20"/>
                  <a:pt x="29" y="20"/>
                </a:cubicBezTo>
                <a:close/>
                <a:moveTo>
                  <a:pt x="20" y="72"/>
                </a:moveTo>
                <a:cubicBezTo>
                  <a:pt x="172" y="72"/>
                  <a:pt x="172" y="72"/>
                  <a:pt x="172" y="72"/>
                </a:cubicBezTo>
                <a:cubicBezTo>
                  <a:pt x="172" y="123"/>
                  <a:pt x="172" y="123"/>
                  <a:pt x="172" y="123"/>
                </a:cubicBezTo>
                <a:cubicBezTo>
                  <a:pt x="172" y="128"/>
                  <a:pt x="168" y="132"/>
                  <a:pt x="163" y="132"/>
                </a:cubicBezTo>
                <a:cubicBezTo>
                  <a:pt x="29" y="132"/>
                  <a:pt x="29" y="132"/>
                  <a:pt x="29" y="132"/>
                </a:cubicBezTo>
                <a:cubicBezTo>
                  <a:pt x="24" y="132"/>
                  <a:pt x="20" y="128"/>
                  <a:pt x="20" y="123"/>
                </a:cubicBezTo>
                <a:lnTo>
                  <a:pt x="20" y="72"/>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4" name="Freeform 66"/>
          <p:cNvSpPr>
            <a:spLocks noEditPoints="1"/>
          </p:cNvSpPr>
          <p:nvPr/>
        </p:nvSpPr>
        <p:spPr bwMode="auto">
          <a:xfrm>
            <a:off x="2080419" y="4938752"/>
            <a:ext cx="312738" cy="287337"/>
          </a:xfrm>
          <a:custGeom>
            <a:avLst/>
            <a:gdLst>
              <a:gd name="T0" fmla="*/ 144 w 192"/>
              <a:gd name="T1" fmla="*/ 40 h 176"/>
              <a:gd name="T2" fmla="*/ 144 w 192"/>
              <a:gd name="T3" fmla="*/ 16 h 176"/>
              <a:gd name="T4" fmla="*/ 128 w 192"/>
              <a:gd name="T5" fmla="*/ 0 h 176"/>
              <a:gd name="T6" fmla="*/ 64 w 192"/>
              <a:gd name="T7" fmla="*/ 0 h 176"/>
              <a:gd name="T8" fmla="*/ 48 w 192"/>
              <a:gd name="T9" fmla="*/ 16 h 176"/>
              <a:gd name="T10" fmla="*/ 48 w 192"/>
              <a:gd name="T11" fmla="*/ 40 h 176"/>
              <a:gd name="T12" fmla="*/ 16 w 192"/>
              <a:gd name="T13" fmla="*/ 40 h 176"/>
              <a:gd name="T14" fmla="*/ 0 w 192"/>
              <a:gd name="T15" fmla="*/ 56 h 176"/>
              <a:gd name="T16" fmla="*/ 0 w 192"/>
              <a:gd name="T17" fmla="*/ 160 h 176"/>
              <a:gd name="T18" fmla="*/ 16 w 192"/>
              <a:gd name="T19" fmla="*/ 176 h 176"/>
              <a:gd name="T20" fmla="*/ 176 w 192"/>
              <a:gd name="T21" fmla="*/ 176 h 176"/>
              <a:gd name="T22" fmla="*/ 192 w 192"/>
              <a:gd name="T23" fmla="*/ 160 h 176"/>
              <a:gd name="T24" fmla="*/ 192 w 192"/>
              <a:gd name="T25" fmla="*/ 56 h 176"/>
              <a:gd name="T26" fmla="*/ 176 w 192"/>
              <a:gd name="T27" fmla="*/ 40 h 176"/>
              <a:gd name="T28" fmla="*/ 144 w 192"/>
              <a:gd name="T29" fmla="*/ 40 h 176"/>
              <a:gd name="T30" fmla="*/ 77 w 192"/>
              <a:gd name="T31" fmla="*/ 20 h 176"/>
              <a:gd name="T32" fmla="*/ 115 w 192"/>
              <a:gd name="T33" fmla="*/ 20 h 176"/>
              <a:gd name="T34" fmla="*/ 124 w 192"/>
              <a:gd name="T35" fmla="*/ 29 h 176"/>
              <a:gd name="T36" fmla="*/ 124 w 192"/>
              <a:gd name="T37" fmla="*/ 40 h 176"/>
              <a:gd name="T38" fmla="*/ 68 w 192"/>
              <a:gd name="T39" fmla="*/ 40 h 176"/>
              <a:gd name="T40" fmla="*/ 68 w 192"/>
              <a:gd name="T41" fmla="*/ 29 h 176"/>
              <a:gd name="T42" fmla="*/ 77 w 192"/>
              <a:gd name="T43" fmla="*/ 20 h 176"/>
              <a:gd name="T44" fmla="*/ 48 w 192"/>
              <a:gd name="T45" fmla="*/ 68 h 176"/>
              <a:gd name="T46" fmla="*/ 48 w 192"/>
              <a:gd name="T47" fmla="*/ 148 h 176"/>
              <a:gd name="T48" fmla="*/ 40 w 192"/>
              <a:gd name="T49" fmla="*/ 156 h 176"/>
              <a:gd name="T50" fmla="*/ 32 w 192"/>
              <a:gd name="T51" fmla="*/ 148 h 176"/>
              <a:gd name="T52" fmla="*/ 32 w 192"/>
              <a:gd name="T53" fmla="*/ 68 h 176"/>
              <a:gd name="T54" fmla="*/ 40 w 192"/>
              <a:gd name="T55" fmla="*/ 60 h 176"/>
              <a:gd name="T56" fmla="*/ 48 w 192"/>
              <a:gd name="T57" fmla="*/ 68 h 176"/>
              <a:gd name="T58" fmla="*/ 160 w 192"/>
              <a:gd name="T59" fmla="*/ 68 h 176"/>
              <a:gd name="T60" fmla="*/ 160 w 192"/>
              <a:gd name="T61" fmla="*/ 148 h 176"/>
              <a:gd name="T62" fmla="*/ 152 w 192"/>
              <a:gd name="T63" fmla="*/ 156 h 176"/>
              <a:gd name="T64" fmla="*/ 144 w 192"/>
              <a:gd name="T65" fmla="*/ 148 h 176"/>
              <a:gd name="T66" fmla="*/ 144 w 192"/>
              <a:gd name="T67" fmla="*/ 68 h 176"/>
              <a:gd name="T68" fmla="*/ 152 w 192"/>
              <a:gd name="T69" fmla="*/ 60 h 176"/>
              <a:gd name="T70" fmla="*/ 160 w 192"/>
              <a:gd name="T71"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76">
                <a:moveTo>
                  <a:pt x="144" y="40"/>
                </a:moveTo>
                <a:cubicBezTo>
                  <a:pt x="144" y="16"/>
                  <a:pt x="144" y="16"/>
                  <a:pt x="144" y="16"/>
                </a:cubicBezTo>
                <a:cubicBezTo>
                  <a:pt x="144" y="7"/>
                  <a:pt x="137" y="0"/>
                  <a:pt x="128" y="0"/>
                </a:cubicBezTo>
                <a:cubicBezTo>
                  <a:pt x="64" y="0"/>
                  <a:pt x="64" y="0"/>
                  <a:pt x="64" y="0"/>
                </a:cubicBezTo>
                <a:cubicBezTo>
                  <a:pt x="55" y="0"/>
                  <a:pt x="48" y="7"/>
                  <a:pt x="48" y="16"/>
                </a:cubicBezTo>
                <a:cubicBezTo>
                  <a:pt x="48" y="40"/>
                  <a:pt x="48" y="40"/>
                  <a:pt x="48" y="40"/>
                </a:cubicBezTo>
                <a:cubicBezTo>
                  <a:pt x="16" y="40"/>
                  <a:pt x="16" y="40"/>
                  <a:pt x="16" y="40"/>
                </a:cubicBezTo>
                <a:cubicBezTo>
                  <a:pt x="7" y="40"/>
                  <a:pt x="0" y="47"/>
                  <a:pt x="0" y="56"/>
                </a:cubicBezTo>
                <a:cubicBezTo>
                  <a:pt x="0" y="160"/>
                  <a:pt x="0" y="160"/>
                  <a:pt x="0" y="160"/>
                </a:cubicBezTo>
                <a:cubicBezTo>
                  <a:pt x="0" y="169"/>
                  <a:pt x="7" y="176"/>
                  <a:pt x="16" y="176"/>
                </a:cubicBezTo>
                <a:cubicBezTo>
                  <a:pt x="176" y="176"/>
                  <a:pt x="176" y="176"/>
                  <a:pt x="176" y="176"/>
                </a:cubicBezTo>
                <a:cubicBezTo>
                  <a:pt x="185" y="176"/>
                  <a:pt x="192" y="169"/>
                  <a:pt x="192" y="160"/>
                </a:cubicBezTo>
                <a:cubicBezTo>
                  <a:pt x="192" y="56"/>
                  <a:pt x="192" y="56"/>
                  <a:pt x="192" y="56"/>
                </a:cubicBezTo>
                <a:cubicBezTo>
                  <a:pt x="192" y="47"/>
                  <a:pt x="185" y="40"/>
                  <a:pt x="176" y="40"/>
                </a:cubicBezTo>
                <a:lnTo>
                  <a:pt x="144" y="40"/>
                </a:lnTo>
                <a:close/>
                <a:moveTo>
                  <a:pt x="77" y="20"/>
                </a:moveTo>
                <a:cubicBezTo>
                  <a:pt x="115" y="20"/>
                  <a:pt x="115" y="20"/>
                  <a:pt x="115" y="20"/>
                </a:cubicBezTo>
                <a:cubicBezTo>
                  <a:pt x="120" y="20"/>
                  <a:pt x="124" y="24"/>
                  <a:pt x="124" y="29"/>
                </a:cubicBezTo>
                <a:cubicBezTo>
                  <a:pt x="124" y="40"/>
                  <a:pt x="124" y="40"/>
                  <a:pt x="124" y="40"/>
                </a:cubicBezTo>
                <a:cubicBezTo>
                  <a:pt x="68" y="40"/>
                  <a:pt x="68" y="40"/>
                  <a:pt x="68" y="40"/>
                </a:cubicBezTo>
                <a:cubicBezTo>
                  <a:pt x="68" y="29"/>
                  <a:pt x="68" y="29"/>
                  <a:pt x="68" y="29"/>
                </a:cubicBezTo>
                <a:cubicBezTo>
                  <a:pt x="68" y="24"/>
                  <a:pt x="72" y="20"/>
                  <a:pt x="77" y="20"/>
                </a:cubicBezTo>
                <a:close/>
                <a:moveTo>
                  <a:pt x="48" y="68"/>
                </a:moveTo>
                <a:cubicBezTo>
                  <a:pt x="48" y="148"/>
                  <a:pt x="48" y="148"/>
                  <a:pt x="48" y="148"/>
                </a:cubicBezTo>
                <a:cubicBezTo>
                  <a:pt x="48" y="152"/>
                  <a:pt x="44" y="156"/>
                  <a:pt x="40" y="156"/>
                </a:cubicBezTo>
                <a:cubicBezTo>
                  <a:pt x="36" y="156"/>
                  <a:pt x="32" y="152"/>
                  <a:pt x="32" y="148"/>
                </a:cubicBezTo>
                <a:cubicBezTo>
                  <a:pt x="32" y="68"/>
                  <a:pt x="32" y="68"/>
                  <a:pt x="32" y="68"/>
                </a:cubicBezTo>
                <a:cubicBezTo>
                  <a:pt x="32" y="64"/>
                  <a:pt x="36" y="60"/>
                  <a:pt x="40" y="60"/>
                </a:cubicBezTo>
                <a:cubicBezTo>
                  <a:pt x="44" y="60"/>
                  <a:pt x="48" y="64"/>
                  <a:pt x="48" y="68"/>
                </a:cubicBezTo>
                <a:close/>
                <a:moveTo>
                  <a:pt x="160" y="68"/>
                </a:moveTo>
                <a:cubicBezTo>
                  <a:pt x="160" y="148"/>
                  <a:pt x="160" y="148"/>
                  <a:pt x="160" y="148"/>
                </a:cubicBezTo>
                <a:cubicBezTo>
                  <a:pt x="160" y="152"/>
                  <a:pt x="156" y="156"/>
                  <a:pt x="152" y="156"/>
                </a:cubicBezTo>
                <a:cubicBezTo>
                  <a:pt x="148" y="156"/>
                  <a:pt x="144" y="152"/>
                  <a:pt x="144" y="148"/>
                </a:cubicBezTo>
                <a:cubicBezTo>
                  <a:pt x="144" y="68"/>
                  <a:pt x="144" y="68"/>
                  <a:pt x="144" y="68"/>
                </a:cubicBezTo>
                <a:cubicBezTo>
                  <a:pt x="144" y="64"/>
                  <a:pt x="148" y="60"/>
                  <a:pt x="152" y="60"/>
                </a:cubicBezTo>
                <a:cubicBezTo>
                  <a:pt x="156" y="60"/>
                  <a:pt x="160" y="64"/>
                  <a:pt x="160" y="6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5" name="Freeform 67"/>
          <p:cNvSpPr>
            <a:spLocks noEditPoints="1"/>
          </p:cNvSpPr>
          <p:nvPr/>
        </p:nvSpPr>
        <p:spPr bwMode="auto">
          <a:xfrm>
            <a:off x="1377157" y="4926052"/>
            <a:ext cx="312738" cy="312737"/>
          </a:xfrm>
          <a:custGeom>
            <a:avLst/>
            <a:gdLst>
              <a:gd name="T0" fmla="*/ 0 w 192"/>
              <a:gd name="T1" fmla="*/ 176 h 192"/>
              <a:gd name="T2" fmla="*/ 16 w 192"/>
              <a:gd name="T3" fmla="*/ 192 h 192"/>
              <a:gd name="T4" fmla="*/ 176 w 192"/>
              <a:gd name="T5" fmla="*/ 192 h 192"/>
              <a:gd name="T6" fmla="*/ 192 w 192"/>
              <a:gd name="T7" fmla="*/ 176 h 192"/>
              <a:gd name="T8" fmla="*/ 192 w 192"/>
              <a:gd name="T9" fmla="*/ 76 h 192"/>
              <a:gd name="T10" fmla="*/ 176 w 192"/>
              <a:gd name="T11" fmla="*/ 60 h 192"/>
              <a:gd name="T12" fmla="*/ 160 w 192"/>
              <a:gd name="T13" fmla="*/ 60 h 192"/>
              <a:gd name="T14" fmla="*/ 160 w 192"/>
              <a:gd name="T15" fmla="*/ 42 h 192"/>
              <a:gd name="T16" fmla="*/ 118 w 192"/>
              <a:gd name="T17" fmla="*/ 0 h 192"/>
              <a:gd name="T18" fmla="*/ 93 w 192"/>
              <a:gd name="T19" fmla="*/ 8 h 192"/>
              <a:gd name="T20" fmla="*/ 74 w 192"/>
              <a:gd name="T21" fmla="*/ 4 h 192"/>
              <a:gd name="T22" fmla="*/ 32 w 192"/>
              <a:gd name="T23" fmla="*/ 46 h 192"/>
              <a:gd name="T24" fmla="*/ 32 w 192"/>
              <a:gd name="T25" fmla="*/ 60 h 192"/>
              <a:gd name="T26" fmla="*/ 16 w 192"/>
              <a:gd name="T27" fmla="*/ 60 h 192"/>
              <a:gd name="T28" fmla="*/ 0 w 192"/>
              <a:gd name="T29" fmla="*/ 76 h 192"/>
              <a:gd name="T30" fmla="*/ 0 w 192"/>
              <a:gd name="T31" fmla="*/ 176 h 192"/>
              <a:gd name="T32" fmla="*/ 140 w 192"/>
              <a:gd name="T33" fmla="*/ 60 h 192"/>
              <a:gd name="T34" fmla="*/ 96 w 192"/>
              <a:gd name="T35" fmla="*/ 60 h 192"/>
              <a:gd name="T36" fmla="*/ 96 w 192"/>
              <a:gd name="T37" fmla="*/ 42 h 192"/>
              <a:gd name="T38" fmla="*/ 118 w 192"/>
              <a:gd name="T39" fmla="*/ 20 h 192"/>
              <a:gd name="T40" fmla="*/ 140 w 192"/>
              <a:gd name="T41" fmla="*/ 42 h 192"/>
              <a:gd name="T42" fmla="*/ 140 w 192"/>
              <a:gd name="T43" fmla="*/ 60 h 192"/>
              <a:gd name="T44" fmla="*/ 76 w 192"/>
              <a:gd name="T45" fmla="*/ 60 h 192"/>
              <a:gd name="T46" fmla="*/ 52 w 192"/>
              <a:gd name="T47" fmla="*/ 60 h 192"/>
              <a:gd name="T48" fmla="*/ 52 w 192"/>
              <a:gd name="T49" fmla="*/ 46 h 192"/>
              <a:gd name="T50" fmla="*/ 74 w 192"/>
              <a:gd name="T51" fmla="*/ 24 h 192"/>
              <a:gd name="T52" fmla="*/ 80 w 192"/>
              <a:gd name="T53" fmla="*/ 25 h 192"/>
              <a:gd name="T54" fmla="*/ 76 w 192"/>
              <a:gd name="T55" fmla="*/ 42 h 192"/>
              <a:gd name="T56" fmla="*/ 76 w 192"/>
              <a:gd name="T57" fmla="*/ 60 h 192"/>
              <a:gd name="T58" fmla="*/ 76 w 192"/>
              <a:gd name="T59" fmla="*/ 86 h 192"/>
              <a:gd name="T60" fmla="*/ 86 w 192"/>
              <a:gd name="T61" fmla="*/ 76 h 192"/>
              <a:gd name="T62" fmla="*/ 96 w 192"/>
              <a:gd name="T63" fmla="*/ 86 h 192"/>
              <a:gd name="T64" fmla="*/ 86 w 192"/>
              <a:gd name="T65" fmla="*/ 96 h 192"/>
              <a:gd name="T66" fmla="*/ 76 w 192"/>
              <a:gd name="T67" fmla="*/ 86 h 192"/>
              <a:gd name="T68" fmla="*/ 140 w 192"/>
              <a:gd name="T69" fmla="*/ 86 h 192"/>
              <a:gd name="T70" fmla="*/ 150 w 192"/>
              <a:gd name="T71" fmla="*/ 76 h 192"/>
              <a:gd name="T72" fmla="*/ 160 w 192"/>
              <a:gd name="T73" fmla="*/ 86 h 192"/>
              <a:gd name="T74" fmla="*/ 150 w 192"/>
              <a:gd name="T75" fmla="*/ 96 h 192"/>
              <a:gd name="T76" fmla="*/ 140 w 192"/>
              <a:gd name="T77" fmla="*/ 86 h 192"/>
              <a:gd name="T78" fmla="*/ 36 w 192"/>
              <a:gd name="T79" fmla="*/ 88 h 192"/>
              <a:gd name="T80" fmla="*/ 36 w 192"/>
              <a:gd name="T81" fmla="*/ 164 h 192"/>
              <a:gd name="T82" fmla="*/ 28 w 192"/>
              <a:gd name="T83" fmla="*/ 172 h 192"/>
              <a:gd name="T84" fmla="*/ 20 w 192"/>
              <a:gd name="T85" fmla="*/ 164 h 192"/>
              <a:gd name="T86" fmla="*/ 20 w 192"/>
              <a:gd name="T87" fmla="*/ 88 h 192"/>
              <a:gd name="T88" fmla="*/ 28 w 192"/>
              <a:gd name="T89" fmla="*/ 80 h 192"/>
              <a:gd name="T90" fmla="*/ 36 w 192"/>
              <a:gd name="T91"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76"/>
                  <a:pt x="192" y="76"/>
                  <a:pt x="192" y="76"/>
                </a:cubicBezTo>
                <a:cubicBezTo>
                  <a:pt x="192" y="67"/>
                  <a:pt x="185" y="60"/>
                  <a:pt x="176" y="60"/>
                </a:cubicBezTo>
                <a:cubicBezTo>
                  <a:pt x="160" y="60"/>
                  <a:pt x="160" y="60"/>
                  <a:pt x="160" y="60"/>
                </a:cubicBezTo>
                <a:cubicBezTo>
                  <a:pt x="160" y="42"/>
                  <a:pt x="160" y="42"/>
                  <a:pt x="160" y="42"/>
                </a:cubicBezTo>
                <a:cubicBezTo>
                  <a:pt x="160" y="19"/>
                  <a:pt x="141" y="0"/>
                  <a:pt x="118" y="0"/>
                </a:cubicBezTo>
                <a:cubicBezTo>
                  <a:pt x="109" y="0"/>
                  <a:pt x="100" y="3"/>
                  <a:pt x="93" y="8"/>
                </a:cubicBezTo>
                <a:cubicBezTo>
                  <a:pt x="87" y="6"/>
                  <a:pt x="81" y="4"/>
                  <a:pt x="74" y="4"/>
                </a:cubicBezTo>
                <a:cubicBezTo>
                  <a:pt x="51" y="4"/>
                  <a:pt x="32" y="23"/>
                  <a:pt x="32" y="46"/>
                </a:cubicBezTo>
                <a:cubicBezTo>
                  <a:pt x="32" y="60"/>
                  <a:pt x="32" y="60"/>
                  <a:pt x="32" y="60"/>
                </a:cubicBezTo>
                <a:cubicBezTo>
                  <a:pt x="16" y="60"/>
                  <a:pt x="16" y="60"/>
                  <a:pt x="16" y="60"/>
                </a:cubicBezTo>
                <a:cubicBezTo>
                  <a:pt x="7" y="60"/>
                  <a:pt x="0" y="67"/>
                  <a:pt x="0" y="76"/>
                </a:cubicBezTo>
                <a:lnTo>
                  <a:pt x="0" y="176"/>
                </a:lnTo>
                <a:close/>
                <a:moveTo>
                  <a:pt x="140" y="60"/>
                </a:moveTo>
                <a:cubicBezTo>
                  <a:pt x="96" y="60"/>
                  <a:pt x="96" y="60"/>
                  <a:pt x="96" y="60"/>
                </a:cubicBezTo>
                <a:cubicBezTo>
                  <a:pt x="96" y="42"/>
                  <a:pt x="96" y="42"/>
                  <a:pt x="96" y="42"/>
                </a:cubicBezTo>
                <a:cubicBezTo>
                  <a:pt x="96" y="30"/>
                  <a:pt x="106" y="20"/>
                  <a:pt x="118" y="20"/>
                </a:cubicBezTo>
                <a:cubicBezTo>
                  <a:pt x="130" y="20"/>
                  <a:pt x="140" y="30"/>
                  <a:pt x="140" y="42"/>
                </a:cubicBezTo>
                <a:lnTo>
                  <a:pt x="140" y="60"/>
                </a:lnTo>
                <a:close/>
                <a:moveTo>
                  <a:pt x="76" y="60"/>
                </a:moveTo>
                <a:cubicBezTo>
                  <a:pt x="52" y="60"/>
                  <a:pt x="52" y="60"/>
                  <a:pt x="52" y="60"/>
                </a:cubicBezTo>
                <a:cubicBezTo>
                  <a:pt x="52" y="46"/>
                  <a:pt x="52" y="46"/>
                  <a:pt x="52" y="46"/>
                </a:cubicBezTo>
                <a:cubicBezTo>
                  <a:pt x="52" y="34"/>
                  <a:pt x="62" y="24"/>
                  <a:pt x="74" y="24"/>
                </a:cubicBezTo>
                <a:cubicBezTo>
                  <a:pt x="76" y="24"/>
                  <a:pt x="78" y="24"/>
                  <a:pt x="80" y="25"/>
                </a:cubicBezTo>
                <a:cubicBezTo>
                  <a:pt x="77" y="30"/>
                  <a:pt x="76" y="36"/>
                  <a:pt x="76" y="42"/>
                </a:cubicBezTo>
                <a:lnTo>
                  <a:pt x="76" y="60"/>
                </a:lnTo>
                <a:close/>
                <a:moveTo>
                  <a:pt x="76" y="86"/>
                </a:moveTo>
                <a:cubicBezTo>
                  <a:pt x="76" y="80"/>
                  <a:pt x="80" y="76"/>
                  <a:pt x="86" y="76"/>
                </a:cubicBezTo>
                <a:cubicBezTo>
                  <a:pt x="92" y="76"/>
                  <a:pt x="96" y="80"/>
                  <a:pt x="96" y="86"/>
                </a:cubicBezTo>
                <a:cubicBezTo>
                  <a:pt x="96" y="92"/>
                  <a:pt x="92" y="96"/>
                  <a:pt x="86" y="96"/>
                </a:cubicBezTo>
                <a:cubicBezTo>
                  <a:pt x="80" y="96"/>
                  <a:pt x="76" y="92"/>
                  <a:pt x="76" y="86"/>
                </a:cubicBezTo>
                <a:close/>
                <a:moveTo>
                  <a:pt x="140" y="86"/>
                </a:moveTo>
                <a:cubicBezTo>
                  <a:pt x="140" y="80"/>
                  <a:pt x="144" y="76"/>
                  <a:pt x="150" y="76"/>
                </a:cubicBezTo>
                <a:cubicBezTo>
                  <a:pt x="156" y="76"/>
                  <a:pt x="160" y="80"/>
                  <a:pt x="160" y="86"/>
                </a:cubicBezTo>
                <a:cubicBezTo>
                  <a:pt x="160" y="92"/>
                  <a:pt x="156" y="96"/>
                  <a:pt x="150" y="96"/>
                </a:cubicBezTo>
                <a:cubicBezTo>
                  <a:pt x="144" y="96"/>
                  <a:pt x="140" y="92"/>
                  <a:pt x="140" y="86"/>
                </a:cubicBezTo>
                <a:close/>
                <a:moveTo>
                  <a:pt x="36" y="88"/>
                </a:moveTo>
                <a:cubicBezTo>
                  <a:pt x="36" y="164"/>
                  <a:pt x="36" y="164"/>
                  <a:pt x="36" y="164"/>
                </a:cubicBezTo>
                <a:cubicBezTo>
                  <a:pt x="36" y="168"/>
                  <a:pt x="32" y="172"/>
                  <a:pt x="28" y="172"/>
                </a:cubicBezTo>
                <a:cubicBezTo>
                  <a:pt x="24" y="172"/>
                  <a:pt x="20" y="168"/>
                  <a:pt x="20" y="164"/>
                </a:cubicBezTo>
                <a:cubicBezTo>
                  <a:pt x="20" y="88"/>
                  <a:pt x="20" y="88"/>
                  <a:pt x="20" y="88"/>
                </a:cubicBezTo>
                <a:cubicBezTo>
                  <a:pt x="20" y="84"/>
                  <a:pt x="24" y="80"/>
                  <a:pt x="28" y="80"/>
                </a:cubicBezTo>
                <a:cubicBezTo>
                  <a:pt x="32" y="80"/>
                  <a:pt x="36" y="84"/>
                  <a:pt x="36" y="8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6" name="Freeform 68"/>
          <p:cNvSpPr>
            <a:spLocks noEditPoints="1"/>
          </p:cNvSpPr>
          <p:nvPr/>
        </p:nvSpPr>
        <p:spPr bwMode="auto">
          <a:xfrm>
            <a:off x="5595144" y="4243427"/>
            <a:ext cx="312738" cy="273050"/>
          </a:xfrm>
          <a:custGeom>
            <a:avLst/>
            <a:gdLst>
              <a:gd name="T0" fmla="*/ 100 w 192"/>
              <a:gd name="T1" fmla="*/ 138 h 168"/>
              <a:gd name="T2" fmla="*/ 98 w 192"/>
              <a:gd name="T3" fmla="*/ 128 h 168"/>
              <a:gd name="T4" fmla="*/ 122 w 192"/>
              <a:gd name="T5" fmla="*/ 128 h 168"/>
              <a:gd name="T6" fmla="*/ 120 w 192"/>
              <a:gd name="T7" fmla="*/ 138 h 168"/>
              <a:gd name="T8" fmla="*/ 150 w 192"/>
              <a:gd name="T9" fmla="*/ 168 h 168"/>
              <a:gd name="T10" fmla="*/ 180 w 192"/>
              <a:gd name="T11" fmla="*/ 138 h 168"/>
              <a:gd name="T12" fmla="*/ 150 w 192"/>
              <a:gd name="T13" fmla="*/ 108 h 168"/>
              <a:gd name="T14" fmla="*/ 84 w 192"/>
              <a:gd name="T15" fmla="*/ 108 h 168"/>
              <a:gd name="T16" fmla="*/ 76 w 192"/>
              <a:gd name="T17" fmla="*/ 100 h 168"/>
              <a:gd name="T18" fmla="*/ 84 w 192"/>
              <a:gd name="T19" fmla="*/ 92 h 168"/>
              <a:gd name="T20" fmla="*/ 153 w 192"/>
              <a:gd name="T21" fmla="*/ 92 h 168"/>
              <a:gd name="T22" fmla="*/ 169 w 192"/>
              <a:gd name="T23" fmla="*/ 82 h 168"/>
              <a:gd name="T24" fmla="*/ 191 w 192"/>
              <a:gd name="T25" fmla="*/ 32 h 168"/>
              <a:gd name="T26" fmla="*/ 192 w 192"/>
              <a:gd name="T27" fmla="*/ 28 h 168"/>
              <a:gd name="T28" fmla="*/ 184 w 192"/>
              <a:gd name="T29" fmla="*/ 20 h 168"/>
              <a:gd name="T30" fmla="*/ 59 w 192"/>
              <a:gd name="T31" fmla="*/ 20 h 168"/>
              <a:gd name="T32" fmla="*/ 56 w 192"/>
              <a:gd name="T33" fmla="*/ 10 h 168"/>
              <a:gd name="T34" fmla="*/ 44 w 192"/>
              <a:gd name="T35" fmla="*/ 0 h 168"/>
              <a:gd name="T36" fmla="*/ 10 w 192"/>
              <a:gd name="T37" fmla="*/ 0 h 168"/>
              <a:gd name="T38" fmla="*/ 0 w 192"/>
              <a:gd name="T39" fmla="*/ 10 h 168"/>
              <a:gd name="T40" fmla="*/ 10 w 192"/>
              <a:gd name="T41" fmla="*/ 20 h 168"/>
              <a:gd name="T42" fmla="*/ 31 w 192"/>
              <a:gd name="T43" fmla="*/ 20 h 168"/>
              <a:gd name="T44" fmla="*/ 39 w 192"/>
              <a:gd name="T45" fmla="*/ 25 h 168"/>
              <a:gd name="T46" fmla="*/ 55 w 192"/>
              <a:gd name="T47" fmla="*/ 112 h 168"/>
              <a:gd name="T48" fmla="*/ 40 w 192"/>
              <a:gd name="T49" fmla="*/ 138 h 168"/>
              <a:gd name="T50" fmla="*/ 70 w 192"/>
              <a:gd name="T51" fmla="*/ 168 h 168"/>
              <a:gd name="T52" fmla="*/ 100 w 192"/>
              <a:gd name="T53" fmla="*/ 138 h 168"/>
              <a:gd name="T54" fmla="*/ 80 w 192"/>
              <a:gd name="T55" fmla="*/ 138 h 168"/>
              <a:gd name="T56" fmla="*/ 70 w 192"/>
              <a:gd name="T57" fmla="*/ 148 h 168"/>
              <a:gd name="T58" fmla="*/ 60 w 192"/>
              <a:gd name="T59" fmla="*/ 138 h 168"/>
              <a:gd name="T60" fmla="*/ 70 w 192"/>
              <a:gd name="T61" fmla="*/ 128 h 168"/>
              <a:gd name="T62" fmla="*/ 80 w 192"/>
              <a:gd name="T63" fmla="*/ 138 h 168"/>
              <a:gd name="T64" fmla="*/ 160 w 192"/>
              <a:gd name="T65" fmla="*/ 138 h 168"/>
              <a:gd name="T66" fmla="*/ 150 w 192"/>
              <a:gd name="T67" fmla="*/ 148 h 168"/>
              <a:gd name="T68" fmla="*/ 140 w 192"/>
              <a:gd name="T69" fmla="*/ 138 h 168"/>
              <a:gd name="T70" fmla="*/ 150 w 192"/>
              <a:gd name="T71" fmla="*/ 128 h 168"/>
              <a:gd name="T72" fmla="*/ 160 w 192"/>
              <a:gd name="T7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68">
                <a:moveTo>
                  <a:pt x="100" y="138"/>
                </a:moveTo>
                <a:cubicBezTo>
                  <a:pt x="100" y="134"/>
                  <a:pt x="99" y="131"/>
                  <a:pt x="98" y="128"/>
                </a:cubicBezTo>
                <a:cubicBezTo>
                  <a:pt x="122" y="128"/>
                  <a:pt x="122" y="128"/>
                  <a:pt x="122" y="128"/>
                </a:cubicBezTo>
                <a:cubicBezTo>
                  <a:pt x="121" y="131"/>
                  <a:pt x="120" y="134"/>
                  <a:pt x="120" y="138"/>
                </a:cubicBezTo>
                <a:cubicBezTo>
                  <a:pt x="120" y="155"/>
                  <a:pt x="133" y="168"/>
                  <a:pt x="150" y="168"/>
                </a:cubicBezTo>
                <a:cubicBezTo>
                  <a:pt x="167" y="168"/>
                  <a:pt x="180" y="155"/>
                  <a:pt x="180" y="138"/>
                </a:cubicBezTo>
                <a:cubicBezTo>
                  <a:pt x="180" y="121"/>
                  <a:pt x="167" y="108"/>
                  <a:pt x="150" y="108"/>
                </a:cubicBezTo>
                <a:cubicBezTo>
                  <a:pt x="84" y="108"/>
                  <a:pt x="84" y="108"/>
                  <a:pt x="84" y="108"/>
                </a:cubicBezTo>
                <a:cubicBezTo>
                  <a:pt x="80" y="108"/>
                  <a:pt x="76" y="104"/>
                  <a:pt x="76" y="100"/>
                </a:cubicBezTo>
                <a:cubicBezTo>
                  <a:pt x="76" y="96"/>
                  <a:pt x="80" y="92"/>
                  <a:pt x="84" y="92"/>
                </a:cubicBezTo>
                <a:cubicBezTo>
                  <a:pt x="153" y="92"/>
                  <a:pt x="153" y="92"/>
                  <a:pt x="153" y="92"/>
                </a:cubicBezTo>
                <a:cubicBezTo>
                  <a:pt x="160" y="92"/>
                  <a:pt x="166" y="88"/>
                  <a:pt x="169" y="82"/>
                </a:cubicBezTo>
                <a:cubicBezTo>
                  <a:pt x="170" y="79"/>
                  <a:pt x="191" y="32"/>
                  <a:pt x="191" y="32"/>
                </a:cubicBezTo>
                <a:cubicBezTo>
                  <a:pt x="191" y="31"/>
                  <a:pt x="192" y="29"/>
                  <a:pt x="192" y="28"/>
                </a:cubicBezTo>
                <a:cubicBezTo>
                  <a:pt x="192" y="24"/>
                  <a:pt x="188" y="20"/>
                  <a:pt x="184" y="20"/>
                </a:cubicBezTo>
                <a:cubicBezTo>
                  <a:pt x="59" y="20"/>
                  <a:pt x="59" y="20"/>
                  <a:pt x="59" y="20"/>
                </a:cubicBezTo>
                <a:cubicBezTo>
                  <a:pt x="56" y="10"/>
                  <a:pt x="56" y="10"/>
                  <a:pt x="56" y="10"/>
                </a:cubicBezTo>
                <a:cubicBezTo>
                  <a:pt x="54" y="4"/>
                  <a:pt x="50" y="0"/>
                  <a:pt x="44" y="0"/>
                </a:cubicBezTo>
                <a:cubicBezTo>
                  <a:pt x="10" y="0"/>
                  <a:pt x="10" y="0"/>
                  <a:pt x="10" y="0"/>
                </a:cubicBezTo>
                <a:cubicBezTo>
                  <a:pt x="4" y="0"/>
                  <a:pt x="0" y="4"/>
                  <a:pt x="0" y="10"/>
                </a:cubicBezTo>
                <a:cubicBezTo>
                  <a:pt x="0" y="16"/>
                  <a:pt x="4" y="20"/>
                  <a:pt x="10" y="20"/>
                </a:cubicBezTo>
                <a:cubicBezTo>
                  <a:pt x="31" y="20"/>
                  <a:pt x="31" y="20"/>
                  <a:pt x="31" y="20"/>
                </a:cubicBezTo>
                <a:cubicBezTo>
                  <a:pt x="35" y="20"/>
                  <a:pt x="38" y="22"/>
                  <a:pt x="39" y="25"/>
                </a:cubicBezTo>
                <a:cubicBezTo>
                  <a:pt x="55" y="112"/>
                  <a:pt x="55" y="112"/>
                  <a:pt x="55" y="112"/>
                </a:cubicBezTo>
                <a:cubicBezTo>
                  <a:pt x="46" y="117"/>
                  <a:pt x="40" y="127"/>
                  <a:pt x="40" y="138"/>
                </a:cubicBezTo>
                <a:cubicBezTo>
                  <a:pt x="40" y="155"/>
                  <a:pt x="53" y="168"/>
                  <a:pt x="70" y="168"/>
                </a:cubicBezTo>
                <a:cubicBezTo>
                  <a:pt x="87" y="168"/>
                  <a:pt x="100" y="155"/>
                  <a:pt x="100" y="138"/>
                </a:cubicBezTo>
                <a:close/>
                <a:moveTo>
                  <a:pt x="80" y="138"/>
                </a:moveTo>
                <a:cubicBezTo>
                  <a:pt x="80" y="144"/>
                  <a:pt x="76" y="148"/>
                  <a:pt x="70" y="148"/>
                </a:cubicBezTo>
                <a:cubicBezTo>
                  <a:pt x="64" y="148"/>
                  <a:pt x="60" y="144"/>
                  <a:pt x="60" y="138"/>
                </a:cubicBezTo>
                <a:cubicBezTo>
                  <a:pt x="60" y="132"/>
                  <a:pt x="64" y="128"/>
                  <a:pt x="70" y="128"/>
                </a:cubicBezTo>
                <a:cubicBezTo>
                  <a:pt x="76" y="128"/>
                  <a:pt x="80" y="132"/>
                  <a:pt x="80" y="138"/>
                </a:cubicBezTo>
                <a:close/>
                <a:moveTo>
                  <a:pt x="160" y="138"/>
                </a:moveTo>
                <a:cubicBezTo>
                  <a:pt x="160" y="144"/>
                  <a:pt x="156" y="148"/>
                  <a:pt x="150" y="148"/>
                </a:cubicBezTo>
                <a:cubicBezTo>
                  <a:pt x="144" y="148"/>
                  <a:pt x="140" y="144"/>
                  <a:pt x="140" y="138"/>
                </a:cubicBezTo>
                <a:cubicBezTo>
                  <a:pt x="140" y="132"/>
                  <a:pt x="144" y="128"/>
                  <a:pt x="150" y="128"/>
                </a:cubicBezTo>
                <a:cubicBezTo>
                  <a:pt x="156" y="128"/>
                  <a:pt x="160" y="132"/>
                  <a:pt x="160" y="13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7" name="Freeform 69"/>
          <p:cNvSpPr>
            <a:spLocks noEditPoints="1"/>
          </p:cNvSpPr>
          <p:nvPr/>
        </p:nvSpPr>
        <p:spPr bwMode="auto">
          <a:xfrm>
            <a:off x="4912519" y="4224377"/>
            <a:ext cx="273050" cy="311150"/>
          </a:xfrm>
          <a:custGeom>
            <a:avLst/>
            <a:gdLst>
              <a:gd name="T0" fmla="*/ 158 w 168"/>
              <a:gd name="T1" fmla="*/ 40 h 192"/>
              <a:gd name="T2" fmla="*/ 132 w 168"/>
              <a:gd name="T3" fmla="*/ 40 h 192"/>
              <a:gd name="T4" fmla="*/ 132 w 168"/>
              <a:gd name="T5" fmla="*/ 16 h 192"/>
              <a:gd name="T6" fmla="*/ 116 w 168"/>
              <a:gd name="T7" fmla="*/ 0 h 192"/>
              <a:gd name="T8" fmla="*/ 52 w 168"/>
              <a:gd name="T9" fmla="*/ 0 h 192"/>
              <a:gd name="T10" fmla="*/ 36 w 168"/>
              <a:gd name="T11" fmla="*/ 16 h 192"/>
              <a:gd name="T12" fmla="*/ 36 w 168"/>
              <a:gd name="T13" fmla="*/ 40 h 192"/>
              <a:gd name="T14" fmla="*/ 10 w 168"/>
              <a:gd name="T15" fmla="*/ 40 h 192"/>
              <a:gd name="T16" fmla="*/ 0 w 168"/>
              <a:gd name="T17" fmla="*/ 50 h 192"/>
              <a:gd name="T18" fmla="*/ 10 w 168"/>
              <a:gd name="T19" fmla="*/ 60 h 192"/>
              <a:gd name="T20" fmla="*/ 16 w 168"/>
              <a:gd name="T21" fmla="*/ 60 h 192"/>
              <a:gd name="T22" fmla="*/ 16 w 168"/>
              <a:gd name="T23" fmla="*/ 176 h 192"/>
              <a:gd name="T24" fmla="*/ 32 w 168"/>
              <a:gd name="T25" fmla="*/ 192 h 192"/>
              <a:gd name="T26" fmla="*/ 136 w 168"/>
              <a:gd name="T27" fmla="*/ 192 h 192"/>
              <a:gd name="T28" fmla="*/ 152 w 168"/>
              <a:gd name="T29" fmla="*/ 176 h 192"/>
              <a:gd name="T30" fmla="*/ 152 w 168"/>
              <a:gd name="T31" fmla="*/ 60 h 192"/>
              <a:gd name="T32" fmla="*/ 158 w 168"/>
              <a:gd name="T33" fmla="*/ 60 h 192"/>
              <a:gd name="T34" fmla="*/ 168 w 168"/>
              <a:gd name="T35" fmla="*/ 50 h 192"/>
              <a:gd name="T36" fmla="*/ 158 w 168"/>
              <a:gd name="T37" fmla="*/ 40 h 192"/>
              <a:gd name="T38" fmla="*/ 112 w 168"/>
              <a:gd name="T39" fmla="*/ 40 h 192"/>
              <a:gd name="T40" fmla="*/ 56 w 168"/>
              <a:gd name="T41" fmla="*/ 40 h 192"/>
              <a:gd name="T42" fmla="*/ 56 w 168"/>
              <a:gd name="T43" fmla="*/ 29 h 192"/>
              <a:gd name="T44" fmla="*/ 65 w 168"/>
              <a:gd name="T45" fmla="*/ 20 h 192"/>
              <a:gd name="T46" fmla="*/ 103 w 168"/>
              <a:gd name="T47" fmla="*/ 20 h 192"/>
              <a:gd name="T48" fmla="*/ 112 w 168"/>
              <a:gd name="T49" fmla="*/ 29 h 192"/>
              <a:gd name="T50" fmla="*/ 112 w 168"/>
              <a:gd name="T51" fmla="*/ 40 h 192"/>
              <a:gd name="T52" fmla="*/ 56 w 168"/>
              <a:gd name="T53" fmla="*/ 68 h 192"/>
              <a:gd name="T54" fmla="*/ 56 w 168"/>
              <a:gd name="T55" fmla="*/ 164 h 192"/>
              <a:gd name="T56" fmla="*/ 48 w 168"/>
              <a:gd name="T57" fmla="*/ 172 h 192"/>
              <a:gd name="T58" fmla="*/ 40 w 168"/>
              <a:gd name="T59" fmla="*/ 164 h 192"/>
              <a:gd name="T60" fmla="*/ 40 w 168"/>
              <a:gd name="T61" fmla="*/ 68 h 192"/>
              <a:gd name="T62" fmla="*/ 48 w 168"/>
              <a:gd name="T63" fmla="*/ 60 h 192"/>
              <a:gd name="T64" fmla="*/ 56 w 168"/>
              <a:gd name="T65" fmla="*/ 68 h 192"/>
              <a:gd name="T66" fmla="*/ 92 w 168"/>
              <a:gd name="T67" fmla="*/ 68 h 192"/>
              <a:gd name="T68" fmla="*/ 92 w 168"/>
              <a:gd name="T69" fmla="*/ 164 h 192"/>
              <a:gd name="T70" fmla="*/ 84 w 168"/>
              <a:gd name="T71" fmla="*/ 172 h 192"/>
              <a:gd name="T72" fmla="*/ 76 w 168"/>
              <a:gd name="T73" fmla="*/ 164 h 192"/>
              <a:gd name="T74" fmla="*/ 76 w 168"/>
              <a:gd name="T75" fmla="*/ 68 h 192"/>
              <a:gd name="T76" fmla="*/ 84 w 168"/>
              <a:gd name="T77" fmla="*/ 60 h 192"/>
              <a:gd name="T78" fmla="*/ 92 w 168"/>
              <a:gd name="T79" fmla="*/ 68 h 192"/>
              <a:gd name="T80" fmla="*/ 128 w 168"/>
              <a:gd name="T81" fmla="*/ 68 h 192"/>
              <a:gd name="T82" fmla="*/ 128 w 168"/>
              <a:gd name="T83" fmla="*/ 164 h 192"/>
              <a:gd name="T84" fmla="*/ 120 w 168"/>
              <a:gd name="T85" fmla="*/ 172 h 192"/>
              <a:gd name="T86" fmla="*/ 112 w 168"/>
              <a:gd name="T87" fmla="*/ 164 h 192"/>
              <a:gd name="T88" fmla="*/ 112 w 168"/>
              <a:gd name="T89" fmla="*/ 68 h 192"/>
              <a:gd name="T90" fmla="*/ 120 w 168"/>
              <a:gd name="T91" fmla="*/ 60 h 192"/>
              <a:gd name="T92" fmla="*/ 128 w 168"/>
              <a:gd name="T93" fmla="*/ 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92">
                <a:moveTo>
                  <a:pt x="158" y="40"/>
                </a:moveTo>
                <a:cubicBezTo>
                  <a:pt x="132" y="40"/>
                  <a:pt x="132" y="40"/>
                  <a:pt x="132" y="40"/>
                </a:cubicBezTo>
                <a:cubicBezTo>
                  <a:pt x="132" y="16"/>
                  <a:pt x="132" y="16"/>
                  <a:pt x="132" y="16"/>
                </a:cubicBezTo>
                <a:cubicBezTo>
                  <a:pt x="132" y="7"/>
                  <a:pt x="125" y="0"/>
                  <a:pt x="116" y="0"/>
                </a:cubicBezTo>
                <a:cubicBezTo>
                  <a:pt x="52" y="0"/>
                  <a:pt x="52" y="0"/>
                  <a:pt x="52" y="0"/>
                </a:cubicBezTo>
                <a:cubicBezTo>
                  <a:pt x="43" y="0"/>
                  <a:pt x="36" y="7"/>
                  <a:pt x="36" y="16"/>
                </a:cubicBezTo>
                <a:cubicBezTo>
                  <a:pt x="36" y="40"/>
                  <a:pt x="36" y="40"/>
                  <a:pt x="36" y="40"/>
                </a:cubicBezTo>
                <a:cubicBezTo>
                  <a:pt x="10" y="40"/>
                  <a:pt x="10" y="40"/>
                  <a:pt x="10" y="40"/>
                </a:cubicBezTo>
                <a:cubicBezTo>
                  <a:pt x="4" y="40"/>
                  <a:pt x="0" y="44"/>
                  <a:pt x="0" y="50"/>
                </a:cubicBezTo>
                <a:cubicBezTo>
                  <a:pt x="0" y="56"/>
                  <a:pt x="4" y="60"/>
                  <a:pt x="10" y="60"/>
                </a:cubicBezTo>
                <a:cubicBezTo>
                  <a:pt x="16" y="60"/>
                  <a:pt x="16" y="60"/>
                  <a:pt x="16" y="60"/>
                </a:cubicBezTo>
                <a:cubicBezTo>
                  <a:pt x="16" y="176"/>
                  <a:pt x="16" y="176"/>
                  <a:pt x="16" y="176"/>
                </a:cubicBezTo>
                <a:cubicBezTo>
                  <a:pt x="16" y="185"/>
                  <a:pt x="23" y="192"/>
                  <a:pt x="32" y="192"/>
                </a:cubicBezTo>
                <a:cubicBezTo>
                  <a:pt x="136" y="192"/>
                  <a:pt x="136" y="192"/>
                  <a:pt x="136" y="192"/>
                </a:cubicBezTo>
                <a:cubicBezTo>
                  <a:pt x="145" y="192"/>
                  <a:pt x="152" y="185"/>
                  <a:pt x="152" y="176"/>
                </a:cubicBezTo>
                <a:cubicBezTo>
                  <a:pt x="152" y="60"/>
                  <a:pt x="152" y="60"/>
                  <a:pt x="152" y="60"/>
                </a:cubicBezTo>
                <a:cubicBezTo>
                  <a:pt x="158" y="60"/>
                  <a:pt x="158" y="60"/>
                  <a:pt x="158" y="60"/>
                </a:cubicBezTo>
                <a:cubicBezTo>
                  <a:pt x="164" y="60"/>
                  <a:pt x="168" y="56"/>
                  <a:pt x="168" y="50"/>
                </a:cubicBezTo>
                <a:cubicBezTo>
                  <a:pt x="168" y="44"/>
                  <a:pt x="164" y="40"/>
                  <a:pt x="158" y="40"/>
                </a:cubicBezTo>
                <a:close/>
                <a:moveTo>
                  <a:pt x="112" y="40"/>
                </a:moveTo>
                <a:cubicBezTo>
                  <a:pt x="56" y="40"/>
                  <a:pt x="56" y="40"/>
                  <a:pt x="56" y="40"/>
                </a:cubicBezTo>
                <a:cubicBezTo>
                  <a:pt x="56" y="29"/>
                  <a:pt x="56" y="29"/>
                  <a:pt x="56" y="29"/>
                </a:cubicBezTo>
                <a:cubicBezTo>
                  <a:pt x="56" y="24"/>
                  <a:pt x="60" y="20"/>
                  <a:pt x="65" y="20"/>
                </a:cubicBezTo>
                <a:cubicBezTo>
                  <a:pt x="103" y="20"/>
                  <a:pt x="103" y="20"/>
                  <a:pt x="103" y="20"/>
                </a:cubicBezTo>
                <a:cubicBezTo>
                  <a:pt x="108" y="20"/>
                  <a:pt x="112" y="24"/>
                  <a:pt x="112" y="29"/>
                </a:cubicBezTo>
                <a:lnTo>
                  <a:pt x="112" y="40"/>
                </a:lnTo>
                <a:close/>
                <a:moveTo>
                  <a:pt x="56" y="68"/>
                </a:moveTo>
                <a:cubicBezTo>
                  <a:pt x="56" y="164"/>
                  <a:pt x="56" y="164"/>
                  <a:pt x="56" y="164"/>
                </a:cubicBezTo>
                <a:cubicBezTo>
                  <a:pt x="56" y="168"/>
                  <a:pt x="52" y="172"/>
                  <a:pt x="48" y="172"/>
                </a:cubicBezTo>
                <a:cubicBezTo>
                  <a:pt x="44" y="172"/>
                  <a:pt x="40" y="168"/>
                  <a:pt x="40" y="164"/>
                </a:cubicBezTo>
                <a:cubicBezTo>
                  <a:pt x="40" y="68"/>
                  <a:pt x="40" y="68"/>
                  <a:pt x="40" y="68"/>
                </a:cubicBezTo>
                <a:cubicBezTo>
                  <a:pt x="40" y="64"/>
                  <a:pt x="44" y="60"/>
                  <a:pt x="48" y="60"/>
                </a:cubicBezTo>
                <a:cubicBezTo>
                  <a:pt x="52" y="60"/>
                  <a:pt x="56" y="64"/>
                  <a:pt x="56" y="68"/>
                </a:cubicBezTo>
                <a:close/>
                <a:moveTo>
                  <a:pt x="92" y="68"/>
                </a:moveTo>
                <a:cubicBezTo>
                  <a:pt x="92" y="164"/>
                  <a:pt x="92" y="164"/>
                  <a:pt x="92" y="164"/>
                </a:cubicBezTo>
                <a:cubicBezTo>
                  <a:pt x="92" y="168"/>
                  <a:pt x="88" y="172"/>
                  <a:pt x="84" y="172"/>
                </a:cubicBezTo>
                <a:cubicBezTo>
                  <a:pt x="80" y="172"/>
                  <a:pt x="76" y="168"/>
                  <a:pt x="76" y="164"/>
                </a:cubicBezTo>
                <a:cubicBezTo>
                  <a:pt x="76" y="68"/>
                  <a:pt x="76" y="68"/>
                  <a:pt x="76" y="68"/>
                </a:cubicBezTo>
                <a:cubicBezTo>
                  <a:pt x="76" y="64"/>
                  <a:pt x="80" y="60"/>
                  <a:pt x="84" y="60"/>
                </a:cubicBezTo>
                <a:cubicBezTo>
                  <a:pt x="88" y="60"/>
                  <a:pt x="92" y="64"/>
                  <a:pt x="92" y="68"/>
                </a:cubicBezTo>
                <a:close/>
                <a:moveTo>
                  <a:pt x="128" y="68"/>
                </a:moveTo>
                <a:cubicBezTo>
                  <a:pt x="128" y="164"/>
                  <a:pt x="128" y="164"/>
                  <a:pt x="128" y="164"/>
                </a:cubicBezTo>
                <a:cubicBezTo>
                  <a:pt x="128" y="168"/>
                  <a:pt x="124" y="172"/>
                  <a:pt x="120" y="172"/>
                </a:cubicBezTo>
                <a:cubicBezTo>
                  <a:pt x="116" y="172"/>
                  <a:pt x="112" y="168"/>
                  <a:pt x="112" y="164"/>
                </a:cubicBezTo>
                <a:cubicBezTo>
                  <a:pt x="112" y="68"/>
                  <a:pt x="112" y="68"/>
                  <a:pt x="112" y="68"/>
                </a:cubicBezTo>
                <a:cubicBezTo>
                  <a:pt x="112" y="64"/>
                  <a:pt x="116" y="60"/>
                  <a:pt x="120" y="60"/>
                </a:cubicBezTo>
                <a:cubicBezTo>
                  <a:pt x="124" y="60"/>
                  <a:pt x="128" y="64"/>
                  <a:pt x="128" y="6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8" name="Freeform 70"/>
          <p:cNvSpPr>
            <a:spLocks noEditPoints="1"/>
          </p:cNvSpPr>
          <p:nvPr/>
        </p:nvSpPr>
        <p:spPr bwMode="auto">
          <a:xfrm>
            <a:off x="4215607" y="4224377"/>
            <a:ext cx="254000" cy="311150"/>
          </a:xfrm>
          <a:custGeom>
            <a:avLst/>
            <a:gdLst>
              <a:gd name="T0" fmla="*/ 151 w 156"/>
              <a:gd name="T1" fmla="*/ 138 h 192"/>
              <a:gd name="T2" fmla="*/ 135 w 156"/>
              <a:gd name="T3" fmla="*/ 123 h 192"/>
              <a:gd name="T4" fmla="*/ 78 w 156"/>
              <a:gd name="T5" fmla="*/ 160 h 192"/>
              <a:gd name="T6" fmla="*/ 21 w 156"/>
              <a:gd name="T7" fmla="*/ 123 h 192"/>
              <a:gd name="T8" fmla="*/ 5 w 156"/>
              <a:gd name="T9" fmla="*/ 138 h 192"/>
              <a:gd name="T10" fmla="*/ 0 w 156"/>
              <a:gd name="T11" fmla="*/ 156 h 192"/>
              <a:gd name="T12" fmla="*/ 0 w 156"/>
              <a:gd name="T13" fmla="*/ 176 h 192"/>
              <a:gd name="T14" fmla="*/ 16 w 156"/>
              <a:gd name="T15" fmla="*/ 192 h 192"/>
              <a:gd name="T16" fmla="*/ 140 w 156"/>
              <a:gd name="T17" fmla="*/ 192 h 192"/>
              <a:gd name="T18" fmla="*/ 156 w 156"/>
              <a:gd name="T19" fmla="*/ 176 h 192"/>
              <a:gd name="T20" fmla="*/ 156 w 156"/>
              <a:gd name="T21" fmla="*/ 156 h 192"/>
              <a:gd name="T22" fmla="*/ 151 w 156"/>
              <a:gd name="T23" fmla="*/ 138 h 192"/>
              <a:gd name="T24" fmla="*/ 56 w 156"/>
              <a:gd name="T25" fmla="*/ 113 h 192"/>
              <a:gd name="T26" fmla="*/ 47 w 156"/>
              <a:gd name="T27" fmla="*/ 114 h 192"/>
              <a:gd name="T28" fmla="*/ 41 w 156"/>
              <a:gd name="T29" fmla="*/ 122 h 192"/>
              <a:gd name="T30" fmla="*/ 42 w 156"/>
              <a:gd name="T31" fmla="*/ 126 h 192"/>
              <a:gd name="T32" fmla="*/ 78 w 156"/>
              <a:gd name="T33" fmla="*/ 144 h 192"/>
              <a:gd name="T34" fmla="*/ 114 w 156"/>
              <a:gd name="T35" fmla="*/ 127 h 192"/>
              <a:gd name="T36" fmla="*/ 115 w 156"/>
              <a:gd name="T37" fmla="*/ 122 h 192"/>
              <a:gd name="T38" fmla="*/ 109 w 156"/>
              <a:gd name="T39" fmla="*/ 114 h 192"/>
              <a:gd name="T40" fmla="*/ 99 w 156"/>
              <a:gd name="T41" fmla="*/ 113 h 192"/>
              <a:gd name="T42" fmla="*/ 91 w 156"/>
              <a:gd name="T43" fmla="*/ 104 h 192"/>
              <a:gd name="T44" fmla="*/ 99 w 156"/>
              <a:gd name="T45" fmla="*/ 96 h 192"/>
              <a:gd name="T46" fmla="*/ 100 w 156"/>
              <a:gd name="T47" fmla="*/ 96 h 192"/>
              <a:gd name="T48" fmla="*/ 146 w 156"/>
              <a:gd name="T49" fmla="*/ 81 h 192"/>
              <a:gd name="T50" fmla="*/ 148 w 156"/>
              <a:gd name="T51" fmla="*/ 76 h 192"/>
              <a:gd name="T52" fmla="*/ 141 w 156"/>
              <a:gd name="T53" fmla="*/ 68 h 192"/>
              <a:gd name="T54" fmla="*/ 120 w 156"/>
              <a:gd name="T55" fmla="*/ 44 h 192"/>
              <a:gd name="T56" fmla="*/ 120 w 156"/>
              <a:gd name="T57" fmla="*/ 42 h 192"/>
              <a:gd name="T58" fmla="*/ 78 w 156"/>
              <a:gd name="T59" fmla="*/ 0 h 192"/>
              <a:gd name="T60" fmla="*/ 36 w 156"/>
              <a:gd name="T61" fmla="*/ 42 h 192"/>
              <a:gd name="T62" fmla="*/ 36 w 156"/>
              <a:gd name="T63" fmla="*/ 44 h 192"/>
              <a:gd name="T64" fmla="*/ 15 w 156"/>
              <a:gd name="T65" fmla="*/ 68 h 192"/>
              <a:gd name="T66" fmla="*/ 8 w 156"/>
              <a:gd name="T67" fmla="*/ 76 h 192"/>
              <a:gd name="T68" fmla="*/ 10 w 156"/>
              <a:gd name="T69" fmla="*/ 81 h 192"/>
              <a:gd name="T70" fmla="*/ 56 w 156"/>
              <a:gd name="T71" fmla="*/ 96 h 192"/>
              <a:gd name="T72" fmla="*/ 58 w 156"/>
              <a:gd name="T73" fmla="*/ 96 h 192"/>
              <a:gd name="T74" fmla="*/ 65 w 156"/>
              <a:gd name="T75" fmla="*/ 104 h 192"/>
              <a:gd name="T76" fmla="*/ 56 w 156"/>
              <a:gd name="T77" fmla="*/ 1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92">
                <a:moveTo>
                  <a:pt x="151" y="138"/>
                </a:moveTo>
                <a:cubicBezTo>
                  <a:pt x="146" y="132"/>
                  <a:pt x="141" y="127"/>
                  <a:pt x="135" y="123"/>
                </a:cubicBezTo>
                <a:cubicBezTo>
                  <a:pt x="125" y="145"/>
                  <a:pt x="103" y="160"/>
                  <a:pt x="78" y="160"/>
                </a:cubicBezTo>
                <a:cubicBezTo>
                  <a:pt x="53" y="160"/>
                  <a:pt x="31" y="145"/>
                  <a:pt x="21" y="123"/>
                </a:cubicBezTo>
                <a:cubicBezTo>
                  <a:pt x="15" y="127"/>
                  <a:pt x="10" y="132"/>
                  <a:pt x="5" y="138"/>
                </a:cubicBezTo>
                <a:cubicBezTo>
                  <a:pt x="2" y="143"/>
                  <a:pt x="0" y="151"/>
                  <a:pt x="0" y="156"/>
                </a:cubicBezTo>
                <a:cubicBezTo>
                  <a:pt x="0" y="157"/>
                  <a:pt x="0" y="176"/>
                  <a:pt x="0" y="176"/>
                </a:cubicBezTo>
                <a:cubicBezTo>
                  <a:pt x="0" y="185"/>
                  <a:pt x="7" y="192"/>
                  <a:pt x="16" y="192"/>
                </a:cubicBezTo>
                <a:cubicBezTo>
                  <a:pt x="140" y="192"/>
                  <a:pt x="140" y="192"/>
                  <a:pt x="140" y="192"/>
                </a:cubicBezTo>
                <a:cubicBezTo>
                  <a:pt x="149" y="192"/>
                  <a:pt x="156" y="185"/>
                  <a:pt x="156" y="176"/>
                </a:cubicBezTo>
                <a:cubicBezTo>
                  <a:pt x="156" y="176"/>
                  <a:pt x="156" y="157"/>
                  <a:pt x="156" y="156"/>
                </a:cubicBezTo>
                <a:cubicBezTo>
                  <a:pt x="156" y="151"/>
                  <a:pt x="154" y="143"/>
                  <a:pt x="151" y="138"/>
                </a:cubicBezTo>
                <a:close/>
                <a:moveTo>
                  <a:pt x="56" y="113"/>
                </a:moveTo>
                <a:cubicBezTo>
                  <a:pt x="53" y="113"/>
                  <a:pt x="50" y="114"/>
                  <a:pt x="47" y="114"/>
                </a:cubicBezTo>
                <a:cubicBezTo>
                  <a:pt x="43" y="115"/>
                  <a:pt x="41" y="118"/>
                  <a:pt x="41" y="122"/>
                </a:cubicBezTo>
                <a:cubicBezTo>
                  <a:pt x="41" y="124"/>
                  <a:pt x="41" y="125"/>
                  <a:pt x="42" y="126"/>
                </a:cubicBezTo>
                <a:cubicBezTo>
                  <a:pt x="50" y="137"/>
                  <a:pt x="63" y="144"/>
                  <a:pt x="78" y="144"/>
                </a:cubicBezTo>
                <a:cubicBezTo>
                  <a:pt x="92" y="144"/>
                  <a:pt x="105" y="137"/>
                  <a:pt x="114" y="127"/>
                </a:cubicBezTo>
                <a:cubicBezTo>
                  <a:pt x="115" y="126"/>
                  <a:pt x="115" y="124"/>
                  <a:pt x="115" y="122"/>
                </a:cubicBezTo>
                <a:cubicBezTo>
                  <a:pt x="115" y="118"/>
                  <a:pt x="113" y="115"/>
                  <a:pt x="109" y="114"/>
                </a:cubicBezTo>
                <a:cubicBezTo>
                  <a:pt x="106" y="114"/>
                  <a:pt x="102" y="113"/>
                  <a:pt x="99" y="113"/>
                </a:cubicBezTo>
                <a:cubicBezTo>
                  <a:pt x="94" y="112"/>
                  <a:pt x="91" y="109"/>
                  <a:pt x="91" y="104"/>
                </a:cubicBezTo>
                <a:cubicBezTo>
                  <a:pt x="91" y="100"/>
                  <a:pt x="94" y="96"/>
                  <a:pt x="99" y="96"/>
                </a:cubicBezTo>
                <a:cubicBezTo>
                  <a:pt x="99" y="96"/>
                  <a:pt x="100" y="96"/>
                  <a:pt x="100" y="96"/>
                </a:cubicBezTo>
                <a:cubicBezTo>
                  <a:pt x="122" y="94"/>
                  <a:pt x="136" y="90"/>
                  <a:pt x="146" y="81"/>
                </a:cubicBezTo>
                <a:cubicBezTo>
                  <a:pt x="147" y="80"/>
                  <a:pt x="148" y="78"/>
                  <a:pt x="148" y="76"/>
                </a:cubicBezTo>
                <a:cubicBezTo>
                  <a:pt x="148" y="72"/>
                  <a:pt x="145" y="68"/>
                  <a:pt x="141" y="68"/>
                </a:cubicBezTo>
                <a:cubicBezTo>
                  <a:pt x="129" y="66"/>
                  <a:pt x="120" y="56"/>
                  <a:pt x="120" y="44"/>
                </a:cubicBezTo>
                <a:cubicBezTo>
                  <a:pt x="120" y="42"/>
                  <a:pt x="120" y="42"/>
                  <a:pt x="120" y="42"/>
                </a:cubicBezTo>
                <a:cubicBezTo>
                  <a:pt x="120" y="19"/>
                  <a:pt x="101" y="0"/>
                  <a:pt x="78" y="0"/>
                </a:cubicBezTo>
                <a:cubicBezTo>
                  <a:pt x="55" y="0"/>
                  <a:pt x="36" y="19"/>
                  <a:pt x="36" y="42"/>
                </a:cubicBezTo>
                <a:cubicBezTo>
                  <a:pt x="36" y="44"/>
                  <a:pt x="36" y="44"/>
                  <a:pt x="36" y="44"/>
                </a:cubicBezTo>
                <a:cubicBezTo>
                  <a:pt x="36" y="56"/>
                  <a:pt x="27" y="66"/>
                  <a:pt x="15" y="68"/>
                </a:cubicBezTo>
                <a:cubicBezTo>
                  <a:pt x="11" y="68"/>
                  <a:pt x="8" y="72"/>
                  <a:pt x="8" y="76"/>
                </a:cubicBezTo>
                <a:cubicBezTo>
                  <a:pt x="8" y="78"/>
                  <a:pt x="9" y="80"/>
                  <a:pt x="10" y="81"/>
                </a:cubicBezTo>
                <a:cubicBezTo>
                  <a:pt x="20" y="90"/>
                  <a:pt x="34" y="94"/>
                  <a:pt x="56" y="96"/>
                </a:cubicBezTo>
                <a:cubicBezTo>
                  <a:pt x="57" y="96"/>
                  <a:pt x="57" y="96"/>
                  <a:pt x="58" y="96"/>
                </a:cubicBezTo>
                <a:cubicBezTo>
                  <a:pt x="62" y="96"/>
                  <a:pt x="65" y="100"/>
                  <a:pt x="65" y="104"/>
                </a:cubicBezTo>
                <a:cubicBezTo>
                  <a:pt x="65" y="109"/>
                  <a:pt x="61" y="112"/>
                  <a:pt x="56" y="113"/>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9" name="Freeform 71"/>
          <p:cNvSpPr>
            <a:spLocks noEditPoints="1"/>
          </p:cNvSpPr>
          <p:nvPr/>
        </p:nvSpPr>
        <p:spPr bwMode="auto">
          <a:xfrm>
            <a:off x="3512344" y="4224377"/>
            <a:ext cx="254000" cy="311150"/>
          </a:xfrm>
          <a:custGeom>
            <a:avLst/>
            <a:gdLst>
              <a:gd name="T0" fmla="*/ 151 w 156"/>
              <a:gd name="T1" fmla="*/ 138 h 192"/>
              <a:gd name="T2" fmla="*/ 118 w 156"/>
              <a:gd name="T3" fmla="*/ 116 h 192"/>
              <a:gd name="T4" fmla="*/ 104 w 156"/>
              <a:gd name="T5" fmla="*/ 164 h 192"/>
              <a:gd name="T6" fmla="*/ 96 w 156"/>
              <a:gd name="T7" fmla="*/ 172 h 192"/>
              <a:gd name="T8" fmla="*/ 88 w 156"/>
              <a:gd name="T9" fmla="*/ 164 h 192"/>
              <a:gd name="T10" fmla="*/ 88 w 156"/>
              <a:gd name="T11" fmla="*/ 126 h 192"/>
              <a:gd name="T12" fmla="*/ 78 w 156"/>
              <a:gd name="T13" fmla="*/ 116 h 192"/>
              <a:gd name="T14" fmla="*/ 68 w 156"/>
              <a:gd name="T15" fmla="*/ 126 h 192"/>
              <a:gd name="T16" fmla="*/ 68 w 156"/>
              <a:gd name="T17" fmla="*/ 164 h 192"/>
              <a:gd name="T18" fmla="*/ 60 w 156"/>
              <a:gd name="T19" fmla="*/ 172 h 192"/>
              <a:gd name="T20" fmla="*/ 52 w 156"/>
              <a:gd name="T21" fmla="*/ 164 h 192"/>
              <a:gd name="T22" fmla="*/ 38 w 156"/>
              <a:gd name="T23" fmla="*/ 116 h 192"/>
              <a:gd name="T24" fmla="*/ 5 w 156"/>
              <a:gd name="T25" fmla="*/ 138 h 192"/>
              <a:gd name="T26" fmla="*/ 0 w 156"/>
              <a:gd name="T27" fmla="*/ 156 h 192"/>
              <a:gd name="T28" fmla="*/ 0 w 156"/>
              <a:gd name="T29" fmla="*/ 160 h 192"/>
              <a:gd name="T30" fmla="*/ 0 w 156"/>
              <a:gd name="T31" fmla="*/ 168 h 192"/>
              <a:gd name="T32" fmla="*/ 0 w 156"/>
              <a:gd name="T33" fmla="*/ 176 h 192"/>
              <a:gd name="T34" fmla="*/ 16 w 156"/>
              <a:gd name="T35" fmla="*/ 192 h 192"/>
              <a:gd name="T36" fmla="*/ 140 w 156"/>
              <a:gd name="T37" fmla="*/ 192 h 192"/>
              <a:gd name="T38" fmla="*/ 156 w 156"/>
              <a:gd name="T39" fmla="*/ 176 h 192"/>
              <a:gd name="T40" fmla="*/ 156 w 156"/>
              <a:gd name="T41" fmla="*/ 168 h 192"/>
              <a:gd name="T42" fmla="*/ 156 w 156"/>
              <a:gd name="T43" fmla="*/ 160 h 192"/>
              <a:gd name="T44" fmla="*/ 156 w 156"/>
              <a:gd name="T45" fmla="*/ 156 h 192"/>
              <a:gd name="T46" fmla="*/ 151 w 156"/>
              <a:gd name="T47" fmla="*/ 138 h 192"/>
              <a:gd name="T48" fmla="*/ 36 w 156"/>
              <a:gd name="T49" fmla="*/ 42 h 192"/>
              <a:gd name="T50" fmla="*/ 78 w 156"/>
              <a:gd name="T51" fmla="*/ 100 h 192"/>
              <a:gd name="T52" fmla="*/ 120 w 156"/>
              <a:gd name="T53" fmla="*/ 42 h 192"/>
              <a:gd name="T54" fmla="*/ 78 w 156"/>
              <a:gd name="T55" fmla="*/ 0 h 192"/>
              <a:gd name="T56" fmla="*/ 36 w 156"/>
              <a:gd name="T57" fmla="*/ 4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192">
                <a:moveTo>
                  <a:pt x="151" y="138"/>
                </a:moveTo>
                <a:cubicBezTo>
                  <a:pt x="142" y="127"/>
                  <a:pt x="132" y="120"/>
                  <a:pt x="118" y="116"/>
                </a:cubicBezTo>
                <a:cubicBezTo>
                  <a:pt x="104" y="164"/>
                  <a:pt x="104" y="164"/>
                  <a:pt x="104" y="164"/>
                </a:cubicBezTo>
                <a:cubicBezTo>
                  <a:pt x="104" y="168"/>
                  <a:pt x="100" y="172"/>
                  <a:pt x="96" y="172"/>
                </a:cubicBezTo>
                <a:cubicBezTo>
                  <a:pt x="92" y="172"/>
                  <a:pt x="88" y="168"/>
                  <a:pt x="88" y="164"/>
                </a:cubicBezTo>
                <a:cubicBezTo>
                  <a:pt x="88" y="126"/>
                  <a:pt x="88" y="126"/>
                  <a:pt x="88" y="126"/>
                </a:cubicBezTo>
                <a:cubicBezTo>
                  <a:pt x="88" y="120"/>
                  <a:pt x="84" y="116"/>
                  <a:pt x="78" y="116"/>
                </a:cubicBezTo>
                <a:cubicBezTo>
                  <a:pt x="72" y="116"/>
                  <a:pt x="68" y="120"/>
                  <a:pt x="68" y="126"/>
                </a:cubicBezTo>
                <a:cubicBezTo>
                  <a:pt x="68" y="164"/>
                  <a:pt x="68" y="164"/>
                  <a:pt x="68" y="164"/>
                </a:cubicBezTo>
                <a:cubicBezTo>
                  <a:pt x="68" y="168"/>
                  <a:pt x="64" y="172"/>
                  <a:pt x="60" y="172"/>
                </a:cubicBezTo>
                <a:cubicBezTo>
                  <a:pt x="56" y="172"/>
                  <a:pt x="52" y="168"/>
                  <a:pt x="52" y="164"/>
                </a:cubicBezTo>
                <a:cubicBezTo>
                  <a:pt x="38" y="116"/>
                  <a:pt x="38" y="116"/>
                  <a:pt x="38" y="116"/>
                </a:cubicBezTo>
                <a:cubicBezTo>
                  <a:pt x="24" y="120"/>
                  <a:pt x="14" y="127"/>
                  <a:pt x="5" y="138"/>
                </a:cubicBezTo>
                <a:cubicBezTo>
                  <a:pt x="2" y="143"/>
                  <a:pt x="0" y="151"/>
                  <a:pt x="0" y="156"/>
                </a:cubicBezTo>
                <a:cubicBezTo>
                  <a:pt x="0" y="157"/>
                  <a:pt x="0" y="159"/>
                  <a:pt x="0" y="160"/>
                </a:cubicBezTo>
                <a:cubicBezTo>
                  <a:pt x="0" y="168"/>
                  <a:pt x="0" y="168"/>
                  <a:pt x="0" y="168"/>
                </a:cubicBezTo>
                <a:cubicBezTo>
                  <a:pt x="0" y="176"/>
                  <a:pt x="0" y="176"/>
                  <a:pt x="0" y="176"/>
                </a:cubicBezTo>
                <a:cubicBezTo>
                  <a:pt x="0" y="185"/>
                  <a:pt x="7" y="192"/>
                  <a:pt x="16" y="192"/>
                </a:cubicBezTo>
                <a:cubicBezTo>
                  <a:pt x="140" y="192"/>
                  <a:pt x="140" y="192"/>
                  <a:pt x="140" y="192"/>
                </a:cubicBezTo>
                <a:cubicBezTo>
                  <a:pt x="149" y="192"/>
                  <a:pt x="156" y="185"/>
                  <a:pt x="156" y="176"/>
                </a:cubicBezTo>
                <a:cubicBezTo>
                  <a:pt x="156" y="168"/>
                  <a:pt x="156" y="168"/>
                  <a:pt x="156" y="168"/>
                </a:cubicBezTo>
                <a:cubicBezTo>
                  <a:pt x="156" y="160"/>
                  <a:pt x="156" y="160"/>
                  <a:pt x="156" y="160"/>
                </a:cubicBezTo>
                <a:cubicBezTo>
                  <a:pt x="156" y="159"/>
                  <a:pt x="156" y="157"/>
                  <a:pt x="156" y="156"/>
                </a:cubicBezTo>
                <a:cubicBezTo>
                  <a:pt x="156" y="151"/>
                  <a:pt x="154" y="143"/>
                  <a:pt x="151" y="138"/>
                </a:cubicBezTo>
                <a:close/>
                <a:moveTo>
                  <a:pt x="36" y="42"/>
                </a:moveTo>
                <a:cubicBezTo>
                  <a:pt x="36" y="66"/>
                  <a:pt x="51" y="100"/>
                  <a:pt x="78" y="100"/>
                </a:cubicBezTo>
                <a:cubicBezTo>
                  <a:pt x="105" y="100"/>
                  <a:pt x="120" y="66"/>
                  <a:pt x="120" y="42"/>
                </a:cubicBezTo>
                <a:cubicBezTo>
                  <a:pt x="120" y="19"/>
                  <a:pt x="101" y="0"/>
                  <a:pt x="78" y="0"/>
                </a:cubicBezTo>
                <a:cubicBezTo>
                  <a:pt x="55" y="0"/>
                  <a:pt x="36" y="19"/>
                  <a:pt x="36" y="42"/>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0" name="Freeform 72"/>
          <p:cNvSpPr>
            <a:spLocks/>
          </p:cNvSpPr>
          <p:nvPr/>
        </p:nvSpPr>
        <p:spPr bwMode="auto">
          <a:xfrm>
            <a:off x="2809082" y="4224377"/>
            <a:ext cx="254000" cy="311150"/>
          </a:xfrm>
          <a:custGeom>
            <a:avLst/>
            <a:gdLst>
              <a:gd name="T0" fmla="*/ 151 w 156"/>
              <a:gd name="T1" fmla="*/ 138 h 192"/>
              <a:gd name="T2" fmla="*/ 99 w 156"/>
              <a:gd name="T3" fmla="*/ 113 h 192"/>
              <a:gd name="T4" fmla="*/ 91 w 156"/>
              <a:gd name="T5" fmla="*/ 103 h 192"/>
              <a:gd name="T6" fmla="*/ 102 w 156"/>
              <a:gd name="T7" fmla="*/ 89 h 192"/>
              <a:gd name="T8" fmla="*/ 120 w 156"/>
              <a:gd name="T9" fmla="*/ 42 h 192"/>
              <a:gd name="T10" fmla="*/ 78 w 156"/>
              <a:gd name="T11" fmla="*/ 0 h 192"/>
              <a:gd name="T12" fmla="*/ 36 w 156"/>
              <a:gd name="T13" fmla="*/ 42 h 192"/>
              <a:gd name="T14" fmla="*/ 54 w 156"/>
              <a:gd name="T15" fmla="*/ 89 h 192"/>
              <a:gd name="T16" fmla="*/ 65 w 156"/>
              <a:gd name="T17" fmla="*/ 103 h 192"/>
              <a:gd name="T18" fmla="*/ 56 w 156"/>
              <a:gd name="T19" fmla="*/ 113 h 192"/>
              <a:gd name="T20" fmla="*/ 5 w 156"/>
              <a:gd name="T21" fmla="*/ 138 h 192"/>
              <a:gd name="T22" fmla="*/ 0 w 156"/>
              <a:gd name="T23" fmla="*/ 156 h 192"/>
              <a:gd name="T24" fmla="*/ 0 w 156"/>
              <a:gd name="T25" fmla="*/ 176 h 192"/>
              <a:gd name="T26" fmla="*/ 16 w 156"/>
              <a:gd name="T27" fmla="*/ 192 h 192"/>
              <a:gd name="T28" fmla="*/ 140 w 156"/>
              <a:gd name="T29" fmla="*/ 192 h 192"/>
              <a:gd name="T30" fmla="*/ 156 w 156"/>
              <a:gd name="T31" fmla="*/ 176 h 192"/>
              <a:gd name="T32" fmla="*/ 156 w 156"/>
              <a:gd name="T33" fmla="*/ 156 h 192"/>
              <a:gd name="T34" fmla="*/ 151 w 156"/>
              <a:gd name="T35" fmla="*/ 1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192">
                <a:moveTo>
                  <a:pt x="151" y="138"/>
                </a:moveTo>
                <a:cubicBezTo>
                  <a:pt x="139" y="123"/>
                  <a:pt x="124" y="115"/>
                  <a:pt x="99" y="113"/>
                </a:cubicBezTo>
                <a:cubicBezTo>
                  <a:pt x="94" y="112"/>
                  <a:pt x="91" y="108"/>
                  <a:pt x="91" y="103"/>
                </a:cubicBezTo>
                <a:cubicBezTo>
                  <a:pt x="91" y="100"/>
                  <a:pt x="102" y="89"/>
                  <a:pt x="102" y="89"/>
                </a:cubicBezTo>
                <a:cubicBezTo>
                  <a:pt x="114" y="77"/>
                  <a:pt x="120" y="57"/>
                  <a:pt x="120" y="42"/>
                </a:cubicBezTo>
                <a:cubicBezTo>
                  <a:pt x="120" y="19"/>
                  <a:pt x="101" y="0"/>
                  <a:pt x="78" y="0"/>
                </a:cubicBezTo>
                <a:cubicBezTo>
                  <a:pt x="55" y="0"/>
                  <a:pt x="36" y="19"/>
                  <a:pt x="36" y="42"/>
                </a:cubicBezTo>
                <a:cubicBezTo>
                  <a:pt x="36" y="57"/>
                  <a:pt x="42" y="77"/>
                  <a:pt x="54" y="89"/>
                </a:cubicBezTo>
                <a:cubicBezTo>
                  <a:pt x="54" y="89"/>
                  <a:pt x="65" y="100"/>
                  <a:pt x="65" y="103"/>
                </a:cubicBezTo>
                <a:cubicBezTo>
                  <a:pt x="65" y="108"/>
                  <a:pt x="61" y="112"/>
                  <a:pt x="56" y="113"/>
                </a:cubicBezTo>
                <a:cubicBezTo>
                  <a:pt x="32" y="116"/>
                  <a:pt x="17" y="123"/>
                  <a:pt x="5" y="138"/>
                </a:cubicBezTo>
                <a:cubicBezTo>
                  <a:pt x="2" y="143"/>
                  <a:pt x="0" y="151"/>
                  <a:pt x="0" y="156"/>
                </a:cubicBezTo>
                <a:cubicBezTo>
                  <a:pt x="0" y="157"/>
                  <a:pt x="0" y="176"/>
                  <a:pt x="0" y="176"/>
                </a:cubicBezTo>
                <a:cubicBezTo>
                  <a:pt x="0" y="185"/>
                  <a:pt x="7" y="192"/>
                  <a:pt x="16" y="192"/>
                </a:cubicBezTo>
                <a:cubicBezTo>
                  <a:pt x="140" y="192"/>
                  <a:pt x="140" y="192"/>
                  <a:pt x="140" y="192"/>
                </a:cubicBezTo>
                <a:cubicBezTo>
                  <a:pt x="149" y="192"/>
                  <a:pt x="156" y="185"/>
                  <a:pt x="156" y="176"/>
                </a:cubicBezTo>
                <a:cubicBezTo>
                  <a:pt x="156" y="176"/>
                  <a:pt x="156" y="157"/>
                  <a:pt x="156" y="156"/>
                </a:cubicBezTo>
                <a:cubicBezTo>
                  <a:pt x="156" y="151"/>
                  <a:pt x="154" y="143"/>
                  <a:pt x="151" y="13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1" name="Freeform 73"/>
          <p:cNvSpPr>
            <a:spLocks/>
          </p:cNvSpPr>
          <p:nvPr/>
        </p:nvSpPr>
        <p:spPr bwMode="auto">
          <a:xfrm>
            <a:off x="2080419" y="4222789"/>
            <a:ext cx="314325" cy="312737"/>
          </a:xfrm>
          <a:custGeom>
            <a:avLst/>
            <a:gdLst>
              <a:gd name="T0" fmla="*/ 92 w 193"/>
              <a:gd name="T1" fmla="*/ 112 h 193"/>
              <a:gd name="T2" fmla="*/ 25 w 193"/>
              <a:gd name="T3" fmla="*/ 179 h 193"/>
              <a:gd name="T4" fmla="*/ 22 w 193"/>
              <a:gd name="T5" fmla="*/ 185 h 193"/>
              <a:gd name="T6" fmla="*/ 30 w 193"/>
              <a:gd name="T7" fmla="*/ 193 h 193"/>
              <a:gd name="T8" fmla="*/ 34 w 193"/>
              <a:gd name="T9" fmla="*/ 192 h 193"/>
              <a:gd name="T10" fmla="*/ 148 w 193"/>
              <a:gd name="T11" fmla="*/ 143 h 193"/>
              <a:gd name="T12" fmla="*/ 153 w 193"/>
              <a:gd name="T13" fmla="*/ 136 h 193"/>
              <a:gd name="T14" fmla="*/ 172 w 193"/>
              <a:gd name="T15" fmla="*/ 70 h 193"/>
              <a:gd name="T16" fmla="*/ 175 w 193"/>
              <a:gd name="T17" fmla="*/ 74 h 193"/>
              <a:gd name="T18" fmla="*/ 189 w 193"/>
              <a:gd name="T19" fmla="*/ 74 h 193"/>
              <a:gd name="T20" fmla="*/ 189 w 193"/>
              <a:gd name="T21" fmla="*/ 60 h 193"/>
              <a:gd name="T22" fmla="*/ 133 w 193"/>
              <a:gd name="T23" fmla="*/ 4 h 193"/>
              <a:gd name="T24" fmla="*/ 119 w 193"/>
              <a:gd name="T25" fmla="*/ 4 h 193"/>
              <a:gd name="T26" fmla="*/ 119 w 193"/>
              <a:gd name="T27" fmla="*/ 18 h 193"/>
              <a:gd name="T28" fmla="*/ 123 w 193"/>
              <a:gd name="T29" fmla="*/ 21 h 193"/>
              <a:gd name="T30" fmla="*/ 57 w 193"/>
              <a:gd name="T31" fmla="*/ 40 h 193"/>
              <a:gd name="T32" fmla="*/ 50 w 193"/>
              <a:gd name="T33" fmla="*/ 45 h 193"/>
              <a:gd name="T34" fmla="*/ 1 w 193"/>
              <a:gd name="T35" fmla="*/ 160 h 193"/>
              <a:gd name="T36" fmla="*/ 0 w 193"/>
              <a:gd name="T37" fmla="*/ 163 h 193"/>
              <a:gd name="T38" fmla="*/ 8 w 193"/>
              <a:gd name="T39" fmla="*/ 171 h 193"/>
              <a:gd name="T40" fmla="*/ 14 w 193"/>
              <a:gd name="T41" fmla="*/ 168 h 193"/>
              <a:gd name="T42" fmla="*/ 81 w 193"/>
              <a:gd name="T43" fmla="*/ 101 h 193"/>
              <a:gd name="T44" fmla="*/ 80 w 193"/>
              <a:gd name="T45" fmla="*/ 93 h 193"/>
              <a:gd name="T46" fmla="*/ 100 w 193"/>
              <a:gd name="T47" fmla="*/ 73 h 193"/>
              <a:gd name="T48" fmla="*/ 120 w 193"/>
              <a:gd name="T49" fmla="*/ 93 h 193"/>
              <a:gd name="T50" fmla="*/ 100 w 193"/>
              <a:gd name="T51" fmla="*/ 113 h 193"/>
              <a:gd name="T52" fmla="*/ 92 w 193"/>
              <a:gd name="T53"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3">
                <a:moveTo>
                  <a:pt x="92" y="112"/>
                </a:moveTo>
                <a:cubicBezTo>
                  <a:pt x="25" y="179"/>
                  <a:pt x="25" y="179"/>
                  <a:pt x="25" y="179"/>
                </a:cubicBezTo>
                <a:cubicBezTo>
                  <a:pt x="23" y="181"/>
                  <a:pt x="22" y="183"/>
                  <a:pt x="22" y="185"/>
                </a:cubicBezTo>
                <a:cubicBezTo>
                  <a:pt x="22" y="189"/>
                  <a:pt x="26" y="193"/>
                  <a:pt x="30" y="193"/>
                </a:cubicBezTo>
                <a:cubicBezTo>
                  <a:pt x="31" y="193"/>
                  <a:pt x="33" y="193"/>
                  <a:pt x="34" y="192"/>
                </a:cubicBezTo>
                <a:cubicBezTo>
                  <a:pt x="34" y="192"/>
                  <a:pt x="147" y="143"/>
                  <a:pt x="148" y="143"/>
                </a:cubicBezTo>
                <a:cubicBezTo>
                  <a:pt x="150" y="142"/>
                  <a:pt x="152" y="139"/>
                  <a:pt x="153" y="136"/>
                </a:cubicBezTo>
                <a:cubicBezTo>
                  <a:pt x="172" y="70"/>
                  <a:pt x="172" y="70"/>
                  <a:pt x="172" y="70"/>
                </a:cubicBezTo>
                <a:cubicBezTo>
                  <a:pt x="175" y="74"/>
                  <a:pt x="175" y="74"/>
                  <a:pt x="175" y="74"/>
                </a:cubicBezTo>
                <a:cubicBezTo>
                  <a:pt x="179" y="78"/>
                  <a:pt x="185" y="78"/>
                  <a:pt x="189" y="74"/>
                </a:cubicBezTo>
                <a:cubicBezTo>
                  <a:pt x="193" y="70"/>
                  <a:pt x="193" y="64"/>
                  <a:pt x="189" y="60"/>
                </a:cubicBezTo>
                <a:cubicBezTo>
                  <a:pt x="133" y="4"/>
                  <a:pt x="133" y="4"/>
                  <a:pt x="133" y="4"/>
                </a:cubicBezTo>
                <a:cubicBezTo>
                  <a:pt x="129" y="0"/>
                  <a:pt x="123" y="0"/>
                  <a:pt x="119" y="4"/>
                </a:cubicBezTo>
                <a:cubicBezTo>
                  <a:pt x="115" y="8"/>
                  <a:pt x="115" y="14"/>
                  <a:pt x="119" y="18"/>
                </a:cubicBezTo>
                <a:cubicBezTo>
                  <a:pt x="123" y="21"/>
                  <a:pt x="123" y="21"/>
                  <a:pt x="123" y="21"/>
                </a:cubicBezTo>
                <a:cubicBezTo>
                  <a:pt x="57" y="40"/>
                  <a:pt x="57" y="40"/>
                  <a:pt x="57" y="40"/>
                </a:cubicBezTo>
                <a:cubicBezTo>
                  <a:pt x="54" y="41"/>
                  <a:pt x="51" y="43"/>
                  <a:pt x="50" y="45"/>
                </a:cubicBezTo>
                <a:cubicBezTo>
                  <a:pt x="1" y="160"/>
                  <a:pt x="1" y="160"/>
                  <a:pt x="1" y="160"/>
                </a:cubicBezTo>
                <a:cubicBezTo>
                  <a:pt x="0" y="161"/>
                  <a:pt x="0" y="162"/>
                  <a:pt x="0" y="163"/>
                </a:cubicBezTo>
                <a:cubicBezTo>
                  <a:pt x="0" y="167"/>
                  <a:pt x="4" y="171"/>
                  <a:pt x="8" y="171"/>
                </a:cubicBezTo>
                <a:cubicBezTo>
                  <a:pt x="10" y="171"/>
                  <a:pt x="12" y="170"/>
                  <a:pt x="14" y="168"/>
                </a:cubicBezTo>
                <a:cubicBezTo>
                  <a:pt x="81" y="101"/>
                  <a:pt x="81" y="101"/>
                  <a:pt x="81" y="101"/>
                </a:cubicBezTo>
                <a:cubicBezTo>
                  <a:pt x="81" y="98"/>
                  <a:pt x="80" y="96"/>
                  <a:pt x="80" y="93"/>
                </a:cubicBezTo>
                <a:cubicBezTo>
                  <a:pt x="80" y="82"/>
                  <a:pt x="89" y="73"/>
                  <a:pt x="100" y="73"/>
                </a:cubicBezTo>
                <a:cubicBezTo>
                  <a:pt x="111" y="73"/>
                  <a:pt x="120" y="82"/>
                  <a:pt x="120" y="93"/>
                </a:cubicBezTo>
                <a:cubicBezTo>
                  <a:pt x="120" y="104"/>
                  <a:pt x="111" y="113"/>
                  <a:pt x="100" y="113"/>
                </a:cubicBezTo>
                <a:cubicBezTo>
                  <a:pt x="97" y="113"/>
                  <a:pt x="95" y="112"/>
                  <a:pt x="92" y="112"/>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2" name="Freeform 74"/>
          <p:cNvSpPr>
            <a:spLocks noEditPoints="1"/>
          </p:cNvSpPr>
          <p:nvPr/>
        </p:nvSpPr>
        <p:spPr bwMode="auto">
          <a:xfrm>
            <a:off x="1373982" y="4221202"/>
            <a:ext cx="319088" cy="317500"/>
          </a:xfrm>
          <a:custGeom>
            <a:avLst/>
            <a:gdLst>
              <a:gd name="T0" fmla="*/ 24 w 196"/>
              <a:gd name="T1" fmla="*/ 83 h 196"/>
              <a:gd name="T2" fmla="*/ 17 w 196"/>
              <a:gd name="T3" fmla="*/ 98 h 196"/>
              <a:gd name="T4" fmla="*/ 2 w 196"/>
              <a:gd name="T5" fmla="*/ 170 h 196"/>
              <a:gd name="T6" fmla="*/ 26 w 196"/>
              <a:gd name="T7" fmla="*/ 194 h 196"/>
              <a:gd name="T8" fmla="*/ 98 w 196"/>
              <a:gd name="T9" fmla="*/ 179 h 196"/>
              <a:gd name="T10" fmla="*/ 113 w 196"/>
              <a:gd name="T11" fmla="*/ 172 h 196"/>
              <a:gd name="T12" fmla="*/ 189 w 196"/>
              <a:gd name="T13" fmla="*/ 96 h 196"/>
              <a:gd name="T14" fmla="*/ 189 w 196"/>
              <a:gd name="T15" fmla="*/ 73 h 196"/>
              <a:gd name="T16" fmla="*/ 123 w 196"/>
              <a:gd name="T17" fmla="*/ 7 h 196"/>
              <a:gd name="T18" fmla="*/ 100 w 196"/>
              <a:gd name="T19" fmla="*/ 7 h 196"/>
              <a:gd name="T20" fmla="*/ 24 w 196"/>
              <a:gd name="T21" fmla="*/ 83 h 196"/>
              <a:gd name="T22" fmla="*/ 98 w 196"/>
              <a:gd name="T23" fmla="*/ 160 h 196"/>
              <a:gd name="T24" fmla="*/ 60 w 196"/>
              <a:gd name="T25" fmla="*/ 167 h 196"/>
              <a:gd name="T26" fmla="*/ 29 w 196"/>
              <a:gd name="T27" fmla="*/ 136 h 196"/>
              <a:gd name="T28" fmla="*/ 36 w 196"/>
              <a:gd name="T29" fmla="*/ 99 h 196"/>
              <a:gd name="T30" fmla="*/ 92 w 196"/>
              <a:gd name="T31" fmla="*/ 43 h 196"/>
              <a:gd name="T32" fmla="*/ 103 w 196"/>
              <a:gd name="T33" fmla="*/ 43 h 196"/>
              <a:gd name="T34" fmla="*/ 103 w 196"/>
              <a:gd name="T35" fmla="*/ 54 h 196"/>
              <a:gd name="T36" fmla="*/ 52 w 196"/>
              <a:gd name="T37" fmla="*/ 105 h 196"/>
              <a:gd name="T38" fmla="*/ 52 w 196"/>
              <a:gd name="T39" fmla="*/ 119 h 196"/>
              <a:gd name="T40" fmla="*/ 66 w 196"/>
              <a:gd name="T41" fmla="*/ 119 h 196"/>
              <a:gd name="T42" fmla="*/ 117 w 196"/>
              <a:gd name="T43" fmla="*/ 68 h 196"/>
              <a:gd name="T44" fmla="*/ 128 w 196"/>
              <a:gd name="T45" fmla="*/ 68 h 196"/>
              <a:gd name="T46" fmla="*/ 128 w 196"/>
              <a:gd name="T47" fmla="*/ 79 h 196"/>
              <a:gd name="T48" fmla="*/ 77 w 196"/>
              <a:gd name="T49" fmla="*/ 131 h 196"/>
              <a:gd name="T50" fmla="*/ 77 w 196"/>
              <a:gd name="T51" fmla="*/ 144 h 196"/>
              <a:gd name="T52" fmla="*/ 91 w 196"/>
              <a:gd name="T53" fmla="*/ 144 h 196"/>
              <a:gd name="T54" fmla="*/ 142 w 196"/>
              <a:gd name="T55" fmla="*/ 93 h 196"/>
              <a:gd name="T56" fmla="*/ 153 w 196"/>
              <a:gd name="T57" fmla="*/ 93 h 196"/>
              <a:gd name="T58" fmla="*/ 153 w 196"/>
              <a:gd name="T59" fmla="*/ 104 h 196"/>
              <a:gd name="T60" fmla="*/ 98 w 196"/>
              <a:gd name="T61" fmla="*/ 16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6">
                <a:moveTo>
                  <a:pt x="24" y="83"/>
                </a:moveTo>
                <a:cubicBezTo>
                  <a:pt x="20" y="87"/>
                  <a:pt x="18" y="92"/>
                  <a:pt x="17" y="98"/>
                </a:cubicBezTo>
                <a:cubicBezTo>
                  <a:pt x="2" y="170"/>
                  <a:pt x="2" y="170"/>
                  <a:pt x="2" y="170"/>
                </a:cubicBezTo>
                <a:cubicBezTo>
                  <a:pt x="0" y="183"/>
                  <a:pt x="13" y="196"/>
                  <a:pt x="26" y="194"/>
                </a:cubicBezTo>
                <a:cubicBezTo>
                  <a:pt x="98" y="179"/>
                  <a:pt x="98" y="179"/>
                  <a:pt x="98" y="179"/>
                </a:cubicBezTo>
                <a:cubicBezTo>
                  <a:pt x="103" y="178"/>
                  <a:pt x="109" y="176"/>
                  <a:pt x="113" y="172"/>
                </a:cubicBezTo>
                <a:cubicBezTo>
                  <a:pt x="189" y="96"/>
                  <a:pt x="189" y="96"/>
                  <a:pt x="189" y="96"/>
                </a:cubicBezTo>
                <a:cubicBezTo>
                  <a:pt x="196" y="90"/>
                  <a:pt x="196" y="80"/>
                  <a:pt x="189" y="73"/>
                </a:cubicBezTo>
                <a:cubicBezTo>
                  <a:pt x="123" y="7"/>
                  <a:pt x="123" y="7"/>
                  <a:pt x="123" y="7"/>
                </a:cubicBezTo>
                <a:cubicBezTo>
                  <a:pt x="116" y="0"/>
                  <a:pt x="107" y="0"/>
                  <a:pt x="100" y="7"/>
                </a:cubicBezTo>
                <a:lnTo>
                  <a:pt x="24" y="83"/>
                </a:lnTo>
                <a:close/>
                <a:moveTo>
                  <a:pt x="98" y="160"/>
                </a:moveTo>
                <a:cubicBezTo>
                  <a:pt x="60" y="167"/>
                  <a:pt x="60" y="167"/>
                  <a:pt x="60" y="167"/>
                </a:cubicBezTo>
                <a:cubicBezTo>
                  <a:pt x="29" y="136"/>
                  <a:pt x="29" y="136"/>
                  <a:pt x="29" y="136"/>
                </a:cubicBezTo>
                <a:cubicBezTo>
                  <a:pt x="36" y="99"/>
                  <a:pt x="36" y="99"/>
                  <a:pt x="36" y="99"/>
                </a:cubicBezTo>
                <a:cubicBezTo>
                  <a:pt x="92" y="43"/>
                  <a:pt x="92" y="43"/>
                  <a:pt x="92" y="43"/>
                </a:cubicBezTo>
                <a:cubicBezTo>
                  <a:pt x="95" y="40"/>
                  <a:pt x="100" y="40"/>
                  <a:pt x="103" y="43"/>
                </a:cubicBezTo>
                <a:cubicBezTo>
                  <a:pt x="106" y="46"/>
                  <a:pt x="106" y="51"/>
                  <a:pt x="103" y="54"/>
                </a:cubicBezTo>
                <a:cubicBezTo>
                  <a:pt x="52" y="105"/>
                  <a:pt x="52" y="105"/>
                  <a:pt x="52" y="105"/>
                </a:cubicBezTo>
                <a:cubicBezTo>
                  <a:pt x="48" y="109"/>
                  <a:pt x="48" y="116"/>
                  <a:pt x="52" y="119"/>
                </a:cubicBezTo>
                <a:cubicBezTo>
                  <a:pt x="56" y="123"/>
                  <a:pt x="62" y="123"/>
                  <a:pt x="66" y="119"/>
                </a:cubicBezTo>
                <a:cubicBezTo>
                  <a:pt x="117" y="68"/>
                  <a:pt x="117" y="68"/>
                  <a:pt x="117" y="68"/>
                </a:cubicBezTo>
                <a:cubicBezTo>
                  <a:pt x="120" y="65"/>
                  <a:pt x="125" y="65"/>
                  <a:pt x="128" y="68"/>
                </a:cubicBezTo>
                <a:cubicBezTo>
                  <a:pt x="131" y="71"/>
                  <a:pt x="131" y="76"/>
                  <a:pt x="128" y="79"/>
                </a:cubicBezTo>
                <a:cubicBezTo>
                  <a:pt x="77" y="131"/>
                  <a:pt x="77" y="131"/>
                  <a:pt x="77" y="131"/>
                </a:cubicBezTo>
                <a:cubicBezTo>
                  <a:pt x="73" y="134"/>
                  <a:pt x="73" y="141"/>
                  <a:pt x="77" y="144"/>
                </a:cubicBezTo>
                <a:cubicBezTo>
                  <a:pt x="81" y="148"/>
                  <a:pt x="87" y="148"/>
                  <a:pt x="91" y="144"/>
                </a:cubicBezTo>
                <a:cubicBezTo>
                  <a:pt x="142" y="93"/>
                  <a:pt x="142" y="93"/>
                  <a:pt x="142" y="93"/>
                </a:cubicBezTo>
                <a:cubicBezTo>
                  <a:pt x="145" y="90"/>
                  <a:pt x="150" y="90"/>
                  <a:pt x="153" y="93"/>
                </a:cubicBezTo>
                <a:cubicBezTo>
                  <a:pt x="156" y="96"/>
                  <a:pt x="156" y="101"/>
                  <a:pt x="153" y="104"/>
                </a:cubicBezTo>
                <a:lnTo>
                  <a:pt x="98" y="16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3" name="Freeform 75"/>
          <p:cNvSpPr>
            <a:spLocks noEditPoints="1"/>
          </p:cNvSpPr>
          <p:nvPr/>
        </p:nvSpPr>
        <p:spPr bwMode="auto">
          <a:xfrm>
            <a:off x="5595144" y="3533814"/>
            <a:ext cx="312738" cy="287337"/>
          </a:xfrm>
          <a:custGeom>
            <a:avLst/>
            <a:gdLst>
              <a:gd name="T0" fmla="*/ 94 w 192"/>
              <a:gd name="T1" fmla="*/ 120 h 176"/>
              <a:gd name="T2" fmla="*/ 76 w 192"/>
              <a:gd name="T3" fmla="*/ 110 h 176"/>
              <a:gd name="T4" fmla="*/ 73 w 192"/>
              <a:gd name="T5" fmla="*/ 107 h 176"/>
              <a:gd name="T6" fmla="*/ 77 w 192"/>
              <a:gd name="T7" fmla="*/ 101 h 176"/>
              <a:gd name="T8" fmla="*/ 84 w 192"/>
              <a:gd name="T9" fmla="*/ 84 h 176"/>
              <a:gd name="T10" fmla="*/ 66 w 192"/>
              <a:gd name="T11" fmla="*/ 68 h 176"/>
              <a:gd name="T12" fmla="*/ 48 w 192"/>
              <a:gd name="T13" fmla="*/ 84 h 176"/>
              <a:gd name="T14" fmla="*/ 55 w 192"/>
              <a:gd name="T15" fmla="*/ 102 h 176"/>
              <a:gd name="T16" fmla="*/ 59 w 192"/>
              <a:gd name="T17" fmla="*/ 107 h 176"/>
              <a:gd name="T18" fmla="*/ 56 w 192"/>
              <a:gd name="T19" fmla="*/ 111 h 176"/>
              <a:gd name="T20" fmla="*/ 38 w 192"/>
              <a:gd name="T21" fmla="*/ 120 h 176"/>
              <a:gd name="T22" fmla="*/ 36 w 192"/>
              <a:gd name="T23" fmla="*/ 126 h 176"/>
              <a:gd name="T24" fmla="*/ 36 w 192"/>
              <a:gd name="T25" fmla="*/ 134 h 176"/>
              <a:gd name="T26" fmla="*/ 42 w 192"/>
              <a:gd name="T27" fmla="*/ 140 h 176"/>
              <a:gd name="T28" fmla="*/ 90 w 192"/>
              <a:gd name="T29" fmla="*/ 140 h 176"/>
              <a:gd name="T30" fmla="*/ 96 w 192"/>
              <a:gd name="T31" fmla="*/ 134 h 176"/>
              <a:gd name="T32" fmla="*/ 96 w 192"/>
              <a:gd name="T33" fmla="*/ 126 h 176"/>
              <a:gd name="T34" fmla="*/ 94 w 192"/>
              <a:gd name="T35" fmla="*/ 120 h 176"/>
              <a:gd name="T36" fmla="*/ 142 w 192"/>
              <a:gd name="T37" fmla="*/ 76 h 176"/>
              <a:gd name="T38" fmla="*/ 122 w 192"/>
              <a:gd name="T39" fmla="*/ 76 h 176"/>
              <a:gd name="T40" fmla="*/ 112 w 192"/>
              <a:gd name="T41" fmla="*/ 86 h 176"/>
              <a:gd name="T42" fmla="*/ 122 w 192"/>
              <a:gd name="T43" fmla="*/ 96 h 176"/>
              <a:gd name="T44" fmla="*/ 142 w 192"/>
              <a:gd name="T45" fmla="*/ 96 h 176"/>
              <a:gd name="T46" fmla="*/ 152 w 192"/>
              <a:gd name="T47" fmla="*/ 86 h 176"/>
              <a:gd name="T48" fmla="*/ 142 w 192"/>
              <a:gd name="T49" fmla="*/ 76 h 176"/>
              <a:gd name="T50" fmla="*/ 142 w 192"/>
              <a:gd name="T51" fmla="*/ 112 h 176"/>
              <a:gd name="T52" fmla="*/ 122 w 192"/>
              <a:gd name="T53" fmla="*/ 112 h 176"/>
              <a:gd name="T54" fmla="*/ 112 w 192"/>
              <a:gd name="T55" fmla="*/ 122 h 176"/>
              <a:gd name="T56" fmla="*/ 122 w 192"/>
              <a:gd name="T57" fmla="*/ 132 h 176"/>
              <a:gd name="T58" fmla="*/ 142 w 192"/>
              <a:gd name="T59" fmla="*/ 132 h 176"/>
              <a:gd name="T60" fmla="*/ 152 w 192"/>
              <a:gd name="T61" fmla="*/ 122 h 176"/>
              <a:gd name="T62" fmla="*/ 142 w 192"/>
              <a:gd name="T63" fmla="*/ 112 h 176"/>
              <a:gd name="T64" fmla="*/ 0 w 192"/>
              <a:gd name="T65" fmla="*/ 160 h 176"/>
              <a:gd name="T66" fmla="*/ 16 w 192"/>
              <a:gd name="T67" fmla="*/ 176 h 176"/>
              <a:gd name="T68" fmla="*/ 176 w 192"/>
              <a:gd name="T69" fmla="*/ 176 h 176"/>
              <a:gd name="T70" fmla="*/ 192 w 192"/>
              <a:gd name="T71" fmla="*/ 160 h 176"/>
              <a:gd name="T72" fmla="*/ 192 w 192"/>
              <a:gd name="T73" fmla="*/ 32 h 176"/>
              <a:gd name="T74" fmla="*/ 176 w 192"/>
              <a:gd name="T75" fmla="*/ 16 h 176"/>
              <a:gd name="T76" fmla="*/ 128 w 192"/>
              <a:gd name="T77" fmla="*/ 16 h 176"/>
              <a:gd name="T78" fmla="*/ 128 w 192"/>
              <a:gd name="T79" fmla="*/ 9 h 176"/>
              <a:gd name="T80" fmla="*/ 119 w 192"/>
              <a:gd name="T81" fmla="*/ 0 h 176"/>
              <a:gd name="T82" fmla="*/ 73 w 192"/>
              <a:gd name="T83" fmla="*/ 0 h 176"/>
              <a:gd name="T84" fmla="*/ 64 w 192"/>
              <a:gd name="T85" fmla="*/ 9 h 176"/>
              <a:gd name="T86" fmla="*/ 64 w 192"/>
              <a:gd name="T87" fmla="*/ 16 h 176"/>
              <a:gd name="T88" fmla="*/ 16 w 192"/>
              <a:gd name="T89" fmla="*/ 16 h 176"/>
              <a:gd name="T90" fmla="*/ 0 w 192"/>
              <a:gd name="T91" fmla="*/ 32 h 176"/>
              <a:gd name="T92" fmla="*/ 0 w 192"/>
              <a:gd name="T93" fmla="*/ 160 h 176"/>
              <a:gd name="T94" fmla="*/ 29 w 192"/>
              <a:gd name="T95" fmla="*/ 36 h 176"/>
              <a:gd name="T96" fmla="*/ 64 w 192"/>
              <a:gd name="T97" fmla="*/ 36 h 176"/>
              <a:gd name="T98" fmla="*/ 64 w 192"/>
              <a:gd name="T99" fmla="*/ 43 h 176"/>
              <a:gd name="T100" fmla="*/ 73 w 192"/>
              <a:gd name="T101" fmla="*/ 52 h 176"/>
              <a:gd name="T102" fmla="*/ 119 w 192"/>
              <a:gd name="T103" fmla="*/ 52 h 176"/>
              <a:gd name="T104" fmla="*/ 128 w 192"/>
              <a:gd name="T105" fmla="*/ 43 h 176"/>
              <a:gd name="T106" fmla="*/ 128 w 192"/>
              <a:gd name="T107" fmla="*/ 36 h 176"/>
              <a:gd name="T108" fmla="*/ 163 w 192"/>
              <a:gd name="T109" fmla="*/ 36 h 176"/>
              <a:gd name="T110" fmla="*/ 172 w 192"/>
              <a:gd name="T111" fmla="*/ 45 h 176"/>
              <a:gd name="T112" fmla="*/ 172 w 192"/>
              <a:gd name="T113" fmla="*/ 147 h 176"/>
              <a:gd name="T114" fmla="*/ 163 w 192"/>
              <a:gd name="T115" fmla="*/ 156 h 176"/>
              <a:gd name="T116" fmla="*/ 29 w 192"/>
              <a:gd name="T117" fmla="*/ 156 h 176"/>
              <a:gd name="T118" fmla="*/ 20 w 192"/>
              <a:gd name="T119" fmla="*/ 147 h 176"/>
              <a:gd name="T120" fmla="*/ 20 w 192"/>
              <a:gd name="T121" fmla="*/ 45 h 176"/>
              <a:gd name="T122" fmla="*/ 29 w 192"/>
              <a:gd name="T123"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176">
                <a:moveTo>
                  <a:pt x="94" y="120"/>
                </a:moveTo>
                <a:cubicBezTo>
                  <a:pt x="90" y="114"/>
                  <a:pt x="86" y="111"/>
                  <a:pt x="76" y="110"/>
                </a:cubicBezTo>
                <a:cubicBezTo>
                  <a:pt x="74" y="110"/>
                  <a:pt x="73" y="109"/>
                  <a:pt x="73" y="107"/>
                </a:cubicBezTo>
                <a:cubicBezTo>
                  <a:pt x="73" y="105"/>
                  <a:pt x="77" y="102"/>
                  <a:pt x="77" y="101"/>
                </a:cubicBezTo>
                <a:cubicBezTo>
                  <a:pt x="82" y="97"/>
                  <a:pt x="84" y="90"/>
                  <a:pt x="84" y="84"/>
                </a:cubicBezTo>
                <a:cubicBezTo>
                  <a:pt x="84" y="75"/>
                  <a:pt x="76" y="68"/>
                  <a:pt x="66" y="68"/>
                </a:cubicBezTo>
                <a:cubicBezTo>
                  <a:pt x="56" y="68"/>
                  <a:pt x="48" y="75"/>
                  <a:pt x="48" y="84"/>
                </a:cubicBezTo>
                <a:cubicBezTo>
                  <a:pt x="48" y="90"/>
                  <a:pt x="50" y="97"/>
                  <a:pt x="55" y="102"/>
                </a:cubicBezTo>
                <a:cubicBezTo>
                  <a:pt x="55" y="102"/>
                  <a:pt x="59" y="105"/>
                  <a:pt x="59" y="107"/>
                </a:cubicBezTo>
                <a:cubicBezTo>
                  <a:pt x="59" y="109"/>
                  <a:pt x="58" y="110"/>
                  <a:pt x="56" y="111"/>
                </a:cubicBezTo>
                <a:cubicBezTo>
                  <a:pt x="46" y="111"/>
                  <a:pt x="42" y="114"/>
                  <a:pt x="38" y="120"/>
                </a:cubicBezTo>
                <a:cubicBezTo>
                  <a:pt x="37" y="122"/>
                  <a:pt x="36" y="125"/>
                  <a:pt x="36" y="126"/>
                </a:cubicBezTo>
                <a:cubicBezTo>
                  <a:pt x="36" y="134"/>
                  <a:pt x="36" y="134"/>
                  <a:pt x="36" y="134"/>
                </a:cubicBezTo>
                <a:cubicBezTo>
                  <a:pt x="36" y="137"/>
                  <a:pt x="39" y="140"/>
                  <a:pt x="42" y="140"/>
                </a:cubicBezTo>
                <a:cubicBezTo>
                  <a:pt x="90" y="140"/>
                  <a:pt x="90" y="140"/>
                  <a:pt x="90" y="140"/>
                </a:cubicBezTo>
                <a:cubicBezTo>
                  <a:pt x="93" y="140"/>
                  <a:pt x="96" y="137"/>
                  <a:pt x="96" y="134"/>
                </a:cubicBezTo>
                <a:cubicBezTo>
                  <a:pt x="96" y="126"/>
                  <a:pt x="96" y="126"/>
                  <a:pt x="96" y="126"/>
                </a:cubicBezTo>
                <a:cubicBezTo>
                  <a:pt x="96" y="125"/>
                  <a:pt x="95" y="122"/>
                  <a:pt x="94" y="120"/>
                </a:cubicBezTo>
                <a:close/>
                <a:moveTo>
                  <a:pt x="142" y="76"/>
                </a:moveTo>
                <a:cubicBezTo>
                  <a:pt x="122" y="76"/>
                  <a:pt x="122" y="76"/>
                  <a:pt x="122" y="76"/>
                </a:cubicBezTo>
                <a:cubicBezTo>
                  <a:pt x="116" y="76"/>
                  <a:pt x="112" y="80"/>
                  <a:pt x="112" y="86"/>
                </a:cubicBezTo>
                <a:cubicBezTo>
                  <a:pt x="112" y="92"/>
                  <a:pt x="116" y="96"/>
                  <a:pt x="122" y="96"/>
                </a:cubicBezTo>
                <a:cubicBezTo>
                  <a:pt x="142" y="96"/>
                  <a:pt x="142" y="96"/>
                  <a:pt x="142" y="96"/>
                </a:cubicBezTo>
                <a:cubicBezTo>
                  <a:pt x="148" y="96"/>
                  <a:pt x="152" y="92"/>
                  <a:pt x="152" y="86"/>
                </a:cubicBezTo>
                <a:cubicBezTo>
                  <a:pt x="152" y="80"/>
                  <a:pt x="148" y="76"/>
                  <a:pt x="142" y="76"/>
                </a:cubicBezTo>
                <a:close/>
                <a:moveTo>
                  <a:pt x="142" y="112"/>
                </a:moveTo>
                <a:cubicBezTo>
                  <a:pt x="122" y="112"/>
                  <a:pt x="122" y="112"/>
                  <a:pt x="122" y="112"/>
                </a:cubicBezTo>
                <a:cubicBezTo>
                  <a:pt x="116" y="112"/>
                  <a:pt x="112" y="116"/>
                  <a:pt x="112" y="122"/>
                </a:cubicBezTo>
                <a:cubicBezTo>
                  <a:pt x="112" y="128"/>
                  <a:pt x="116" y="132"/>
                  <a:pt x="122" y="132"/>
                </a:cubicBezTo>
                <a:cubicBezTo>
                  <a:pt x="142" y="132"/>
                  <a:pt x="142" y="132"/>
                  <a:pt x="142" y="132"/>
                </a:cubicBezTo>
                <a:cubicBezTo>
                  <a:pt x="148" y="132"/>
                  <a:pt x="152" y="128"/>
                  <a:pt x="152" y="122"/>
                </a:cubicBezTo>
                <a:cubicBezTo>
                  <a:pt x="152" y="116"/>
                  <a:pt x="148" y="112"/>
                  <a:pt x="142" y="112"/>
                </a:cubicBezTo>
                <a:close/>
                <a:moveTo>
                  <a:pt x="0" y="160"/>
                </a:moveTo>
                <a:cubicBezTo>
                  <a:pt x="0" y="169"/>
                  <a:pt x="7" y="176"/>
                  <a:pt x="16" y="176"/>
                </a:cubicBezTo>
                <a:cubicBezTo>
                  <a:pt x="176" y="176"/>
                  <a:pt x="176" y="176"/>
                  <a:pt x="176" y="176"/>
                </a:cubicBezTo>
                <a:cubicBezTo>
                  <a:pt x="185" y="176"/>
                  <a:pt x="192" y="169"/>
                  <a:pt x="192" y="160"/>
                </a:cubicBezTo>
                <a:cubicBezTo>
                  <a:pt x="192" y="32"/>
                  <a:pt x="192" y="32"/>
                  <a:pt x="192" y="32"/>
                </a:cubicBezTo>
                <a:cubicBezTo>
                  <a:pt x="192" y="23"/>
                  <a:pt x="185" y="16"/>
                  <a:pt x="176" y="16"/>
                </a:cubicBezTo>
                <a:cubicBezTo>
                  <a:pt x="128" y="16"/>
                  <a:pt x="128" y="16"/>
                  <a:pt x="128" y="16"/>
                </a:cubicBezTo>
                <a:cubicBezTo>
                  <a:pt x="128" y="9"/>
                  <a:pt x="128" y="9"/>
                  <a:pt x="128" y="9"/>
                </a:cubicBezTo>
                <a:cubicBezTo>
                  <a:pt x="128" y="4"/>
                  <a:pt x="124" y="0"/>
                  <a:pt x="119" y="0"/>
                </a:cubicBezTo>
                <a:cubicBezTo>
                  <a:pt x="73" y="0"/>
                  <a:pt x="73" y="0"/>
                  <a:pt x="73" y="0"/>
                </a:cubicBezTo>
                <a:cubicBezTo>
                  <a:pt x="68" y="0"/>
                  <a:pt x="64" y="4"/>
                  <a:pt x="64" y="9"/>
                </a:cubicBezTo>
                <a:cubicBezTo>
                  <a:pt x="64" y="16"/>
                  <a:pt x="64" y="16"/>
                  <a:pt x="64" y="16"/>
                </a:cubicBezTo>
                <a:cubicBezTo>
                  <a:pt x="16" y="16"/>
                  <a:pt x="16" y="16"/>
                  <a:pt x="16" y="16"/>
                </a:cubicBezTo>
                <a:cubicBezTo>
                  <a:pt x="7" y="16"/>
                  <a:pt x="0" y="23"/>
                  <a:pt x="0" y="32"/>
                </a:cubicBezTo>
                <a:lnTo>
                  <a:pt x="0" y="160"/>
                </a:lnTo>
                <a:close/>
                <a:moveTo>
                  <a:pt x="29" y="36"/>
                </a:moveTo>
                <a:cubicBezTo>
                  <a:pt x="64" y="36"/>
                  <a:pt x="64" y="36"/>
                  <a:pt x="64" y="36"/>
                </a:cubicBezTo>
                <a:cubicBezTo>
                  <a:pt x="64" y="43"/>
                  <a:pt x="64" y="43"/>
                  <a:pt x="64" y="43"/>
                </a:cubicBezTo>
                <a:cubicBezTo>
                  <a:pt x="64" y="48"/>
                  <a:pt x="68" y="52"/>
                  <a:pt x="73" y="52"/>
                </a:cubicBezTo>
                <a:cubicBezTo>
                  <a:pt x="119" y="52"/>
                  <a:pt x="119" y="52"/>
                  <a:pt x="119" y="52"/>
                </a:cubicBezTo>
                <a:cubicBezTo>
                  <a:pt x="124" y="52"/>
                  <a:pt x="128" y="48"/>
                  <a:pt x="128" y="43"/>
                </a:cubicBezTo>
                <a:cubicBezTo>
                  <a:pt x="128" y="36"/>
                  <a:pt x="128" y="36"/>
                  <a:pt x="128" y="36"/>
                </a:cubicBezTo>
                <a:cubicBezTo>
                  <a:pt x="163" y="36"/>
                  <a:pt x="163" y="36"/>
                  <a:pt x="163" y="36"/>
                </a:cubicBezTo>
                <a:cubicBezTo>
                  <a:pt x="168" y="36"/>
                  <a:pt x="172" y="40"/>
                  <a:pt x="172" y="45"/>
                </a:cubicBezTo>
                <a:cubicBezTo>
                  <a:pt x="172" y="147"/>
                  <a:pt x="172" y="147"/>
                  <a:pt x="172" y="147"/>
                </a:cubicBezTo>
                <a:cubicBezTo>
                  <a:pt x="172" y="152"/>
                  <a:pt x="168" y="156"/>
                  <a:pt x="163" y="156"/>
                </a:cubicBezTo>
                <a:cubicBezTo>
                  <a:pt x="29" y="156"/>
                  <a:pt x="29" y="156"/>
                  <a:pt x="29" y="156"/>
                </a:cubicBezTo>
                <a:cubicBezTo>
                  <a:pt x="24" y="156"/>
                  <a:pt x="20" y="152"/>
                  <a:pt x="20" y="147"/>
                </a:cubicBezTo>
                <a:cubicBezTo>
                  <a:pt x="20" y="45"/>
                  <a:pt x="20" y="45"/>
                  <a:pt x="20" y="45"/>
                </a:cubicBezTo>
                <a:cubicBezTo>
                  <a:pt x="20" y="40"/>
                  <a:pt x="24" y="36"/>
                  <a:pt x="29" y="3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4" name="Freeform 76"/>
          <p:cNvSpPr>
            <a:spLocks noEditPoints="1"/>
          </p:cNvSpPr>
          <p:nvPr/>
        </p:nvSpPr>
        <p:spPr bwMode="auto">
          <a:xfrm>
            <a:off x="4918869" y="3521114"/>
            <a:ext cx="254000" cy="312737"/>
          </a:xfrm>
          <a:custGeom>
            <a:avLst/>
            <a:gdLst>
              <a:gd name="T0" fmla="*/ 0 w 156"/>
              <a:gd name="T1" fmla="*/ 176 h 192"/>
              <a:gd name="T2" fmla="*/ 16 w 156"/>
              <a:gd name="T3" fmla="*/ 192 h 192"/>
              <a:gd name="T4" fmla="*/ 140 w 156"/>
              <a:gd name="T5" fmla="*/ 192 h 192"/>
              <a:gd name="T6" fmla="*/ 156 w 156"/>
              <a:gd name="T7" fmla="*/ 176 h 192"/>
              <a:gd name="T8" fmla="*/ 156 w 156"/>
              <a:gd name="T9" fmla="*/ 40 h 192"/>
              <a:gd name="T10" fmla="*/ 140 w 156"/>
              <a:gd name="T11" fmla="*/ 24 h 192"/>
              <a:gd name="T12" fmla="*/ 107 w 156"/>
              <a:gd name="T13" fmla="*/ 24 h 192"/>
              <a:gd name="T14" fmla="*/ 78 w 156"/>
              <a:gd name="T15" fmla="*/ 0 h 192"/>
              <a:gd name="T16" fmla="*/ 49 w 156"/>
              <a:gd name="T17" fmla="*/ 24 h 192"/>
              <a:gd name="T18" fmla="*/ 16 w 156"/>
              <a:gd name="T19" fmla="*/ 24 h 192"/>
              <a:gd name="T20" fmla="*/ 0 w 156"/>
              <a:gd name="T21" fmla="*/ 40 h 192"/>
              <a:gd name="T22" fmla="*/ 0 w 156"/>
              <a:gd name="T23" fmla="*/ 176 h 192"/>
              <a:gd name="T24" fmla="*/ 29 w 156"/>
              <a:gd name="T25" fmla="*/ 44 h 192"/>
              <a:gd name="T26" fmla="*/ 48 w 156"/>
              <a:gd name="T27" fmla="*/ 44 h 192"/>
              <a:gd name="T28" fmla="*/ 48 w 156"/>
              <a:gd name="T29" fmla="*/ 51 h 192"/>
              <a:gd name="T30" fmla="*/ 57 w 156"/>
              <a:gd name="T31" fmla="*/ 60 h 192"/>
              <a:gd name="T32" fmla="*/ 99 w 156"/>
              <a:gd name="T33" fmla="*/ 60 h 192"/>
              <a:gd name="T34" fmla="*/ 108 w 156"/>
              <a:gd name="T35" fmla="*/ 51 h 192"/>
              <a:gd name="T36" fmla="*/ 108 w 156"/>
              <a:gd name="T37" fmla="*/ 44 h 192"/>
              <a:gd name="T38" fmla="*/ 127 w 156"/>
              <a:gd name="T39" fmla="*/ 44 h 192"/>
              <a:gd name="T40" fmla="*/ 136 w 156"/>
              <a:gd name="T41" fmla="*/ 53 h 192"/>
              <a:gd name="T42" fmla="*/ 136 w 156"/>
              <a:gd name="T43" fmla="*/ 163 h 192"/>
              <a:gd name="T44" fmla="*/ 127 w 156"/>
              <a:gd name="T45" fmla="*/ 172 h 192"/>
              <a:gd name="T46" fmla="*/ 29 w 156"/>
              <a:gd name="T47" fmla="*/ 172 h 192"/>
              <a:gd name="T48" fmla="*/ 20 w 156"/>
              <a:gd name="T49" fmla="*/ 163 h 192"/>
              <a:gd name="T50" fmla="*/ 20 w 156"/>
              <a:gd name="T51" fmla="*/ 53 h 192"/>
              <a:gd name="T52" fmla="*/ 29 w 156"/>
              <a:gd name="T53" fmla="*/ 44 h 192"/>
              <a:gd name="T54" fmla="*/ 68 w 156"/>
              <a:gd name="T55" fmla="*/ 30 h 192"/>
              <a:gd name="T56" fmla="*/ 78 w 156"/>
              <a:gd name="T57" fmla="*/ 20 h 192"/>
              <a:gd name="T58" fmla="*/ 88 w 156"/>
              <a:gd name="T59" fmla="*/ 30 h 192"/>
              <a:gd name="T60" fmla="*/ 78 w 156"/>
              <a:gd name="T61" fmla="*/ 40 h 192"/>
              <a:gd name="T62" fmla="*/ 68 w 156"/>
              <a:gd name="T63" fmla="*/ 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2">
                <a:moveTo>
                  <a:pt x="0" y="176"/>
                </a:moveTo>
                <a:cubicBezTo>
                  <a:pt x="0" y="185"/>
                  <a:pt x="7" y="192"/>
                  <a:pt x="16" y="192"/>
                </a:cubicBezTo>
                <a:cubicBezTo>
                  <a:pt x="140" y="192"/>
                  <a:pt x="140" y="192"/>
                  <a:pt x="140" y="192"/>
                </a:cubicBezTo>
                <a:cubicBezTo>
                  <a:pt x="149" y="192"/>
                  <a:pt x="156" y="185"/>
                  <a:pt x="156" y="176"/>
                </a:cubicBezTo>
                <a:cubicBezTo>
                  <a:pt x="156" y="40"/>
                  <a:pt x="156" y="40"/>
                  <a:pt x="156" y="40"/>
                </a:cubicBezTo>
                <a:cubicBezTo>
                  <a:pt x="156" y="31"/>
                  <a:pt x="149" y="24"/>
                  <a:pt x="140" y="24"/>
                </a:cubicBezTo>
                <a:cubicBezTo>
                  <a:pt x="107" y="24"/>
                  <a:pt x="107" y="24"/>
                  <a:pt x="107" y="24"/>
                </a:cubicBezTo>
                <a:cubicBezTo>
                  <a:pt x="105" y="10"/>
                  <a:pt x="93" y="0"/>
                  <a:pt x="78" y="0"/>
                </a:cubicBezTo>
                <a:cubicBezTo>
                  <a:pt x="63" y="0"/>
                  <a:pt x="51" y="10"/>
                  <a:pt x="49" y="24"/>
                </a:cubicBezTo>
                <a:cubicBezTo>
                  <a:pt x="16" y="24"/>
                  <a:pt x="16" y="24"/>
                  <a:pt x="16" y="24"/>
                </a:cubicBezTo>
                <a:cubicBezTo>
                  <a:pt x="7" y="24"/>
                  <a:pt x="0" y="31"/>
                  <a:pt x="0" y="40"/>
                </a:cubicBezTo>
                <a:lnTo>
                  <a:pt x="0" y="176"/>
                </a:lnTo>
                <a:close/>
                <a:moveTo>
                  <a:pt x="29" y="44"/>
                </a:moveTo>
                <a:cubicBezTo>
                  <a:pt x="48" y="44"/>
                  <a:pt x="48" y="44"/>
                  <a:pt x="48" y="44"/>
                </a:cubicBezTo>
                <a:cubicBezTo>
                  <a:pt x="48" y="51"/>
                  <a:pt x="48" y="51"/>
                  <a:pt x="48" y="51"/>
                </a:cubicBezTo>
                <a:cubicBezTo>
                  <a:pt x="48" y="56"/>
                  <a:pt x="52" y="60"/>
                  <a:pt x="57" y="60"/>
                </a:cubicBezTo>
                <a:cubicBezTo>
                  <a:pt x="99" y="60"/>
                  <a:pt x="99" y="60"/>
                  <a:pt x="99" y="60"/>
                </a:cubicBezTo>
                <a:cubicBezTo>
                  <a:pt x="104" y="60"/>
                  <a:pt x="108" y="56"/>
                  <a:pt x="108" y="51"/>
                </a:cubicBezTo>
                <a:cubicBezTo>
                  <a:pt x="108" y="44"/>
                  <a:pt x="108" y="44"/>
                  <a:pt x="108" y="44"/>
                </a:cubicBezTo>
                <a:cubicBezTo>
                  <a:pt x="127" y="44"/>
                  <a:pt x="127" y="44"/>
                  <a:pt x="127" y="44"/>
                </a:cubicBezTo>
                <a:cubicBezTo>
                  <a:pt x="132" y="44"/>
                  <a:pt x="136" y="48"/>
                  <a:pt x="136" y="53"/>
                </a:cubicBezTo>
                <a:cubicBezTo>
                  <a:pt x="136" y="163"/>
                  <a:pt x="136" y="163"/>
                  <a:pt x="136" y="163"/>
                </a:cubicBezTo>
                <a:cubicBezTo>
                  <a:pt x="136" y="168"/>
                  <a:pt x="132" y="172"/>
                  <a:pt x="127" y="172"/>
                </a:cubicBezTo>
                <a:cubicBezTo>
                  <a:pt x="29" y="172"/>
                  <a:pt x="29" y="172"/>
                  <a:pt x="29" y="172"/>
                </a:cubicBezTo>
                <a:cubicBezTo>
                  <a:pt x="24" y="172"/>
                  <a:pt x="20" y="168"/>
                  <a:pt x="20" y="163"/>
                </a:cubicBezTo>
                <a:cubicBezTo>
                  <a:pt x="20" y="53"/>
                  <a:pt x="20" y="53"/>
                  <a:pt x="20" y="53"/>
                </a:cubicBezTo>
                <a:cubicBezTo>
                  <a:pt x="20" y="48"/>
                  <a:pt x="24" y="44"/>
                  <a:pt x="29" y="44"/>
                </a:cubicBezTo>
                <a:close/>
                <a:moveTo>
                  <a:pt x="68" y="30"/>
                </a:moveTo>
                <a:cubicBezTo>
                  <a:pt x="68" y="24"/>
                  <a:pt x="72" y="20"/>
                  <a:pt x="78" y="20"/>
                </a:cubicBezTo>
                <a:cubicBezTo>
                  <a:pt x="84" y="20"/>
                  <a:pt x="88" y="24"/>
                  <a:pt x="88" y="30"/>
                </a:cubicBezTo>
                <a:cubicBezTo>
                  <a:pt x="88" y="36"/>
                  <a:pt x="84" y="40"/>
                  <a:pt x="78" y="40"/>
                </a:cubicBezTo>
                <a:cubicBezTo>
                  <a:pt x="72" y="40"/>
                  <a:pt x="68" y="36"/>
                  <a:pt x="68" y="3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5" name="Freeform 77"/>
          <p:cNvSpPr>
            <a:spLocks noEditPoints="1"/>
          </p:cNvSpPr>
          <p:nvPr/>
        </p:nvSpPr>
        <p:spPr bwMode="auto">
          <a:xfrm>
            <a:off x="4215607" y="3521114"/>
            <a:ext cx="254000" cy="312737"/>
          </a:xfrm>
          <a:custGeom>
            <a:avLst/>
            <a:gdLst>
              <a:gd name="T0" fmla="*/ 106 w 156"/>
              <a:gd name="T1" fmla="*/ 96 h 192"/>
              <a:gd name="T2" fmla="*/ 50 w 156"/>
              <a:gd name="T3" fmla="*/ 96 h 192"/>
              <a:gd name="T4" fmla="*/ 40 w 156"/>
              <a:gd name="T5" fmla="*/ 106 h 192"/>
              <a:gd name="T6" fmla="*/ 50 w 156"/>
              <a:gd name="T7" fmla="*/ 116 h 192"/>
              <a:gd name="T8" fmla="*/ 106 w 156"/>
              <a:gd name="T9" fmla="*/ 116 h 192"/>
              <a:gd name="T10" fmla="*/ 116 w 156"/>
              <a:gd name="T11" fmla="*/ 106 h 192"/>
              <a:gd name="T12" fmla="*/ 106 w 156"/>
              <a:gd name="T13" fmla="*/ 96 h 192"/>
              <a:gd name="T14" fmla="*/ 106 w 156"/>
              <a:gd name="T15" fmla="*/ 132 h 192"/>
              <a:gd name="T16" fmla="*/ 50 w 156"/>
              <a:gd name="T17" fmla="*/ 132 h 192"/>
              <a:gd name="T18" fmla="*/ 40 w 156"/>
              <a:gd name="T19" fmla="*/ 142 h 192"/>
              <a:gd name="T20" fmla="*/ 50 w 156"/>
              <a:gd name="T21" fmla="*/ 152 h 192"/>
              <a:gd name="T22" fmla="*/ 106 w 156"/>
              <a:gd name="T23" fmla="*/ 152 h 192"/>
              <a:gd name="T24" fmla="*/ 116 w 156"/>
              <a:gd name="T25" fmla="*/ 142 h 192"/>
              <a:gd name="T26" fmla="*/ 106 w 156"/>
              <a:gd name="T27" fmla="*/ 132 h 192"/>
              <a:gd name="T28" fmla="*/ 0 w 156"/>
              <a:gd name="T29" fmla="*/ 176 h 192"/>
              <a:gd name="T30" fmla="*/ 16 w 156"/>
              <a:gd name="T31" fmla="*/ 192 h 192"/>
              <a:gd name="T32" fmla="*/ 140 w 156"/>
              <a:gd name="T33" fmla="*/ 192 h 192"/>
              <a:gd name="T34" fmla="*/ 156 w 156"/>
              <a:gd name="T35" fmla="*/ 176 h 192"/>
              <a:gd name="T36" fmla="*/ 156 w 156"/>
              <a:gd name="T37" fmla="*/ 40 h 192"/>
              <a:gd name="T38" fmla="*/ 140 w 156"/>
              <a:gd name="T39" fmla="*/ 24 h 192"/>
              <a:gd name="T40" fmla="*/ 107 w 156"/>
              <a:gd name="T41" fmla="*/ 24 h 192"/>
              <a:gd name="T42" fmla="*/ 78 w 156"/>
              <a:gd name="T43" fmla="*/ 0 h 192"/>
              <a:gd name="T44" fmla="*/ 49 w 156"/>
              <a:gd name="T45" fmla="*/ 24 h 192"/>
              <a:gd name="T46" fmla="*/ 16 w 156"/>
              <a:gd name="T47" fmla="*/ 24 h 192"/>
              <a:gd name="T48" fmla="*/ 0 w 156"/>
              <a:gd name="T49" fmla="*/ 40 h 192"/>
              <a:gd name="T50" fmla="*/ 0 w 156"/>
              <a:gd name="T51" fmla="*/ 176 h 192"/>
              <a:gd name="T52" fmla="*/ 29 w 156"/>
              <a:gd name="T53" fmla="*/ 44 h 192"/>
              <a:gd name="T54" fmla="*/ 48 w 156"/>
              <a:gd name="T55" fmla="*/ 44 h 192"/>
              <a:gd name="T56" fmla="*/ 48 w 156"/>
              <a:gd name="T57" fmla="*/ 51 h 192"/>
              <a:gd name="T58" fmla="*/ 57 w 156"/>
              <a:gd name="T59" fmla="*/ 60 h 192"/>
              <a:gd name="T60" fmla="*/ 99 w 156"/>
              <a:gd name="T61" fmla="*/ 60 h 192"/>
              <a:gd name="T62" fmla="*/ 108 w 156"/>
              <a:gd name="T63" fmla="*/ 51 h 192"/>
              <a:gd name="T64" fmla="*/ 108 w 156"/>
              <a:gd name="T65" fmla="*/ 44 h 192"/>
              <a:gd name="T66" fmla="*/ 127 w 156"/>
              <a:gd name="T67" fmla="*/ 44 h 192"/>
              <a:gd name="T68" fmla="*/ 136 w 156"/>
              <a:gd name="T69" fmla="*/ 53 h 192"/>
              <a:gd name="T70" fmla="*/ 136 w 156"/>
              <a:gd name="T71" fmla="*/ 163 h 192"/>
              <a:gd name="T72" fmla="*/ 127 w 156"/>
              <a:gd name="T73" fmla="*/ 172 h 192"/>
              <a:gd name="T74" fmla="*/ 29 w 156"/>
              <a:gd name="T75" fmla="*/ 172 h 192"/>
              <a:gd name="T76" fmla="*/ 20 w 156"/>
              <a:gd name="T77" fmla="*/ 163 h 192"/>
              <a:gd name="T78" fmla="*/ 20 w 156"/>
              <a:gd name="T79" fmla="*/ 53 h 192"/>
              <a:gd name="T80" fmla="*/ 29 w 156"/>
              <a:gd name="T81" fmla="*/ 44 h 192"/>
              <a:gd name="T82" fmla="*/ 68 w 156"/>
              <a:gd name="T83" fmla="*/ 30 h 192"/>
              <a:gd name="T84" fmla="*/ 78 w 156"/>
              <a:gd name="T85" fmla="*/ 20 h 192"/>
              <a:gd name="T86" fmla="*/ 88 w 156"/>
              <a:gd name="T87" fmla="*/ 30 h 192"/>
              <a:gd name="T88" fmla="*/ 78 w 156"/>
              <a:gd name="T89" fmla="*/ 40 h 192"/>
              <a:gd name="T90" fmla="*/ 68 w 156"/>
              <a:gd name="T91" fmla="*/ 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92">
                <a:moveTo>
                  <a:pt x="106" y="96"/>
                </a:moveTo>
                <a:cubicBezTo>
                  <a:pt x="50" y="96"/>
                  <a:pt x="50" y="96"/>
                  <a:pt x="50" y="96"/>
                </a:cubicBezTo>
                <a:cubicBezTo>
                  <a:pt x="44" y="96"/>
                  <a:pt x="40" y="100"/>
                  <a:pt x="40" y="106"/>
                </a:cubicBezTo>
                <a:cubicBezTo>
                  <a:pt x="40" y="112"/>
                  <a:pt x="44" y="116"/>
                  <a:pt x="50" y="116"/>
                </a:cubicBezTo>
                <a:cubicBezTo>
                  <a:pt x="106" y="116"/>
                  <a:pt x="106" y="116"/>
                  <a:pt x="106" y="116"/>
                </a:cubicBezTo>
                <a:cubicBezTo>
                  <a:pt x="112" y="116"/>
                  <a:pt x="116" y="112"/>
                  <a:pt x="116" y="106"/>
                </a:cubicBezTo>
                <a:cubicBezTo>
                  <a:pt x="116" y="100"/>
                  <a:pt x="112" y="96"/>
                  <a:pt x="106" y="96"/>
                </a:cubicBezTo>
                <a:close/>
                <a:moveTo>
                  <a:pt x="106" y="132"/>
                </a:moveTo>
                <a:cubicBezTo>
                  <a:pt x="50" y="132"/>
                  <a:pt x="50" y="132"/>
                  <a:pt x="50" y="132"/>
                </a:cubicBezTo>
                <a:cubicBezTo>
                  <a:pt x="44" y="132"/>
                  <a:pt x="40" y="136"/>
                  <a:pt x="40" y="142"/>
                </a:cubicBezTo>
                <a:cubicBezTo>
                  <a:pt x="40" y="148"/>
                  <a:pt x="44" y="152"/>
                  <a:pt x="50" y="152"/>
                </a:cubicBezTo>
                <a:cubicBezTo>
                  <a:pt x="106" y="152"/>
                  <a:pt x="106" y="152"/>
                  <a:pt x="106" y="152"/>
                </a:cubicBezTo>
                <a:cubicBezTo>
                  <a:pt x="112" y="152"/>
                  <a:pt x="116" y="148"/>
                  <a:pt x="116" y="142"/>
                </a:cubicBezTo>
                <a:cubicBezTo>
                  <a:pt x="116" y="136"/>
                  <a:pt x="112" y="132"/>
                  <a:pt x="106" y="132"/>
                </a:cubicBezTo>
                <a:close/>
                <a:moveTo>
                  <a:pt x="0" y="176"/>
                </a:moveTo>
                <a:cubicBezTo>
                  <a:pt x="0" y="185"/>
                  <a:pt x="7" y="192"/>
                  <a:pt x="16" y="192"/>
                </a:cubicBezTo>
                <a:cubicBezTo>
                  <a:pt x="140" y="192"/>
                  <a:pt x="140" y="192"/>
                  <a:pt x="140" y="192"/>
                </a:cubicBezTo>
                <a:cubicBezTo>
                  <a:pt x="149" y="192"/>
                  <a:pt x="156" y="185"/>
                  <a:pt x="156" y="176"/>
                </a:cubicBezTo>
                <a:cubicBezTo>
                  <a:pt x="156" y="40"/>
                  <a:pt x="156" y="40"/>
                  <a:pt x="156" y="40"/>
                </a:cubicBezTo>
                <a:cubicBezTo>
                  <a:pt x="156" y="31"/>
                  <a:pt x="149" y="24"/>
                  <a:pt x="140" y="24"/>
                </a:cubicBezTo>
                <a:cubicBezTo>
                  <a:pt x="107" y="24"/>
                  <a:pt x="107" y="24"/>
                  <a:pt x="107" y="24"/>
                </a:cubicBezTo>
                <a:cubicBezTo>
                  <a:pt x="105" y="10"/>
                  <a:pt x="93" y="0"/>
                  <a:pt x="78" y="0"/>
                </a:cubicBezTo>
                <a:cubicBezTo>
                  <a:pt x="63" y="0"/>
                  <a:pt x="51" y="10"/>
                  <a:pt x="49" y="24"/>
                </a:cubicBezTo>
                <a:cubicBezTo>
                  <a:pt x="16" y="24"/>
                  <a:pt x="16" y="24"/>
                  <a:pt x="16" y="24"/>
                </a:cubicBezTo>
                <a:cubicBezTo>
                  <a:pt x="7" y="24"/>
                  <a:pt x="0" y="31"/>
                  <a:pt x="0" y="40"/>
                </a:cubicBezTo>
                <a:lnTo>
                  <a:pt x="0" y="176"/>
                </a:lnTo>
                <a:close/>
                <a:moveTo>
                  <a:pt x="29" y="44"/>
                </a:moveTo>
                <a:cubicBezTo>
                  <a:pt x="48" y="44"/>
                  <a:pt x="48" y="44"/>
                  <a:pt x="48" y="44"/>
                </a:cubicBezTo>
                <a:cubicBezTo>
                  <a:pt x="48" y="51"/>
                  <a:pt x="48" y="51"/>
                  <a:pt x="48" y="51"/>
                </a:cubicBezTo>
                <a:cubicBezTo>
                  <a:pt x="48" y="56"/>
                  <a:pt x="52" y="60"/>
                  <a:pt x="57" y="60"/>
                </a:cubicBezTo>
                <a:cubicBezTo>
                  <a:pt x="99" y="60"/>
                  <a:pt x="99" y="60"/>
                  <a:pt x="99" y="60"/>
                </a:cubicBezTo>
                <a:cubicBezTo>
                  <a:pt x="104" y="60"/>
                  <a:pt x="108" y="56"/>
                  <a:pt x="108" y="51"/>
                </a:cubicBezTo>
                <a:cubicBezTo>
                  <a:pt x="108" y="44"/>
                  <a:pt x="108" y="44"/>
                  <a:pt x="108" y="44"/>
                </a:cubicBezTo>
                <a:cubicBezTo>
                  <a:pt x="127" y="44"/>
                  <a:pt x="127" y="44"/>
                  <a:pt x="127" y="44"/>
                </a:cubicBezTo>
                <a:cubicBezTo>
                  <a:pt x="132" y="44"/>
                  <a:pt x="136" y="48"/>
                  <a:pt x="136" y="53"/>
                </a:cubicBezTo>
                <a:cubicBezTo>
                  <a:pt x="136" y="163"/>
                  <a:pt x="136" y="163"/>
                  <a:pt x="136" y="163"/>
                </a:cubicBezTo>
                <a:cubicBezTo>
                  <a:pt x="136" y="168"/>
                  <a:pt x="132" y="172"/>
                  <a:pt x="127" y="172"/>
                </a:cubicBezTo>
                <a:cubicBezTo>
                  <a:pt x="29" y="172"/>
                  <a:pt x="29" y="172"/>
                  <a:pt x="29" y="172"/>
                </a:cubicBezTo>
                <a:cubicBezTo>
                  <a:pt x="24" y="172"/>
                  <a:pt x="20" y="168"/>
                  <a:pt x="20" y="163"/>
                </a:cubicBezTo>
                <a:cubicBezTo>
                  <a:pt x="20" y="53"/>
                  <a:pt x="20" y="53"/>
                  <a:pt x="20" y="53"/>
                </a:cubicBezTo>
                <a:cubicBezTo>
                  <a:pt x="20" y="48"/>
                  <a:pt x="24" y="44"/>
                  <a:pt x="29" y="44"/>
                </a:cubicBezTo>
                <a:close/>
                <a:moveTo>
                  <a:pt x="68" y="30"/>
                </a:moveTo>
                <a:cubicBezTo>
                  <a:pt x="68" y="24"/>
                  <a:pt x="72" y="20"/>
                  <a:pt x="78" y="20"/>
                </a:cubicBezTo>
                <a:cubicBezTo>
                  <a:pt x="84" y="20"/>
                  <a:pt x="88" y="24"/>
                  <a:pt x="88" y="30"/>
                </a:cubicBezTo>
                <a:cubicBezTo>
                  <a:pt x="88" y="36"/>
                  <a:pt x="84" y="40"/>
                  <a:pt x="78" y="40"/>
                </a:cubicBezTo>
                <a:cubicBezTo>
                  <a:pt x="72" y="40"/>
                  <a:pt x="68" y="36"/>
                  <a:pt x="68" y="3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6" name="Freeform 78"/>
          <p:cNvSpPr>
            <a:spLocks noEditPoints="1"/>
          </p:cNvSpPr>
          <p:nvPr/>
        </p:nvSpPr>
        <p:spPr bwMode="auto">
          <a:xfrm>
            <a:off x="3486944" y="3521114"/>
            <a:ext cx="311150" cy="312737"/>
          </a:xfrm>
          <a:custGeom>
            <a:avLst/>
            <a:gdLst>
              <a:gd name="T0" fmla="*/ 176 w 192"/>
              <a:gd name="T1" fmla="*/ 176 h 192"/>
              <a:gd name="T2" fmla="*/ 183 w 192"/>
              <a:gd name="T3" fmla="*/ 156 h 192"/>
              <a:gd name="T4" fmla="*/ 192 w 192"/>
              <a:gd name="T5" fmla="*/ 105 h 192"/>
              <a:gd name="T6" fmla="*/ 176 w 192"/>
              <a:gd name="T7" fmla="*/ 96 h 192"/>
              <a:gd name="T8" fmla="*/ 183 w 192"/>
              <a:gd name="T9" fmla="*/ 80 h 192"/>
              <a:gd name="T10" fmla="*/ 192 w 192"/>
              <a:gd name="T11" fmla="*/ 29 h 192"/>
              <a:gd name="T12" fmla="*/ 176 w 192"/>
              <a:gd name="T13" fmla="*/ 20 h 192"/>
              <a:gd name="T14" fmla="*/ 160 w 192"/>
              <a:gd name="T15" fmla="*/ 0 h 192"/>
              <a:gd name="T16" fmla="*/ 20 w 192"/>
              <a:gd name="T17" fmla="*/ 16 h 192"/>
              <a:gd name="T18" fmla="*/ 10 w 192"/>
              <a:gd name="T19" fmla="*/ 32 h 192"/>
              <a:gd name="T20" fmla="*/ 10 w 192"/>
              <a:gd name="T21" fmla="*/ 52 h 192"/>
              <a:gd name="T22" fmla="*/ 20 w 192"/>
              <a:gd name="T23" fmla="*/ 68 h 192"/>
              <a:gd name="T24" fmla="*/ 0 w 192"/>
              <a:gd name="T25" fmla="*/ 78 h 192"/>
              <a:gd name="T26" fmla="*/ 20 w 192"/>
              <a:gd name="T27" fmla="*/ 88 h 192"/>
              <a:gd name="T28" fmla="*/ 10 w 192"/>
              <a:gd name="T29" fmla="*/ 104 h 192"/>
              <a:gd name="T30" fmla="*/ 10 w 192"/>
              <a:gd name="T31" fmla="*/ 124 h 192"/>
              <a:gd name="T32" fmla="*/ 20 w 192"/>
              <a:gd name="T33" fmla="*/ 140 h 192"/>
              <a:gd name="T34" fmla="*/ 0 w 192"/>
              <a:gd name="T35" fmla="*/ 150 h 192"/>
              <a:gd name="T36" fmla="*/ 20 w 192"/>
              <a:gd name="T37" fmla="*/ 160 h 192"/>
              <a:gd name="T38" fmla="*/ 36 w 192"/>
              <a:gd name="T39" fmla="*/ 192 h 192"/>
              <a:gd name="T40" fmla="*/ 40 w 192"/>
              <a:gd name="T41" fmla="*/ 163 h 192"/>
              <a:gd name="T42" fmla="*/ 54 w 192"/>
              <a:gd name="T43" fmla="*/ 160 h 192"/>
              <a:gd name="T44" fmla="*/ 54 w 192"/>
              <a:gd name="T45" fmla="*/ 140 h 192"/>
              <a:gd name="T46" fmla="*/ 40 w 192"/>
              <a:gd name="T47" fmla="*/ 124 h 192"/>
              <a:gd name="T48" fmla="*/ 64 w 192"/>
              <a:gd name="T49" fmla="*/ 114 h 192"/>
              <a:gd name="T50" fmla="*/ 40 w 192"/>
              <a:gd name="T51" fmla="*/ 104 h 192"/>
              <a:gd name="T52" fmla="*/ 54 w 192"/>
              <a:gd name="T53" fmla="*/ 88 h 192"/>
              <a:gd name="T54" fmla="*/ 54 w 192"/>
              <a:gd name="T55" fmla="*/ 68 h 192"/>
              <a:gd name="T56" fmla="*/ 40 w 192"/>
              <a:gd name="T57" fmla="*/ 52 h 192"/>
              <a:gd name="T58" fmla="*/ 64 w 192"/>
              <a:gd name="T59" fmla="*/ 42 h 192"/>
              <a:gd name="T60" fmla="*/ 40 w 192"/>
              <a:gd name="T61" fmla="*/ 32 h 192"/>
              <a:gd name="T62" fmla="*/ 49 w 192"/>
              <a:gd name="T63" fmla="*/ 20 h 192"/>
              <a:gd name="T64" fmla="*/ 84 w 192"/>
              <a:gd name="T65" fmla="*/ 29 h 192"/>
              <a:gd name="T66" fmla="*/ 75 w 192"/>
              <a:gd name="T67" fmla="*/ 172 h 192"/>
              <a:gd name="T68" fmla="*/ 40 w 192"/>
              <a:gd name="T69" fmla="*/ 16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92">
                <a:moveTo>
                  <a:pt x="160" y="192"/>
                </a:moveTo>
                <a:cubicBezTo>
                  <a:pt x="169" y="192"/>
                  <a:pt x="176" y="185"/>
                  <a:pt x="176" y="176"/>
                </a:cubicBezTo>
                <a:cubicBezTo>
                  <a:pt x="176" y="156"/>
                  <a:pt x="176" y="156"/>
                  <a:pt x="176" y="156"/>
                </a:cubicBezTo>
                <a:cubicBezTo>
                  <a:pt x="183" y="156"/>
                  <a:pt x="183" y="156"/>
                  <a:pt x="183" y="156"/>
                </a:cubicBezTo>
                <a:cubicBezTo>
                  <a:pt x="188" y="156"/>
                  <a:pt x="192" y="152"/>
                  <a:pt x="192" y="147"/>
                </a:cubicBezTo>
                <a:cubicBezTo>
                  <a:pt x="192" y="105"/>
                  <a:pt x="192" y="105"/>
                  <a:pt x="192" y="105"/>
                </a:cubicBezTo>
                <a:cubicBezTo>
                  <a:pt x="192" y="100"/>
                  <a:pt x="188" y="96"/>
                  <a:pt x="183" y="96"/>
                </a:cubicBezTo>
                <a:cubicBezTo>
                  <a:pt x="176" y="96"/>
                  <a:pt x="176" y="96"/>
                  <a:pt x="176" y="96"/>
                </a:cubicBezTo>
                <a:cubicBezTo>
                  <a:pt x="176" y="80"/>
                  <a:pt x="176" y="80"/>
                  <a:pt x="176" y="80"/>
                </a:cubicBezTo>
                <a:cubicBezTo>
                  <a:pt x="183" y="80"/>
                  <a:pt x="183" y="80"/>
                  <a:pt x="183" y="80"/>
                </a:cubicBezTo>
                <a:cubicBezTo>
                  <a:pt x="188" y="80"/>
                  <a:pt x="192" y="76"/>
                  <a:pt x="192" y="71"/>
                </a:cubicBezTo>
                <a:cubicBezTo>
                  <a:pt x="192" y="29"/>
                  <a:pt x="192" y="29"/>
                  <a:pt x="192" y="29"/>
                </a:cubicBezTo>
                <a:cubicBezTo>
                  <a:pt x="192" y="24"/>
                  <a:pt x="188" y="20"/>
                  <a:pt x="183" y="20"/>
                </a:cubicBezTo>
                <a:cubicBezTo>
                  <a:pt x="176" y="20"/>
                  <a:pt x="176" y="20"/>
                  <a:pt x="176" y="20"/>
                </a:cubicBezTo>
                <a:cubicBezTo>
                  <a:pt x="176" y="16"/>
                  <a:pt x="176" y="16"/>
                  <a:pt x="176" y="16"/>
                </a:cubicBezTo>
                <a:cubicBezTo>
                  <a:pt x="176" y="7"/>
                  <a:pt x="169" y="0"/>
                  <a:pt x="160" y="0"/>
                </a:cubicBezTo>
                <a:cubicBezTo>
                  <a:pt x="36" y="0"/>
                  <a:pt x="36" y="0"/>
                  <a:pt x="36" y="0"/>
                </a:cubicBezTo>
                <a:cubicBezTo>
                  <a:pt x="27" y="0"/>
                  <a:pt x="20" y="7"/>
                  <a:pt x="20" y="16"/>
                </a:cubicBezTo>
                <a:cubicBezTo>
                  <a:pt x="20" y="32"/>
                  <a:pt x="20" y="32"/>
                  <a:pt x="20" y="32"/>
                </a:cubicBezTo>
                <a:cubicBezTo>
                  <a:pt x="10" y="32"/>
                  <a:pt x="10" y="32"/>
                  <a:pt x="10" y="32"/>
                </a:cubicBezTo>
                <a:cubicBezTo>
                  <a:pt x="4" y="32"/>
                  <a:pt x="0" y="36"/>
                  <a:pt x="0" y="42"/>
                </a:cubicBezTo>
                <a:cubicBezTo>
                  <a:pt x="0" y="48"/>
                  <a:pt x="4" y="52"/>
                  <a:pt x="10" y="52"/>
                </a:cubicBezTo>
                <a:cubicBezTo>
                  <a:pt x="20" y="52"/>
                  <a:pt x="20" y="52"/>
                  <a:pt x="20" y="52"/>
                </a:cubicBezTo>
                <a:cubicBezTo>
                  <a:pt x="20" y="68"/>
                  <a:pt x="20" y="68"/>
                  <a:pt x="20" y="68"/>
                </a:cubicBezTo>
                <a:cubicBezTo>
                  <a:pt x="10" y="68"/>
                  <a:pt x="10" y="68"/>
                  <a:pt x="10" y="68"/>
                </a:cubicBezTo>
                <a:cubicBezTo>
                  <a:pt x="4" y="68"/>
                  <a:pt x="0" y="72"/>
                  <a:pt x="0" y="78"/>
                </a:cubicBezTo>
                <a:cubicBezTo>
                  <a:pt x="0" y="84"/>
                  <a:pt x="4" y="88"/>
                  <a:pt x="10" y="88"/>
                </a:cubicBezTo>
                <a:cubicBezTo>
                  <a:pt x="20" y="88"/>
                  <a:pt x="20" y="88"/>
                  <a:pt x="20" y="88"/>
                </a:cubicBezTo>
                <a:cubicBezTo>
                  <a:pt x="20" y="104"/>
                  <a:pt x="20" y="104"/>
                  <a:pt x="20" y="104"/>
                </a:cubicBezTo>
                <a:cubicBezTo>
                  <a:pt x="10" y="104"/>
                  <a:pt x="10" y="104"/>
                  <a:pt x="10" y="104"/>
                </a:cubicBezTo>
                <a:cubicBezTo>
                  <a:pt x="4" y="104"/>
                  <a:pt x="0" y="108"/>
                  <a:pt x="0" y="114"/>
                </a:cubicBezTo>
                <a:cubicBezTo>
                  <a:pt x="0" y="120"/>
                  <a:pt x="4" y="124"/>
                  <a:pt x="10" y="124"/>
                </a:cubicBezTo>
                <a:cubicBezTo>
                  <a:pt x="20" y="124"/>
                  <a:pt x="20" y="124"/>
                  <a:pt x="20" y="124"/>
                </a:cubicBezTo>
                <a:cubicBezTo>
                  <a:pt x="20" y="140"/>
                  <a:pt x="20" y="140"/>
                  <a:pt x="20" y="140"/>
                </a:cubicBezTo>
                <a:cubicBezTo>
                  <a:pt x="10" y="140"/>
                  <a:pt x="10" y="140"/>
                  <a:pt x="10" y="140"/>
                </a:cubicBezTo>
                <a:cubicBezTo>
                  <a:pt x="4" y="140"/>
                  <a:pt x="0" y="144"/>
                  <a:pt x="0" y="150"/>
                </a:cubicBezTo>
                <a:cubicBezTo>
                  <a:pt x="0" y="156"/>
                  <a:pt x="4" y="160"/>
                  <a:pt x="10" y="160"/>
                </a:cubicBezTo>
                <a:cubicBezTo>
                  <a:pt x="20" y="160"/>
                  <a:pt x="20" y="160"/>
                  <a:pt x="20" y="160"/>
                </a:cubicBezTo>
                <a:cubicBezTo>
                  <a:pt x="20" y="176"/>
                  <a:pt x="20" y="176"/>
                  <a:pt x="20" y="176"/>
                </a:cubicBezTo>
                <a:cubicBezTo>
                  <a:pt x="20" y="185"/>
                  <a:pt x="27" y="192"/>
                  <a:pt x="36" y="192"/>
                </a:cubicBezTo>
                <a:lnTo>
                  <a:pt x="160" y="192"/>
                </a:lnTo>
                <a:close/>
                <a:moveTo>
                  <a:pt x="40" y="163"/>
                </a:moveTo>
                <a:cubicBezTo>
                  <a:pt x="40" y="160"/>
                  <a:pt x="40" y="160"/>
                  <a:pt x="40" y="160"/>
                </a:cubicBezTo>
                <a:cubicBezTo>
                  <a:pt x="54" y="160"/>
                  <a:pt x="54" y="160"/>
                  <a:pt x="54" y="160"/>
                </a:cubicBezTo>
                <a:cubicBezTo>
                  <a:pt x="60" y="160"/>
                  <a:pt x="64" y="156"/>
                  <a:pt x="64" y="150"/>
                </a:cubicBezTo>
                <a:cubicBezTo>
                  <a:pt x="64" y="144"/>
                  <a:pt x="60" y="140"/>
                  <a:pt x="54" y="140"/>
                </a:cubicBezTo>
                <a:cubicBezTo>
                  <a:pt x="40" y="140"/>
                  <a:pt x="40" y="140"/>
                  <a:pt x="40" y="140"/>
                </a:cubicBezTo>
                <a:cubicBezTo>
                  <a:pt x="40" y="124"/>
                  <a:pt x="40" y="124"/>
                  <a:pt x="40" y="124"/>
                </a:cubicBezTo>
                <a:cubicBezTo>
                  <a:pt x="54" y="124"/>
                  <a:pt x="54" y="124"/>
                  <a:pt x="54" y="124"/>
                </a:cubicBezTo>
                <a:cubicBezTo>
                  <a:pt x="60" y="124"/>
                  <a:pt x="64" y="120"/>
                  <a:pt x="64" y="114"/>
                </a:cubicBezTo>
                <a:cubicBezTo>
                  <a:pt x="64" y="108"/>
                  <a:pt x="60" y="104"/>
                  <a:pt x="54" y="104"/>
                </a:cubicBezTo>
                <a:cubicBezTo>
                  <a:pt x="40" y="104"/>
                  <a:pt x="40" y="104"/>
                  <a:pt x="40" y="104"/>
                </a:cubicBezTo>
                <a:cubicBezTo>
                  <a:pt x="40" y="88"/>
                  <a:pt x="40" y="88"/>
                  <a:pt x="40" y="88"/>
                </a:cubicBezTo>
                <a:cubicBezTo>
                  <a:pt x="54" y="88"/>
                  <a:pt x="54" y="88"/>
                  <a:pt x="54" y="88"/>
                </a:cubicBezTo>
                <a:cubicBezTo>
                  <a:pt x="60" y="88"/>
                  <a:pt x="64" y="84"/>
                  <a:pt x="64" y="78"/>
                </a:cubicBezTo>
                <a:cubicBezTo>
                  <a:pt x="64" y="72"/>
                  <a:pt x="60" y="68"/>
                  <a:pt x="54" y="68"/>
                </a:cubicBezTo>
                <a:cubicBezTo>
                  <a:pt x="40" y="68"/>
                  <a:pt x="40" y="68"/>
                  <a:pt x="40" y="68"/>
                </a:cubicBezTo>
                <a:cubicBezTo>
                  <a:pt x="40" y="52"/>
                  <a:pt x="40" y="52"/>
                  <a:pt x="40" y="52"/>
                </a:cubicBezTo>
                <a:cubicBezTo>
                  <a:pt x="54" y="52"/>
                  <a:pt x="54" y="52"/>
                  <a:pt x="54" y="52"/>
                </a:cubicBezTo>
                <a:cubicBezTo>
                  <a:pt x="60" y="52"/>
                  <a:pt x="64" y="48"/>
                  <a:pt x="64" y="42"/>
                </a:cubicBezTo>
                <a:cubicBezTo>
                  <a:pt x="64" y="36"/>
                  <a:pt x="60" y="32"/>
                  <a:pt x="54" y="32"/>
                </a:cubicBezTo>
                <a:cubicBezTo>
                  <a:pt x="40" y="32"/>
                  <a:pt x="40" y="32"/>
                  <a:pt x="40" y="32"/>
                </a:cubicBezTo>
                <a:cubicBezTo>
                  <a:pt x="40" y="29"/>
                  <a:pt x="40" y="29"/>
                  <a:pt x="40" y="29"/>
                </a:cubicBezTo>
                <a:cubicBezTo>
                  <a:pt x="40" y="24"/>
                  <a:pt x="44" y="20"/>
                  <a:pt x="49" y="20"/>
                </a:cubicBezTo>
                <a:cubicBezTo>
                  <a:pt x="75" y="20"/>
                  <a:pt x="75" y="20"/>
                  <a:pt x="75" y="20"/>
                </a:cubicBezTo>
                <a:cubicBezTo>
                  <a:pt x="80" y="20"/>
                  <a:pt x="84" y="24"/>
                  <a:pt x="84" y="29"/>
                </a:cubicBezTo>
                <a:cubicBezTo>
                  <a:pt x="84" y="163"/>
                  <a:pt x="84" y="163"/>
                  <a:pt x="84" y="163"/>
                </a:cubicBezTo>
                <a:cubicBezTo>
                  <a:pt x="84" y="168"/>
                  <a:pt x="80" y="172"/>
                  <a:pt x="75" y="172"/>
                </a:cubicBezTo>
                <a:cubicBezTo>
                  <a:pt x="49" y="172"/>
                  <a:pt x="49" y="172"/>
                  <a:pt x="49" y="172"/>
                </a:cubicBezTo>
                <a:cubicBezTo>
                  <a:pt x="44" y="172"/>
                  <a:pt x="40" y="168"/>
                  <a:pt x="40" y="163"/>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7" name="Freeform 79"/>
          <p:cNvSpPr>
            <a:spLocks noEditPoints="1"/>
          </p:cNvSpPr>
          <p:nvPr/>
        </p:nvSpPr>
        <p:spPr bwMode="auto">
          <a:xfrm>
            <a:off x="2783682" y="3521114"/>
            <a:ext cx="311150" cy="312737"/>
          </a:xfrm>
          <a:custGeom>
            <a:avLst/>
            <a:gdLst>
              <a:gd name="T0" fmla="*/ 0 w 192"/>
              <a:gd name="T1" fmla="*/ 176 h 192"/>
              <a:gd name="T2" fmla="*/ 16 w 192"/>
              <a:gd name="T3" fmla="*/ 192 h 192"/>
              <a:gd name="T4" fmla="*/ 176 w 192"/>
              <a:gd name="T5" fmla="*/ 192 h 192"/>
              <a:gd name="T6" fmla="*/ 192 w 192"/>
              <a:gd name="T7" fmla="*/ 176 h 192"/>
              <a:gd name="T8" fmla="*/ 192 w 192"/>
              <a:gd name="T9" fmla="*/ 36 h 192"/>
              <a:gd name="T10" fmla="*/ 176 w 192"/>
              <a:gd name="T11" fmla="*/ 20 h 192"/>
              <a:gd name="T12" fmla="*/ 160 w 192"/>
              <a:gd name="T13" fmla="*/ 20 h 192"/>
              <a:gd name="T14" fmla="*/ 160 w 192"/>
              <a:gd name="T15" fmla="*/ 10 h 192"/>
              <a:gd name="T16" fmla="*/ 150 w 192"/>
              <a:gd name="T17" fmla="*/ 0 h 192"/>
              <a:gd name="T18" fmla="*/ 140 w 192"/>
              <a:gd name="T19" fmla="*/ 10 h 192"/>
              <a:gd name="T20" fmla="*/ 140 w 192"/>
              <a:gd name="T21" fmla="*/ 20 h 192"/>
              <a:gd name="T22" fmla="*/ 124 w 192"/>
              <a:gd name="T23" fmla="*/ 20 h 192"/>
              <a:gd name="T24" fmla="*/ 124 w 192"/>
              <a:gd name="T25" fmla="*/ 10 h 192"/>
              <a:gd name="T26" fmla="*/ 114 w 192"/>
              <a:gd name="T27" fmla="*/ 0 h 192"/>
              <a:gd name="T28" fmla="*/ 104 w 192"/>
              <a:gd name="T29" fmla="*/ 10 h 192"/>
              <a:gd name="T30" fmla="*/ 104 w 192"/>
              <a:gd name="T31" fmla="*/ 20 h 192"/>
              <a:gd name="T32" fmla="*/ 88 w 192"/>
              <a:gd name="T33" fmla="*/ 20 h 192"/>
              <a:gd name="T34" fmla="*/ 88 w 192"/>
              <a:gd name="T35" fmla="*/ 10 h 192"/>
              <a:gd name="T36" fmla="*/ 78 w 192"/>
              <a:gd name="T37" fmla="*/ 0 h 192"/>
              <a:gd name="T38" fmla="*/ 68 w 192"/>
              <a:gd name="T39" fmla="*/ 10 h 192"/>
              <a:gd name="T40" fmla="*/ 68 w 192"/>
              <a:gd name="T41" fmla="*/ 20 h 192"/>
              <a:gd name="T42" fmla="*/ 52 w 192"/>
              <a:gd name="T43" fmla="*/ 20 h 192"/>
              <a:gd name="T44" fmla="*/ 52 w 192"/>
              <a:gd name="T45" fmla="*/ 10 h 192"/>
              <a:gd name="T46" fmla="*/ 42 w 192"/>
              <a:gd name="T47" fmla="*/ 0 h 192"/>
              <a:gd name="T48" fmla="*/ 32 w 192"/>
              <a:gd name="T49" fmla="*/ 10 h 192"/>
              <a:gd name="T50" fmla="*/ 32 w 192"/>
              <a:gd name="T51" fmla="*/ 20 h 192"/>
              <a:gd name="T52" fmla="*/ 16 w 192"/>
              <a:gd name="T53" fmla="*/ 20 h 192"/>
              <a:gd name="T54" fmla="*/ 0 w 192"/>
              <a:gd name="T55" fmla="*/ 36 h 192"/>
              <a:gd name="T56" fmla="*/ 0 w 192"/>
              <a:gd name="T57" fmla="*/ 176 h 192"/>
              <a:gd name="T58" fmla="*/ 29 w 192"/>
              <a:gd name="T59" fmla="*/ 40 h 192"/>
              <a:gd name="T60" fmla="*/ 32 w 192"/>
              <a:gd name="T61" fmla="*/ 40 h 192"/>
              <a:gd name="T62" fmla="*/ 32 w 192"/>
              <a:gd name="T63" fmla="*/ 54 h 192"/>
              <a:gd name="T64" fmla="*/ 42 w 192"/>
              <a:gd name="T65" fmla="*/ 64 h 192"/>
              <a:gd name="T66" fmla="*/ 52 w 192"/>
              <a:gd name="T67" fmla="*/ 54 h 192"/>
              <a:gd name="T68" fmla="*/ 52 w 192"/>
              <a:gd name="T69" fmla="*/ 40 h 192"/>
              <a:gd name="T70" fmla="*/ 68 w 192"/>
              <a:gd name="T71" fmla="*/ 40 h 192"/>
              <a:gd name="T72" fmla="*/ 68 w 192"/>
              <a:gd name="T73" fmla="*/ 54 h 192"/>
              <a:gd name="T74" fmla="*/ 78 w 192"/>
              <a:gd name="T75" fmla="*/ 64 h 192"/>
              <a:gd name="T76" fmla="*/ 88 w 192"/>
              <a:gd name="T77" fmla="*/ 54 h 192"/>
              <a:gd name="T78" fmla="*/ 88 w 192"/>
              <a:gd name="T79" fmla="*/ 40 h 192"/>
              <a:gd name="T80" fmla="*/ 104 w 192"/>
              <a:gd name="T81" fmla="*/ 40 h 192"/>
              <a:gd name="T82" fmla="*/ 104 w 192"/>
              <a:gd name="T83" fmla="*/ 54 h 192"/>
              <a:gd name="T84" fmla="*/ 114 w 192"/>
              <a:gd name="T85" fmla="*/ 64 h 192"/>
              <a:gd name="T86" fmla="*/ 124 w 192"/>
              <a:gd name="T87" fmla="*/ 54 h 192"/>
              <a:gd name="T88" fmla="*/ 124 w 192"/>
              <a:gd name="T89" fmla="*/ 40 h 192"/>
              <a:gd name="T90" fmla="*/ 140 w 192"/>
              <a:gd name="T91" fmla="*/ 40 h 192"/>
              <a:gd name="T92" fmla="*/ 140 w 192"/>
              <a:gd name="T93" fmla="*/ 54 h 192"/>
              <a:gd name="T94" fmla="*/ 150 w 192"/>
              <a:gd name="T95" fmla="*/ 64 h 192"/>
              <a:gd name="T96" fmla="*/ 160 w 192"/>
              <a:gd name="T97" fmla="*/ 54 h 192"/>
              <a:gd name="T98" fmla="*/ 160 w 192"/>
              <a:gd name="T99" fmla="*/ 40 h 192"/>
              <a:gd name="T100" fmla="*/ 163 w 192"/>
              <a:gd name="T101" fmla="*/ 40 h 192"/>
              <a:gd name="T102" fmla="*/ 172 w 192"/>
              <a:gd name="T103" fmla="*/ 49 h 192"/>
              <a:gd name="T104" fmla="*/ 172 w 192"/>
              <a:gd name="T105" fmla="*/ 91 h 192"/>
              <a:gd name="T106" fmla="*/ 163 w 192"/>
              <a:gd name="T107" fmla="*/ 100 h 192"/>
              <a:gd name="T108" fmla="*/ 29 w 192"/>
              <a:gd name="T109" fmla="*/ 100 h 192"/>
              <a:gd name="T110" fmla="*/ 20 w 192"/>
              <a:gd name="T111" fmla="*/ 91 h 192"/>
              <a:gd name="T112" fmla="*/ 20 w 192"/>
              <a:gd name="T113" fmla="*/ 49 h 192"/>
              <a:gd name="T114" fmla="*/ 29 w 192"/>
              <a:gd name="T115"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36"/>
                  <a:pt x="192" y="36"/>
                  <a:pt x="192" y="36"/>
                </a:cubicBezTo>
                <a:cubicBezTo>
                  <a:pt x="192" y="27"/>
                  <a:pt x="185" y="20"/>
                  <a:pt x="176" y="20"/>
                </a:cubicBezTo>
                <a:cubicBezTo>
                  <a:pt x="160" y="20"/>
                  <a:pt x="160" y="20"/>
                  <a:pt x="160" y="20"/>
                </a:cubicBezTo>
                <a:cubicBezTo>
                  <a:pt x="160" y="10"/>
                  <a:pt x="160" y="10"/>
                  <a:pt x="160" y="10"/>
                </a:cubicBezTo>
                <a:cubicBezTo>
                  <a:pt x="160" y="4"/>
                  <a:pt x="156" y="0"/>
                  <a:pt x="150" y="0"/>
                </a:cubicBezTo>
                <a:cubicBezTo>
                  <a:pt x="144" y="0"/>
                  <a:pt x="140" y="4"/>
                  <a:pt x="140" y="10"/>
                </a:cubicBezTo>
                <a:cubicBezTo>
                  <a:pt x="140" y="20"/>
                  <a:pt x="140" y="20"/>
                  <a:pt x="140" y="20"/>
                </a:cubicBezTo>
                <a:cubicBezTo>
                  <a:pt x="124" y="20"/>
                  <a:pt x="124" y="20"/>
                  <a:pt x="124" y="20"/>
                </a:cubicBezTo>
                <a:cubicBezTo>
                  <a:pt x="124" y="10"/>
                  <a:pt x="124" y="10"/>
                  <a:pt x="124" y="10"/>
                </a:cubicBezTo>
                <a:cubicBezTo>
                  <a:pt x="124" y="4"/>
                  <a:pt x="120" y="0"/>
                  <a:pt x="114" y="0"/>
                </a:cubicBezTo>
                <a:cubicBezTo>
                  <a:pt x="108" y="0"/>
                  <a:pt x="104" y="4"/>
                  <a:pt x="104" y="10"/>
                </a:cubicBezTo>
                <a:cubicBezTo>
                  <a:pt x="104" y="20"/>
                  <a:pt x="104" y="20"/>
                  <a:pt x="104" y="20"/>
                </a:cubicBezTo>
                <a:cubicBezTo>
                  <a:pt x="88" y="20"/>
                  <a:pt x="88" y="20"/>
                  <a:pt x="88" y="20"/>
                </a:cubicBezTo>
                <a:cubicBezTo>
                  <a:pt x="88" y="10"/>
                  <a:pt x="88" y="10"/>
                  <a:pt x="88" y="10"/>
                </a:cubicBezTo>
                <a:cubicBezTo>
                  <a:pt x="88" y="4"/>
                  <a:pt x="84" y="0"/>
                  <a:pt x="78" y="0"/>
                </a:cubicBezTo>
                <a:cubicBezTo>
                  <a:pt x="72" y="0"/>
                  <a:pt x="68" y="4"/>
                  <a:pt x="68" y="10"/>
                </a:cubicBezTo>
                <a:cubicBezTo>
                  <a:pt x="68" y="20"/>
                  <a:pt x="68" y="20"/>
                  <a:pt x="68" y="20"/>
                </a:cubicBezTo>
                <a:cubicBezTo>
                  <a:pt x="52" y="20"/>
                  <a:pt x="52" y="20"/>
                  <a:pt x="52" y="20"/>
                </a:cubicBezTo>
                <a:cubicBezTo>
                  <a:pt x="52" y="10"/>
                  <a:pt x="52" y="10"/>
                  <a:pt x="52" y="10"/>
                </a:cubicBezTo>
                <a:cubicBezTo>
                  <a:pt x="52" y="4"/>
                  <a:pt x="48" y="0"/>
                  <a:pt x="42" y="0"/>
                </a:cubicBezTo>
                <a:cubicBezTo>
                  <a:pt x="36" y="0"/>
                  <a:pt x="32" y="4"/>
                  <a:pt x="32" y="10"/>
                </a:cubicBezTo>
                <a:cubicBezTo>
                  <a:pt x="32" y="20"/>
                  <a:pt x="32" y="20"/>
                  <a:pt x="32" y="20"/>
                </a:cubicBezTo>
                <a:cubicBezTo>
                  <a:pt x="16" y="20"/>
                  <a:pt x="16" y="20"/>
                  <a:pt x="16" y="20"/>
                </a:cubicBezTo>
                <a:cubicBezTo>
                  <a:pt x="7" y="20"/>
                  <a:pt x="0" y="27"/>
                  <a:pt x="0" y="36"/>
                </a:cubicBezTo>
                <a:lnTo>
                  <a:pt x="0" y="176"/>
                </a:lnTo>
                <a:close/>
                <a:moveTo>
                  <a:pt x="29" y="40"/>
                </a:moveTo>
                <a:cubicBezTo>
                  <a:pt x="32" y="40"/>
                  <a:pt x="32" y="40"/>
                  <a:pt x="32" y="40"/>
                </a:cubicBezTo>
                <a:cubicBezTo>
                  <a:pt x="32" y="54"/>
                  <a:pt x="32" y="54"/>
                  <a:pt x="32" y="54"/>
                </a:cubicBezTo>
                <a:cubicBezTo>
                  <a:pt x="32" y="60"/>
                  <a:pt x="36" y="64"/>
                  <a:pt x="42" y="64"/>
                </a:cubicBezTo>
                <a:cubicBezTo>
                  <a:pt x="48" y="64"/>
                  <a:pt x="52" y="60"/>
                  <a:pt x="52" y="54"/>
                </a:cubicBezTo>
                <a:cubicBezTo>
                  <a:pt x="52" y="40"/>
                  <a:pt x="52" y="40"/>
                  <a:pt x="52" y="40"/>
                </a:cubicBezTo>
                <a:cubicBezTo>
                  <a:pt x="68" y="40"/>
                  <a:pt x="68" y="40"/>
                  <a:pt x="68" y="40"/>
                </a:cubicBezTo>
                <a:cubicBezTo>
                  <a:pt x="68" y="54"/>
                  <a:pt x="68" y="54"/>
                  <a:pt x="68" y="54"/>
                </a:cubicBezTo>
                <a:cubicBezTo>
                  <a:pt x="68" y="60"/>
                  <a:pt x="72" y="64"/>
                  <a:pt x="78" y="64"/>
                </a:cubicBezTo>
                <a:cubicBezTo>
                  <a:pt x="84" y="64"/>
                  <a:pt x="88" y="60"/>
                  <a:pt x="88" y="54"/>
                </a:cubicBezTo>
                <a:cubicBezTo>
                  <a:pt x="88" y="40"/>
                  <a:pt x="88" y="40"/>
                  <a:pt x="88" y="40"/>
                </a:cubicBezTo>
                <a:cubicBezTo>
                  <a:pt x="104" y="40"/>
                  <a:pt x="104" y="40"/>
                  <a:pt x="104" y="40"/>
                </a:cubicBezTo>
                <a:cubicBezTo>
                  <a:pt x="104" y="54"/>
                  <a:pt x="104" y="54"/>
                  <a:pt x="104" y="54"/>
                </a:cubicBezTo>
                <a:cubicBezTo>
                  <a:pt x="104" y="60"/>
                  <a:pt x="108" y="64"/>
                  <a:pt x="114" y="64"/>
                </a:cubicBezTo>
                <a:cubicBezTo>
                  <a:pt x="120" y="64"/>
                  <a:pt x="124" y="60"/>
                  <a:pt x="124" y="54"/>
                </a:cubicBezTo>
                <a:cubicBezTo>
                  <a:pt x="124" y="40"/>
                  <a:pt x="124" y="40"/>
                  <a:pt x="124" y="40"/>
                </a:cubicBezTo>
                <a:cubicBezTo>
                  <a:pt x="140" y="40"/>
                  <a:pt x="140" y="40"/>
                  <a:pt x="140" y="40"/>
                </a:cubicBezTo>
                <a:cubicBezTo>
                  <a:pt x="140" y="54"/>
                  <a:pt x="140" y="54"/>
                  <a:pt x="140" y="54"/>
                </a:cubicBezTo>
                <a:cubicBezTo>
                  <a:pt x="140" y="60"/>
                  <a:pt x="144" y="64"/>
                  <a:pt x="150" y="64"/>
                </a:cubicBezTo>
                <a:cubicBezTo>
                  <a:pt x="156" y="64"/>
                  <a:pt x="160" y="60"/>
                  <a:pt x="160" y="54"/>
                </a:cubicBezTo>
                <a:cubicBezTo>
                  <a:pt x="160" y="40"/>
                  <a:pt x="160" y="40"/>
                  <a:pt x="160" y="40"/>
                </a:cubicBezTo>
                <a:cubicBezTo>
                  <a:pt x="163" y="40"/>
                  <a:pt x="163" y="40"/>
                  <a:pt x="163" y="40"/>
                </a:cubicBezTo>
                <a:cubicBezTo>
                  <a:pt x="168" y="40"/>
                  <a:pt x="172" y="44"/>
                  <a:pt x="172" y="49"/>
                </a:cubicBezTo>
                <a:cubicBezTo>
                  <a:pt x="172" y="91"/>
                  <a:pt x="172" y="91"/>
                  <a:pt x="172" y="91"/>
                </a:cubicBezTo>
                <a:cubicBezTo>
                  <a:pt x="172" y="96"/>
                  <a:pt x="168" y="100"/>
                  <a:pt x="163" y="100"/>
                </a:cubicBezTo>
                <a:cubicBezTo>
                  <a:pt x="29" y="100"/>
                  <a:pt x="29" y="100"/>
                  <a:pt x="29" y="100"/>
                </a:cubicBezTo>
                <a:cubicBezTo>
                  <a:pt x="24" y="100"/>
                  <a:pt x="20" y="96"/>
                  <a:pt x="20" y="91"/>
                </a:cubicBezTo>
                <a:cubicBezTo>
                  <a:pt x="20" y="49"/>
                  <a:pt x="20" y="49"/>
                  <a:pt x="20" y="49"/>
                </a:cubicBezTo>
                <a:cubicBezTo>
                  <a:pt x="20" y="44"/>
                  <a:pt x="24" y="40"/>
                  <a:pt x="29" y="4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8" name="Freeform 80"/>
          <p:cNvSpPr>
            <a:spLocks noEditPoints="1"/>
          </p:cNvSpPr>
          <p:nvPr/>
        </p:nvSpPr>
        <p:spPr bwMode="auto">
          <a:xfrm>
            <a:off x="2080419" y="3540164"/>
            <a:ext cx="312738" cy="266700"/>
          </a:xfrm>
          <a:custGeom>
            <a:avLst/>
            <a:gdLst>
              <a:gd name="T0" fmla="*/ 0 w 192"/>
              <a:gd name="T1" fmla="*/ 148 h 164"/>
              <a:gd name="T2" fmla="*/ 16 w 192"/>
              <a:gd name="T3" fmla="*/ 164 h 164"/>
              <a:gd name="T4" fmla="*/ 176 w 192"/>
              <a:gd name="T5" fmla="*/ 164 h 164"/>
              <a:gd name="T6" fmla="*/ 192 w 192"/>
              <a:gd name="T7" fmla="*/ 148 h 164"/>
              <a:gd name="T8" fmla="*/ 192 w 192"/>
              <a:gd name="T9" fmla="*/ 16 h 164"/>
              <a:gd name="T10" fmla="*/ 176 w 192"/>
              <a:gd name="T11" fmla="*/ 0 h 164"/>
              <a:gd name="T12" fmla="*/ 52 w 192"/>
              <a:gd name="T13" fmla="*/ 0 h 164"/>
              <a:gd name="T14" fmla="*/ 36 w 192"/>
              <a:gd name="T15" fmla="*/ 16 h 164"/>
              <a:gd name="T16" fmla="*/ 36 w 192"/>
              <a:gd name="T17" fmla="*/ 136 h 164"/>
              <a:gd name="T18" fmla="*/ 28 w 192"/>
              <a:gd name="T19" fmla="*/ 144 h 164"/>
              <a:gd name="T20" fmla="*/ 20 w 192"/>
              <a:gd name="T21" fmla="*/ 136 h 164"/>
              <a:gd name="T22" fmla="*/ 20 w 192"/>
              <a:gd name="T23" fmla="*/ 30 h 164"/>
              <a:gd name="T24" fmla="*/ 10 w 192"/>
              <a:gd name="T25" fmla="*/ 20 h 164"/>
              <a:gd name="T26" fmla="*/ 0 w 192"/>
              <a:gd name="T27" fmla="*/ 30 h 164"/>
              <a:gd name="T28" fmla="*/ 0 w 192"/>
              <a:gd name="T29" fmla="*/ 148 h 164"/>
              <a:gd name="T30" fmla="*/ 112 w 192"/>
              <a:gd name="T31" fmla="*/ 29 h 164"/>
              <a:gd name="T32" fmla="*/ 112 w 192"/>
              <a:gd name="T33" fmla="*/ 59 h 164"/>
              <a:gd name="T34" fmla="*/ 103 w 192"/>
              <a:gd name="T35" fmla="*/ 68 h 164"/>
              <a:gd name="T36" fmla="*/ 65 w 192"/>
              <a:gd name="T37" fmla="*/ 68 h 164"/>
              <a:gd name="T38" fmla="*/ 56 w 192"/>
              <a:gd name="T39" fmla="*/ 59 h 164"/>
              <a:gd name="T40" fmla="*/ 56 w 192"/>
              <a:gd name="T41" fmla="*/ 29 h 164"/>
              <a:gd name="T42" fmla="*/ 65 w 192"/>
              <a:gd name="T43" fmla="*/ 20 h 164"/>
              <a:gd name="T44" fmla="*/ 103 w 192"/>
              <a:gd name="T45" fmla="*/ 20 h 164"/>
              <a:gd name="T46" fmla="*/ 112 w 192"/>
              <a:gd name="T47" fmla="*/ 29 h 164"/>
              <a:gd name="T48" fmla="*/ 164 w 192"/>
              <a:gd name="T49" fmla="*/ 100 h 164"/>
              <a:gd name="T50" fmla="*/ 64 w 192"/>
              <a:gd name="T51" fmla="*/ 100 h 164"/>
              <a:gd name="T52" fmla="*/ 56 w 192"/>
              <a:gd name="T53" fmla="*/ 92 h 164"/>
              <a:gd name="T54" fmla="*/ 64 w 192"/>
              <a:gd name="T55" fmla="*/ 84 h 164"/>
              <a:gd name="T56" fmla="*/ 164 w 192"/>
              <a:gd name="T57" fmla="*/ 84 h 164"/>
              <a:gd name="T58" fmla="*/ 172 w 192"/>
              <a:gd name="T59" fmla="*/ 92 h 164"/>
              <a:gd name="T60" fmla="*/ 164 w 192"/>
              <a:gd name="T61" fmla="*/ 100 h 164"/>
              <a:gd name="T62" fmla="*/ 164 w 192"/>
              <a:gd name="T63" fmla="*/ 132 h 164"/>
              <a:gd name="T64" fmla="*/ 64 w 192"/>
              <a:gd name="T65" fmla="*/ 132 h 164"/>
              <a:gd name="T66" fmla="*/ 56 w 192"/>
              <a:gd name="T67" fmla="*/ 124 h 164"/>
              <a:gd name="T68" fmla="*/ 64 w 192"/>
              <a:gd name="T69" fmla="*/ 116 h 164"/>
              <a:gd name="T70" fmla="*/ 164 w 192"/>
              <a:gd name="T71" fmla="*/ 116 h 164"/>
              <a:gd name="T72" fmla="*/ 172 w 192"/>
              <a:gd name="T73" fmla="*/ 124 h 164"/>
              <a:gd name="T74" fmla="*/ 164 w 192"/>
              <a:gd name="T75" fmla="*/ 132 h 164"/>
              <a:gd name="T76" fmla="*/ 164 w 192"/>
              <a:gd name="T77" fmla="*/ 36 h 164"/>
              <a:gd name="T78" fmla="*/ 136 w 192"/>
              <a:gd name="T79" fmla="*/ 36 h 164"/>
              <a:gd name="T80" fmla="*/ 128 w 192"/>
              <a:gd name="T81" fmla="*/ 28 h 164"/>
              <a:gd name="T82" fmla="*/ 136 w 192"/>
              <a:gd name="T83" fmla="*/ 20 h 164"/>
              <a:gd name="T84" fmla="*/ 164 w 192"/>
              <a:gd name="T85" fmla="*/ 20 h 164"/>
              <a:gd name="T86" fmla="*/ 172 w 192"/>
              <a:gd name="T87" fmla="*/ 28 h 164"/>
              <a:gd name="T88" fmla="*/ 164 w 192"/>
              <a:gd name="T89" fmla="*/ 36 h 164"/>
              <a:gd name="T90" fmla="*/ 164 w 192"/>
              <a:gd name="T91" fmla="*/ 68 h 164"/>
              <a:gd name="T92" fmla="*/ 136 w 192"/>
              <a:gd name="T93" fmla="*/ 68 h 164"/>
              <a:gd name="T94" fmla="*/ 128 w 192"/>
              <a:gd name="T95" fmla="*/ 60 h 164"/>
              <a:gd name="T96" fmla="*/ 136 w 192"/>
              <a:gd name="T97" fmla="*/ 52 h 164"/>
              <a:gd name="T98" fmla="*/ 164 w 192"/>
              <a:gd name="T99" fmla="*/ 52 h 164"/>
              <a:gd name="T100" fmla="*/ 172 w 192"/>
              <a:gd name="T101" fmla="*/ 60 h 164"/>
              <a:gd name="T102" fmla="*/ 164 w 192"/>
              <a:gd name="T103" fmla="*/ 6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4">
                <a:moveTo>
                  <a:pt x="0" y="148"/>
                </a:moveTo>
                <a:cubicBezTo>
                  <a:pt x="0" y="157"/>
                  <a:pt x="7" y="164"/>
                  <a:pt x="16" y="164"/>
                </a:cubicBezTo>
                <a:cubicBezTo>
                  <a:pt x="176" y="164"/>
                  <a:pt x="176" y="164"/>
                  <a:pt x="176" y="164"/>
                </a:cubicBezTo>
                <a:cubicBezTo>
                  <a:pt x="185" y="164"/>
                  <a:pt x="192" y="157"/>
                  <a:pt x="192" y="148"/>
                </a:cubicBezTo>
                <a:cubicBezTo>
                  <a:pt x="192" y="16"/>
                  <a:pt x="192" y="16"/>
                  <a:pt x="192" y="16"/>
                </a:cubicBezTo>
                <a:cubicBezTo>
                  <a:pt x="192" y="7"/>
                  <a:pt x="185" y="0"/>
                  <a:pt x="176" y="0"/>
                </a:cubicBezTo>
                <a:cubicBezTo>
                  <a:pt x="52" y="0"/>
                  <a:pt x="52" y="0"/>
                  <a:pt x="52" y="0"/>
                </a:cubicBezTo>
                <a:cubicBezTo>
                  <a:pt x="43" y="0"/>
                  <a:pt x="36" y="7"/>
                  <a:pt x="36" y="16"/>
                </a:cubicBezTo>
                <a:cubicBezTo>
                  <a:pt x="36" y="136"/>
                  <a:pt x="36" y="136"/>
                  <a:pt x="36" y="136"/>
                </a:cubicBezTo>
                <a:cubicBezTo>
                  <a:pt x="36" y="140"/>
                  <a:pt x="32" y="144"/>
                  <a:pt x="28" y="144"/>
                </a:cubicBezTo>
                <a:cubicBezTo>
                  <a:pt x="24" y="144"/>
                  <a:pt x="20" y="140"/>
                  <a:pt x="20" y="136"/>
                </a:cubicBezTo>
                <a:cubicBezTo>
                  <a:pt x="20" y="30"/>
                  <a:pt x="20" y="30"/>
                  <a:pt x="20" y="30"/>
                </a:cubicBezTo>
                <a:cubicBezTo>
                  <a:pt x="20" y="24"/>
                  <a:pt x="16" y="20"/>
                  <a:pt x="10" y="20"/>
                </a:cubicBezTo>
                <a:cubicBezTo>
                  <a:pt x="4" y="20"/>
                  <a:pt x="0" y="24"/>
                  <a:pt x="0" y="30"/>
                </a:cubicBezTo>
                <a:lnTo>
                  <a:pt x="0" y="148"/>
                </a:lnTo>
                <a:close/>
                <a:moveTo>
                  <a:pt x="112" y="29"/>
                </a:moveTo>
                <a:cubicBezTo>
                  <a:pt x="112" y="59"/>
                  <a:pt x="112" y="59"/>
                  <a:pt x="112" y="59"/>
                </a:cubicBezTo>
                <a:cubicBezTo>
                  <a:pt x="112" y="64"/>
                  <a:pt x="108" y="68"/>
                  <a:pt x="103" y="68"/>
                </a:cubicBezTo>
                <a:cubicBezTo>
                  <a:pt x="65" y="68"/>
                  <a:pt x="65" y="68"/>
                  <a:pt x="65" y="68"/>
                </a:cubicBezTo>
                <a:cubicBezTo>
                  <a:pt x="60" y="68"/>
                  <a:pt x="56" y="64"/>
                  <a:pt x="56" y="59"/>
                </a:cubicBezTo>
                <a:cubicBezTo>
                  <a:pt x="56" y="29"/>
                  <a:pt x="56" y="29"/>
                  <a:pt x="56" y="29"/>
                </a:cubicBezTo>
                <a:cubicBezTo>
                  <a:pt x="56" y="24"/>
                  <a:pt x="60" y="20"/>
                  <a:pt x="65" y="20"/>
                </a:cubicBezTo>
                <a:cubicBezTo>
                  <a:pt x="103" y="20"/>
                  <a:pt x="103" y="20"/>
                  <a:pt x="103" y="20"/>
                </a:cubicBezTo>
                <a:cubicBezTo>
                  <a:pt x="108" y="20"/>
                  <a:pt x="112" y="24"/>
                  <a:pt x="112" y="29"/>
                </a:cubicBezTo>
                <a:close/>
                <a:moveTo>
                  <a:pt x="164" y="100"/>
                </a:moveTo>
                <a:cubicBezTo>
                  <a:pt x="64" y="100"/>
                  <a:pt x="64" y="100"/>
                  <a:pt x="64" y="100"/>
                </a:cubicBezTo>
                <a:cubicBezTo>
                  <a:pt x="60" y="100"/>
                  <a:pt x="56" y="96"/>
                  <a:pt x="56" y="92"/>
                </a:cubicBezTo>
                <a:cubicBezTo>
                  <a:pt x="56" y="88"/>
                  <a:pt x="60" y="84"/>
                  <a:pt x="64" y="84"/>
                </a:cubicBezTo>
                <a:cubicBezTo>
                  <a:pt x="164" y="84"/>
                  <a:pt x="164" y="84"/>
                  <a:pt x="164" y="84"/>
                </a:cubicBezTo>
                <a:cubicBezTo>
                  <a:pt x="168" y="84"/>
                  <a:pt x="172" y="88"/>
                  <a:pt x="172" y="92"/>
                </a:cubicBezTo>
                <a:cubicBezTo>
                  <a:pt x="172" y="96"/>
                  <a:pt x="168" y="100"/>
                  <a:pt x="164" y="100"/>
                </a:cubicBezTo>
                <a:close/>
                <a:moveTo>
                  <a:pt x="164" y="132"/>
                </a:moveTo>
                <a:cubicBezTo>
                  <a:pt x="64" y="132"/>
                  <a:pt x="64" y="132"/>
                  <a:pt x="64" y="132"/>
                </a:cubicBezTo>
                <a:cubicBezTo>
                  <a:pt x="60" y="132"/>
                  <a:pt x="56" y="128"/>
                  <a:pt x="56" y="124"/>
                </a:cubicBezTo>
                <a:cubicBezTo>
                  <a:pt x="56" y="120"/>
                  <a:pt x="60" y="116"/>
                  <a:pt x="64" y="116"/>
                </a:cubicBezTo>
                <a:cubicBezTo>
                  <a:pt x="164" y="116"/>
                  <a:pt x="164" y="116"/>
                  <a:pt x="164" y="116"/>
                </a:cubicBezTo>
                <a:cubicBezTo>
                  <a:pt x="168" y="116"/>
                  <a:pt x="172" y="120"/>
                  <a:pt x="172" y="124"/>
                </a:cubicBezTo>
                <a:cubicBezTo>
                  <a:pt x="172" y="128"/>
                  <a:pt x="168" y="132"/>
                  <a:pt x="164" y="132"/>
                </a:cubicBezTo>
                <a:close/>
                <a:moveTo>
                  <a:pt x="164" y="36"/>
                </a:moveTo>
                <a:cubicBezTo>
                  <a:pt x="136" y="36"/>
                  <a:pt x="136" y="36"/>
                  <a:pt x="136" y="36"/>
                </a:cubicBezTo>
                <a:cubicBezTo>
                  <a:pt x="132" y="36"/>
                  <a:pt x="128" y="32"/>
                  <a:pt x="128" y="28"/>
                </a:cubicBezTo>
                <a:cubicBezTo>
                  <a:pt x="128" y="24"/>
                  <a:pt x="132" y="20"/>
                  <a:pt x="136" y="20"/>
                </a:cubicBezTo>
                <a:cubicBezTo>
                  <a:pt x="164" y="20"/>
                  <a:pt x="164" y="20"/>
                  <a:pt x="164" y="20"/>
                </a:cubicBezTo>
                <a:cubicBezTo>
                  <a:pt x="168" y="20"/>
                  <a:pt x="172" y="24"/>
                  <a:pt x="172" y="28"/>
                </a:cubicBezTo>
                <a:cubicBezTo>
                  <a:pt x="172" y="32"/>
                  <a:pt x="168" y="36"/>
                  <a:pt x="164" y="36"/>
                </a:cubicBezTo>
                <a:close/>
                <a:moveTo>
                  <a:pt x="164" y="68"/>
                </a:moveTo>
                <a:cubicBezTo>
                  <a:pt x="136" y="68"/>
                  <a:pt x="136" y="68"/>
                  <a:pt x="136" y="68"/>
                </a:cubicBezTo>
                <a:cubicBezTo>
                  <a:pt x="132" y="68"/>
                  <a:pt x="128" y="64"/>
                  <a:pt x="128" y="60"/>
                </a:cubicBezTo>
                <a:cubicBezTo>
                  <a:pt x="128" y="56"/>
                  <a:pt x="132" y="52"/>
                  <a:pt x="136" y="52"/>
                </a:cubicBezTo>
                <a:cubicBezTo>
                  <a:pt x="164" y="52"/>
                  <a:pt x="164" y="52"/>
                  <a:pt x="164" y="52"/>
                </a:cubicBezTo>
                <a:cubicBezTo>
                  <a:pt x="168" y="52"/>
                  <a:pt x="172" y="56"/>
                  <a:pt x="172" y="60"/>
                </a:cubicBezTo>
                <a:cubicBezTo>
                  <a:pt x="172" y="64"/>
                  <a:pt x="168" y="68"/>
                  <a:pt x="164" y="6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79" name="Freeform 81"/>
          <p:cNvSpPr>
            <a:spLocks/>
          </p:cNvSpPr>
          <p:nvPr/>
        </p:nvSpPr>
        <p:spPr bwMode="auto">
          <a:xfrm>
            <a:off x="1402557" y="3521114"/>
            <a:ext cx="260350" cy="312737"/>
          </a:xfrm>
          <a:custGeom>
            <a:avLst/>
            <a:gdLst>
              <a:gd name="T0" fmla="*/ 0 w 160"/>
              <a:gd name="T1" fmla="*/ 16 h 192"/>
              <a:gd name="T2" fmla="*/ 0 w 160"/>
              <a:gd name="T3" fmla="*/ 176 h 192"/>
              <a:gd name="T4" fmla="*/ 16 w 160"/>
              <a:gd name="T5" fmla="*/ 192 h 192"/>
              <a:gd name="T6" fmla="*/ 150 w 160"/>
              <a:gd name="T7" fmla="*/ 192 h 192"/>
              <a:gd name="T8" fmla="*/ 160 w 160"/>
              <a:gd name="T9" fmla="*/ 182 h 192"/>
              <a:gd name="T10" fmla="*/ 150 w 160"/>
              <a:gd name="T11" fmla="*/ 172 h 192"/>
              <a:gd name="T12" fmla="*/ 28 w 160"/>
              <a:gd name="T13" fmla="*/ 172 h 192"/>
              <a:gd name="T14" fmla="*/ 20 w 160"/>
              <a:gd name="T15" fmla="*/ 164 h 192"/>
              <a:gd name="T16" fmla="*/ 28 w 160"/>
              <a:gd name="T17" fmla="*/ 156 h 192"/>
              <a:gd name="T18" fmla="*/ 144 w 160"/>
              <a:gd name="T19" fmla="*/ 156 h 192"/>
              <a:gd name="T20" fmla="*/ 160 w 160"/>
              <a:gd name="T21" fmla="*/ 140 h 192"/>
              <a:gd name="T22" fmla="*/ 160 w 160"/>
              <a:gd name="T23" fmla="*/ 16 h 192"/>
              <a:gd name="T24" fmla="*/ 144 w 160"/>
              <a:gd name="T25" fmla="*/ 0 h 192"/>
              <a:gd name="T26" fmla="*/ 88 w 160"/>
              <a:gd name="T27" fmla="*/ 0 h 192"/>
              <a:gd name="T28" fmla="*/ 88 w 160"/>
              <a:gd name="T29" fmla="*/ 72 h 192"/>
              <a:gd name="T30" fmla="*/ 87 w 160"/>
              <a:gd name="T31" fmla="*/ 75 h 192"/>
              <a:gd name="T32" fmla="*/ 81 w 160"/>
              <a:gd name="T33" fmla="*/ 75 h 192"/>
              <a:gd name="T34" fmla="*/ 64 w 160"/>
              <a:gd name="T35" fmla="*/ 60 h 192"/>
              <a:gd name="T36" fmla="*/ 47 w 160"/>
              <a:gd name="T37" fmla="*/ 75 h 192"/>
              <a:gd name="T38" fmla="*/ 41 w 160"/>
              <a:gd name="T39" fmla="*/ 75 h 192"/>
              <a:gd name="T40" fmla="*/ 40 w 160"/>
              <a:gd name="T41" fmla="*/ 72 h 192"/>
              <a:gd name="T42" fmla="*/ 40 w 160"/>
              <a:gd name="T43" fmla="*/ 0 h 192"/>
              <a:gd name="T44" fmla="*/ 16 w 160"/>
              <a:gd name="T45" fmla="*/ 0 h 192"/>
              <a:gd name="T46" fmla="*/ 0 w 160"/>
              <a:gd name="T47"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92">
                <a:moveTo>
                  <a:pt x="0" y="16"/>
                </a:moveTo>
                <a:cubicBezTo>
                  <a:pt x="0" y="176"/>
                  <a:pt x="0" y="176"/>
                  <a:pt x="0" y="176"/>
                </a:cubicBezTo>
                <a:cubicBezTo>
                  <a:pt x="0" y="185"/>
                  <a:pt x="7" y="192"/>
                  <a:pt x="16" y="192"/>
                </a:cubicBezTo>
                <a:cubicBezTo>
                  <a:pt x="150" y="192"/>
                  <a:pt x="150" y="192"/>
                  <a:pt x="150" y="192"/>
                </a:cubicBezTo>
                <a:cubicBezTo>
                  <a:pt x="156" y="192"/>
                  <a:pt x="160" y="188"/>
                  <a:pt x="160" y="182"/>
                </a:cubicBezTo>
                <a:cubicBezTo>
                  <a:pt x="160" y="176"/>
                  <a:pt x="156" y="172"/>
                  <a:pt x="150" y="172"/>
                </a:cubicBezTo>
                <a:cubicBezTo>
                  <a:pt x="28" y="172"/>
                  <a:pt x="28" y="172"/>
                  <a:pt x="28" y="172"/>
                </a:cubicBezTo>
                <a:cubicBezTo>
                  <a:pt x="24" y="172"/>
                  <a:pt x="20" y="168"/>
                  <a:pt x="20" y="164"/>
                </a:cubicBezTo>
                <a:cubicBezTo>
                  <a:pt x="20" y="160"/>
                  <a:pt x="24" y="156"/>
                  <a:pt x="28" y="156"/>
                </a:cubicBezTo>
                <a:cubicBezTo>
                  <a:pt x="144" y="156"/>
                  <a:pt x="144" y="156"/>
                  <a:pt x="144" y="156"/>
                </a:cubicBezTo>
                <a:cubicBezTo>
                  <a:pt x="153" y="156"/>
                  <a:pt x="160" y="149"/>
                  <a:pt x="160" y="140"/>
                </a:cubicBezTo>
                <a:cubicBezTo>
                  <a:pt x="160" y="16"/>
                  <a:pt x="160" y="16"/>
                  <a:pt x="160" y="16"/>
                </a:cubicBezTo>
                <a:cubicBezTo>
                  <a:pt x="160" y="7"/>
                  <a:pt x="153" y="0"/>
                  <a:pt x="144" y="0"/>
                </a:cubicBezTo>
                <a:cubicBezTo>
                  <a:pt x="88" y="0"/>
                  <a:pt x="88" y="0"/>
                  <a:pt x="88" y="0"/>
                </a:cubicBezTo>
                <a:cubicBezTo>
                  <a:pt x="88" y="72"/>
                  <a:pt x="88" y="72"/>
                  <a:pt x="88" y="72"/>
                </a:cubicBezTo>
                <a:cubicBezTo>
                  <a:pt x="88" y="73"/>
                  <a:pt x="88" y="74"/>
                  <a:pt x="87" y="75"/>
                </a:cubicBezTo>
                <a:cubicBezTo>
                  <a:pt x="85" y="76"/>
                  <a:pt x="83" y="76"/>
                  <a:pt x="81" y="75"/>
                </a:cubicBezTo>
                <a:cubicBezTo>
                  <a:pt x="80" y="74"/>
                  <a:pt x="64" y="60"/>
                  <a:pt x="64" y="60"/>
                </a:cubicBezTo>
                <a:cubicBezTo>
                  <a:pt x="64" y="60"/>
                  <a:pt x="48" y="74"/>
                  <a:pt x="47" y="75"/>
                </a:cubicBezTo>
                <a:cubicBezTo>
                  <a:pt x="45" y="76"/>
                  <a:pt x="43" y="76"/>
                  <a:pt x="41" y="75"/>
                </a:cubicBezTo>
                <a:cubicBezTo>
                  <a:pt x="40" y="74"/>
                  <a:pt x="40" y="73"/>
                  <a:pt x="40" y="72"/>
                </a:cubicBezTo>
                <a:cubicBezTo>
                  <a:pt x="40" y="0"/>
                  <a:pt x="40" y="0"/>
                  <a:pt x="40" y="0"/>
                </a:cubicBezTo>
                <a:cubicBezTo>
                  <a:pt x="16" y="0"/>
                  <a:pt x="16" y="0"/>
                  <a:pt x="16" y="0"/>
                </a:cubicBezTo>
                <a:cubicBezTo>
                  <a:pt x="7" y="0"/>
                  <a:pt x="0" y="7"/>
                  <a:pt x="0" y="1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0" name="Freeform 82"/>
          <p:cNvSpPr>
            <a:spLocks/>
          </p:cNvSpPr>
          <p:nvPr/>
        </p:nvSpPr>
        <p:spPr bwMode="auto">
          <a:xfrm>
            <a:off x="5660232" y="2817852"/>
            <a:ext cx="176213" cy="312737"/>
          </a:xfrm>
          <a:custGeom>
            <a:avLst/>
            <a:gdLst>
              <a:gd name="T0" fmla="*/ 16 w 108"/>
              <a:gd name="T1" fmla="*/ 0 h 192"/>
              <a:gd name="T2" fmla="*/ 0 w 108"/>
              <a:gd name="T3" fmla="*/ 16 h 192"/>
              <a:gd name="T4" fmla="*/ 0 w 108"/>
              <a:gd name="T5" fmla="*/ 184 h 192"/>
              <a:gd name="T6" fmla="*/ 8 w 108"/>
              <a:gd name="T7" fmla="*/ 192 h 192"/>
              <a:gd name="T8" fmla="*/ 14 w 108"/>
              <a:gd name="T9" fmla="*/ 190 h 192"/>
              <a:gd name="T10" fmla="*/ 34 w 108"/>
              <a:gd name="T11" fmla="*/ 169 h 192"/>
              <a:gd name="T12" fmla="*/ 46 w 108"/>
              <a:gd name="T13" fmla="*/ 169 h 192"/>
              <a:gd name="T14" fmla="*/ 66 w 108"/>
              <a:gd name="T15" fmla="*/ 190 h 192"/>
              <a:gd name="T16" fmla="*/ 72 w 108"/>
              <a:gd name="T17" fmla="*/ 192 h 192"/>
              <a:gd name="T18" fmla="*/ 80 w 108"/>
              <a:gd name="T19" fmla="*/ 184 h 192"/>
              <a:gd name="T20" fmla="*/ 80 w 108"/>
              <a:gd name="T21" fmla="*/ 28 h 192"/>
              <a:gd name="T22" fmla="*/ 88 w 108"/>
              <a:gd name="T23" fmla="*/ 20 h 192"/>
              <a:gd name="T24" fmla="*/ 98 w 108"/>
              <a:gd name="T25" fmla="*/ 20 h 192"/>
              <a:gd name="T26" fmla="*/ 108 w 108"/>
              <a:gd name="T27" fmla="*/ 10 h 192"/>
              <a:gd name="T28" fmla="*/ 98 w 108"/>
              <a:gd name="T29" fmla="*/ 0 h 192"/>
              <a:gd name="T30" fmla="*/ 16 w 10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92">
                <a:moveTo>
                  <a:pt x="16" y="0"/>
                </a:moveTo>
                <a:cubicBezTo>
                  <a:pt x="7" y="0"/>
                  <a:pt x="0" y="7"/>
                  <a:pt x="0" y="16"/>
                </a:cubicBezTo>
                <a:cubicBezTo>
                  <a:pt x="0" y="184"/>
                  <a:pt x="0" y="184"/>
                  <a:pt x="0" y="184"/>
                </a:cubicBezTo>
                <a:cubicBezTo>
                  <a:pt x="0" y="188"/>
                  <a:pt x="4" y="192"/>
                  <a:pt x="8" y="192"/>
                </a:cubicBezTo>
                <a:cubicBezTo>
                  <a:pt x="10" y="192"/>
                  <a:pt x="12" y="191"/>
                  <a:pt x="14" y="190"/>
                </a:cubicBezTo>
                <a:cubicBezTo>
                  <a:pt x="34" y="169"/>
                  <a:pt x="34" y="169"/>
                  <a:pt x="34" y="169"/>
                </a:cubicBezTo>
                <a:cubicBezTo>
                  <a:pt x="37" y="166"/>
                  <a:pt x="43" y="166"/>
                  <a:pt x="46" y="169"/>
                </a:cubicBezTo>
                <a:cubicBezTo>
                  <a:pt x="66" y="190"/>
                  <a:pt x="66" y="190"/>
                  <a:pt x="66" y="190"/>
                </a:cubicBezTo>
                <a:cubicBezTo>
                  <a:pt x="68" y="191"/>
                  <a:pt x="70" y="192"/>
                  <a:pt x="72" y="192"/>
                </a:cubicBezTo>
                <a:cubicBezTo>
                  <a:pt x="76" y="192"/>
                  <a:pt x="80" y="188"/>
                  <a:pt x="80" y="184"/>
                </a:cubicBezTo>
                <a:cubicBezTo>
                  <a:pt x="80" y="28"/>
                  <a:pt x="80" y="28"/>
                  <a:pt x="80" y="28"/>
                </a:cubicBezTo>
                <a:cubicBezTo>
                  <a:pt x="80" y="23"/>
                  <a:pt x="84" y="20"/>
                  <a:pt x="88" y="20"/>
                </a:cubicBezTo>
                <a:cubicBezTo>
                  <a:pt x="98" y="20"/>
                  <a:pt x="98" y="20"/>
                  <a:pt x="98" y="20"/>
                </a:cubicBezTo>
                <a:cubicBezTo>
                  <a:pt x="104" y="20"/>
                  <a:pt x="108" y="16"/>
                  <a:pt x="108" y="10"/>
                </a:cubicBezTo>
                <a:cubicBezTo>
                  <a:pt x="108" y="4"/>
                  <a:pt x="104" y="0"/>
                  <a:pt x="98" y="0"/>
                </a:cubicBezTo>
                <a:lnTo>
                  <a:pt x="16" y="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1" name="Freeform 83"/>
          <p:cNvSpPr>
            <a:spLocks/>
          </p:cNvSpPr>
          <p:nvPr/>
        </p:nvSpPr>
        <p:spPr bwMode="auto">
          <a:xfrm>
            <a:off x="4882357" y="2830552"/>
            <a:ext cx="325438" cy="290512"/>
          </a:xfrm>
          <a:custGeom>
            <a:avLst/>
            <a:gdLst>
              <a:gd name="T0" fmla="*/ 138 w 200"/>
              <a:gd name="T1" fmla="*/ 49 h 179"/>
              <a:gd name="T2" fmla="*/ 68 w 200"/>
              <a:gd name="T3" fmla="*/ 119 h 179"/>
              <a:gd name="T4" fmla="*/ 59 w 200"/>
              <a:gd name="T5" fmla="*/ 119 h 179"/>
              <a:gd name="T6" fmla="*/ 59 w 200"/>
              <a:gd name="T7" fmla="*/ 111 h 179"/>
              <a:gd name="T8" fmla="*/ 141 w 200"/>
              <a:gd name="T9" fmla="*/ 28 h 179"/>
              <a:gd name="T10" fmla="*/ 154 w 200"/>
              <a:gd name="T11" fmla="*/ 28 h 179"/>
              <a:gd name="T12" fmla="*/ 172 w 200"/>
              <a:gd name="T13" fmla="*/ 47 h 179"/>
              <a:gd name="T14" fmla="*/ 172 w 200"/>
              <a:gd name="T15" fmla="*/ 59 h 179"/>
              <a:gd name="T16" fmla="*/ 90 w 200"/>
              <a:gd name="T17" fmla="*/ 142 h 179"/>
              <a:gd name="T18" fmla="*/ 37 w 200"/>
              <a:gd name="T19" fmla="*/ 142 h 179"/>
              <a:gd name="T20" fmla="*/ 37 w 200"/>
              <a:gd name="T21" fmla="*/ 88 h 179"/>
              <a:gd name="T22" fmla="*/ 107 w 200"/>
              <a:gd name="T23" fmla="*/ 18 h 179"/>
              <a:gd name="T24" fmla="*/ 107 w 200"/>
              <a:gd name="T25" fmla="*/ 4 h 179"/>
              <a:gd name="T26" fmla="*/ 93 w 200"/>
              <a:gd name="T27" fmla="*/ 4 h 179"/>
              <a:gd name="T28" fmla="*/ 23 w 200"/>
              <a:gd name="T29" fmla="*/ 74 h 179"/>
              <a:gd name="T30" fmla="*/ 23 w 200"/>
              <a:gd name="T31" fmla="*/ 156 h 179"/>
              <a:gd name="T32" fmla="*/ 104 w 200"/>
              <a:gd name="T33" fmla="*/ 156 h 179"/>
              <a:gd name="T34" fmla="*/ 192 w 200"/>
              <a:gd name="T35" fmla="*/ 67 h 179"/>
              <a:gd name="T36" fmla="*/ 192 w 200"/>
              <a:gd name="T37" fmla="*/ 39 h 179"/>
              <a:gd name="T38" fmla="*/ 161 w 200"/>
              <a:gd name="T39" fmla="*/ 8 h 179"/>
              <a:gd name="T40" fmla="*/ 133 w 200"/>
              <a:gd name="T41" fmla="*/ 8 h 179"/>
              <a:gd name="T42" fmla="*/ 45 w 200"/>
              <a:gd name="T43" fmla="*/ 97 h 179"/>
              <a:gd name="T44" fmla="*/ 45 w 200"/>
              <a:gd name="T45" fmla="*/ 134 h 179"/>
              <a:gd name="T46" fmla="*/ 82 w 200"/>
              <a:gd name="T47" fmla="*/ 134 h 179"/>
              <a:gd name="T48" fmla="*/ 152 w 200"/>
              <a:gd name="T49" fmla="*/ 63 h 179"/>
              <a:gd name="T50" fmla="*/ 152 w 200"/>
              <a:gd name="T51" fmla="*/ 49 h 179"/>
              <a:gd name="T52" fmla="*/ 138 w 200"/>
              <a:gd name="T53" fmla="*/ 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79">
                <a:moveTo>
                  <a:pt x="138" y="49"/>
                </a:moveTo>
                <a:cubicBezTo>
                  <a:pt x="68" y="119"/>
                  <a:pt x="68" y="119"/>
                  <a:pt x="68" y="119"/>
                </a:cubicBezTo>
                <a:cubicBezTo>
                  <a:pt x="65" y="122"/>
                  <a:pt x="62" y="122"/>
                  <a:pt x="59" y="119"/>
                </a:cubicBezTo>
                <a:cubicBezTo>
                  <a:pt x="57" y="117"/>
                  <a:pt x="57" y="113"/>
                  <a:pt x="59" y="111"/>
                </a:cubicBezTo>
                <a:cubicBezTo>
                  <a:pt x="141" y="28"/>
                  <a:pt x="141" y="28"/>
                  <a:pt x="141" y="28"/>
                </a:cubicBezTo>
                <a:cubicBezTo>
                  <a:pt x="145" y="25"/>
                  <a:pt x="150" y="25"/>
                  <a:pt x="154" y="28"/>
                </a:cubicBezTo>
                <a:cubicBezTo>
                  <a:pt x="172" y="47"/>
                  <a:pt x="172" y="47"/>
                  <a:pt x="172" y="47"/>
                </a:cubicBezTo>
                <a:cubicBezTo>
                  <a:pt x="175" y="50"/>
                  <a:pt x="175" y="56"/>
                  <a:pt x="172" y="59"/>
                </a:cubicBezTo>
                <a:cubicBezTo>
                  <a:pt x="90" y="142"/>
                  <a:pt x="90" y="142"/>
                  <a:pt x="90" y="142"/>
                </a:cubicBezTo>
                <a:cubicBezTo>
                  <a:pt x="75" y="157"/>
                  <a:pt x="52" y="157"/>
                  <a:pt x="37" y="142"/>
                </a:cubicBezTo>
                <a:cubicBezTo>
                  <a:pt x="22" y="127"/>
                  <a:pt x="22" y="103"/>
                  <a:pt x="37" y="88"/>
                </a:cubicBezTo>
                <a:cubicBezTo>
                  <a:pt x="107" y="18"/>
                  <a:pt x="107" y="18"/>
                  <a:pt x="107" y="18"/>
                </a:cubicBezTo>
                <a:cubicBezTo>
                  <a:pt x="111" y="14"/>
                  <a:pt x="111" y="8"/>
                  <a:pt x="107" y="4"/>
                </a:cubicBezTo>
                <a:cubicBezTo>
                  <a:pt x="103" y="0"/>
                  <a:pt x="97" y="0"/>
                  <a:pt x="93" y="4"/>
                </a:cubicBezTo>
                <a:cubicBezTo>
                  <a:pt x="23" y="74"/>
                  <a:pt x="23" y="74"/>
                  <a:pt x="23" y="74"/>
                </a:cubicBezTo>
                <a:cubicBezTo>
                  <a:pt x="0" y="97"/>
                  <a:pt x="0" y="134"/>
                  <a:pt x="23" y="156"/>
                </a:cubicBezTo>
                <a:cubicBezTo>
                  <a:pt x="45" y="179"/>
                  <a:pt x="82" y="179"/>
                  <a:pt x="104" y="156"/>
                </a:cubicBezTo>
                <a:cubicBezTo>
                  <a:pt x="192" y="67"/>
                  <a:pt x="192" y="67"/>
                  <a:pt x="192" y="67"/>
                </a:cubicBezTo>
                <a:cubicBezTo>
                  <a:pt x="200" y="60"/>
                  <a:pt x="200" y="47"/>
                  <a:pt x="192" y="39"/>
                </a:cubicBezTo>
                <a:cubicBezTo>
                  <a:pt x="161" y="8"/>
                  <a:pt x="161" y="8"/>
                  <a:pt x="161" y="8"/>
                </a:cubicBezTo>
                <a:cubicBezTo>
                  <a:pt x="154" y="0"/>
                  <a:pt x="141" y="0"/>
                  <a:pt x="133" y="8"/>
                </a:cubicBezTo>
                <a:cubicBezTo>
                  <a:pt x="45" y="97"/>
                  <a:pt x="45" y="97"/>
                  <a:pt x="45" y="97"/>
                </a:cubicBezTo>
                <a:cubicBezTo>
                  <a:pt x="35" y="107"/>
                  <a:pt x="35" y="123"/>
                  <a:pt x="45" y="134"/>
                </a:cubicBezTo>
                <a:cubicBezTo>
                  <a:pt x="55" y="144"/>
                  <a:pt x="72" y="144"/>
                  <a:pt x="82" y="134"/>
                </a:cubicBezTo>
                <a:cubicBezTo>
                  <a:pt x="152" y="63"/>
                  <a:pt x="152" y="63"/>
                  <a:pt x="152" y="63"/>
                </a:cubicBezTo>
                <a:cubicBezTo>
                  <a:pt x="155" y="59"/>
                  <a:pt x="155" y="53"/>
                  <a:pt x="152" y="49"/>
                </a:cubicBezTo>
                <a:cubicBezTo>
                  <a:pt x="148" y="45"/>
                  <a:pt x="141" y="45"/>
                  <a:pt x="138" y="49"/>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2" name="Freeform 84"/>
          <p:cNvSpPr>
            <a:spLocks noEditPoints="1"/>
          </p:cNvSpPr>
          <p:nvPr/>
        </p:nvSpPr>
        <p:spPr bwMode="auto">
          <a:xfrm>
            <a:off x="4188619" y="2827377"/>
            <a:ext cx="306388" cy="290512"/>
          </a:xfrm>
          <a:custGeom>
            <a:avLst/>
            <a:gdLst>
              <a:gd name="T0" fmla="*/ 0 w 188"/>
              <a:gd name="T1" fmla="*/ 163 h 179"/>
              <a:gd name="T2" fmla="*/ 16 w 188"/>
              <a:gd name="T3" fmla="*/ 179 h 179"/>
              <a:gd name="T4" fmla="*/ 68 w 188"/>
              <a:gd name="T5" fmla="*/ 179 h 179"/>
              <a:gd name="T6" fmla="*/ 84 w 188"/>
              <a:gd name="T7" fmla="*/ 163 h 179"/>
              <a:gd name="T8" fmla="*/ 84 w 188"/>
              <a:gd name="T9" fmla="*/ 99 h 179"/>
              <a:gd name="T10" fmla="*/ 68 w 188"/>
              <a:gd name="T11" fmla="*/ 83 h 179"/>
              <a:gd name="T12" fmla="*/ 42 w 188"/>
              <a:gd name="T13" fmla="*/ 83 h 179"/>
              <a:gd name="T14" fmla="*/ 34 w 188"/>
              <a:gd name="T15" fmla="*/ 75 h 179"/>
              <a:gd name="T16" fmla="*/ 35 w 188"/>
              <a:gd name="T17" fmla="*/ 73 h 179"/>
              <a:gd name="T18" fmla="*/ 74 w 188"/>
              <a:gd name="T19" fmla="*/ 31 h 179"/>
              <a:gd name="T20" fmla="*/ 74 w 188"/>
              <a:gd name="T21" fmla="*/ 31 h 179"/>
              <a:gd name="T22" fmla="*/ 84 w 188"/>
              <a:gd name="T23" fmla="*/ 16 h 179"/>
              <a:gd name="T24" fmla="*/ 68 w 188"/>
              <a:gd name="T25" fmla="*/ 0 h 179"/>
              <a:gd name="T26" fmla="*/ 62 w 188"/>
              <a:gd name="T27" fmla="*/ 1 h 179"/>
              <a:gd name="T28" fmla="*/ 61 w 188"/>
              <a:gd name="T29" fmla="*/ 1 h 179"/>
              <a:gd name="T30" fmla="*/ 0 w 188"/>
              <a:gd name="T31" fmla="*/ 91 h 179"/>
              <a:gd name="T32" fmla="*/ 0 w 188"/>
              <a:gd name="T33" fmla="*/ 163 h 179"/>
              <a:gd name="T34" fmla="*/ 104 w 188"/>
              <a:gd name="T35" fmla="*/ 163 h 179"/>
              <a:gd name="T36" fmla="*/ 120 w 188"/>
              <a:gd name="T37" fmla="*/ 179 h 179"/>
              <a:gd name="T38" fmla="*/ 172 w 188"/>
              <a:gd name="T39" fmla="*/ 179 h 179"/>
              <a:gd name="T40" fmla="*/ 188 w 188"/>
              <a:gd name="T41" fmla="*/ 163 h 179"/>
              <a:gd name="T42" fmla="*/ 188 w 188"/>
              <a:gd name="T43" fmla="*/ 99 h 179"/>
              <a:gd name="T44" fmla="*/ 172 w 188"/>
              <a:gd name="T45" fmla="*/ 83 h 179"/>
              <a:gd name="T46" fmla="*/ 146 w 188"/>
              <a:gd name="T47" fmla="*/ 83 h 179"/>
              <a:gd name="T48" fmla="*/ 138 w 188"/>
              <a:gd name="T49" fmla="*/ 75 h 179"/>
              <a:gd name="T50" fmla="*/ 139 w 188"/>
              <a:gd name="T51" fmla="*/ 73 h 179"/>
              <a:gd name="T52" fmla="*/ 178 w 188"/>
              <a:gd name="T53" fmla="*/ 31 h 179"/>
              <a:gd name="T54" fmla="*/ 178 w 188"/>
              <a:gd name="T55" fmla="*/ 31 h 179"/>
              <a:gd name="T56" fmla="*/ 188 w 188"/>
              <a:gd name="T57" fmla="*/ 16 h 179"/>
              <a:gd name="T58" fmla="*/ 172 w 188"/>
              <a:gd name="T59" fmla="*/ 0 h 179"/>
              <a:gd name="T60" fmla="*/ 166 w 188"/>
              <a:gd name="T61" fmla="*/ 1 h 179"/>
              <a:gd name="T62" fmla="*/ 165 w 188"/>
              <a:gd name="T63" fmla="*/ 1 h 179"/>
              <a:gd name="T64" fmla="*/ 104 w 188"/>
              <a:gd name="T65" fmla="*/ 91 h 179"/>
              <a:gd name="T66" fmla="*/ 104 w 188"/>
              <a:gd name="T67"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179">
                <a:moveTo>
                  <a:pt x="0" y="163"/>
                </a:moveTo>
                <a:cubicBezTo>
                  <a:pt x="0" y="172"/>
                  <a:pt x="7" y="179"/>
                  <a:pt x="16" y="179"/>
                </a:cubicBezTo>
                <a:cubicBezTo>
                  <a:pt x="68" y="179"/>
                  <a:pt x="68" y="179"/>
                  <a:pt x="68" y="179"/>
                </a:cubicBezTo>
                <a:cubicBezTo>
                  <a:pt x="77" y="179"/>
                  <a:pt x="84" y="172"/>
                  <a:pt x="84" y="163"/>
                </a:cubicBezTo>
                <a:cubicBezTo>
                  <a:pt x="84" y="99"/>
                  <a:pt x="84" y="99"/>
                  <a:pt x="84" y="99"/>
                </a:cubicBezTo>
                <a:cubicBezTo>
                  <a:pt x="84" y="90"/>
                  <a:pt x="77" y="83"/>
                  <a:pt x="68" y="83"/>
                </a:cubicBezTo>
                <a:cubicBezTo>
                  <a:pt x="42" y="83"/>
                  <a:pt x="42" y="83"/>
                  <a:pt x="42" y="83"/>
                </a:cubicBezTo>
                <a:cubicBezTo>
                  <a:pt x="38" y="83"/>
                  <a:pt x="34" y="79"/>
                  <a:pt x="34" y="75"/>
                </a:cubicBezTo>
                <a:cubicBezTo>
                  <a:pt x="34" y="74"/>
                  <a:pt x="35" y="73"/>
                  <a:pt x="35" y="73"/>
                </a:cubicBezTo>
                <a:cubicBezTo>
                  <a:pt x="41" y="53"/>
                  <a:pt x="55" y="38"/>
                  <a:pt x="74" y="31"/>
                </a:cubicBezTo>
                <a:cubicBezTo>
                  <a:pt x="74" y="31"/>
                  <a:pt x="74" y="31"/>
                  <a:pt x="74" y="31"/>
                </a:cubicBezTo>
                <a:cubicBezTo>
                  <a:pt x="80" y="28"/>
                  <a:pt x="84" y="23"/>
                  <a:pt x="84" y="16"/>
                </a:cubicBezTo>
                <a:cubicBezTo>
                  <a:pt x="84" y="7"/>
                  <a:pt x="77" y="0"/>
                  <a:pt x="68" y="0"/>
                </a:cubicBezTo>
                <a:cubicBezTo>
                  <a:pt x="66" y="0"/>
                  <a:pt x="64" y="0"/>
                  <a:pt x="62" y="1"/>
                </a:cubicBezTo>
                <a:cubicBezTo>
                  <a:pt x="61" y="1"/>
                  <a:pt x="61" y="1"/>
                  <a:pt x="61" y="1"/>
                </a:cubicBezTo>
                <a:cubicBezTo>
                  <a:pt x="25" y="15"/>
                  <a:pt x="0" y="50"/>
                  <a:pt x="0" y="91"/>
                </a:cubicBezTo>
                <a:lnTo>
                  <a:pt x="0" y="163"/>
                </a:lnTo>
                <a:close/>
                <a:moveTo>
                  <a:pt x="104" y="163"/>
                </a:moveTo>
                <a:cubicBezTo>
                  <a:pt x="104" y="172"/>
                  <a:pt x="111" y="179"/>
                  <a:pt x="120" y="179"/>
                </a:cubicBezTo>
                <a:cubicBezTo>
                  <a:pt x="172" y="179"/>
                  <a:pt x="172" y="179"/>
                  <a:pt x="172" y="179"/>
                </a:cubicBezTo>
                <a:cubicBezTo>
                  <a:pt x="181" y="179"/>
                  <a:pt x="188" y="172"/>
                  <a:pt x="188" y="163"/>
                </a:cubicBezTo>
                <a:cubicBezTo>
                  <a:pt x="188" y="99"/>
                  <a:pt x="188" y="99"/>
                  <a:pt x="188" y="99"/>
                </a:cubicBezTo>
                <a:cubicBezTo>
                  <a:pt x="188" y="90"/>
                  <a:pt x="181" y="83"/>
                  <a:pt x="172" y="83"/>
                </a:cubicBezTo>
                <a:cubicBezTo>
                  <a:pt x="146" y="83"/>
                  <a:pt x="146" y="83"/>
                  <a:pt x="146" y="83"/>
                </a:cubicBezTo>
                <a:cubicBezTo>
                  <a:pt x="142" y="83"/>
                  <a:pt x="138" y="79"/>
                  <a:pt x="138" y="75"/>
                </a:cubicBezTo>
                <a:cubicBezTo>
                  <a:pt x="138" y="74"/>
                  <a:pt x="139" y="73"/>
                  <a:pt x="139" y="73"/>
                </a:cubicBezTo>
                <a:cubicBezTo>
                  <a:pt x="145" y="53"/>
                  <a:pt x="159" y="38"/>
                  <a:pt x="178" y="31"/>
                </a:cubicBezTo>
                <a:cubicBezTo>
                  <a:pt x="178" y="31"/>
                  <a:pt x="178" y="31"/>
                  <a:pt x="178" y="31"/>
                </a:cubicBezTo>
                <a:cubicBezTo>
                  <a:pt x="184" y="28"/>
                  <a:pt x="188" y="23"/>
                  <a:pt x="188" y="16"/>
                </a:cubicBezTo>
                <a:cubicBezTo>
                  <a:pt x="188" y="7"/>
                  <a:pt x="181" y="0"/>
                  <a:pt x="172" y="0"/>
                </a:cubicBezTo>
                <a:cubicBezTo>
                  <a:pt x="170" y="0"/>
                  <a:pt x="168" y="0"/>
                  <a:pt x="166" y="1"/>
                </a:cubicBezTo>
                <a:cubicBezTo>
                  <a:pt x="165" y="1"/>
                  <a:pt x="165" y="1"/>
                  <a:pt x="165" y="1"/>
                </a:cubicBezTo>
                <a:cubicBezTo>
                  <a:pt x="129" y="15"/>
                  <a:pt x="104" y="50"/>
                  <a:pt x="104" y="91"/>
                </a:cubicBezTo>
                <a:lnTo>
                  <a:pt x="104" y="163"/>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3" name="Freeform 85"/>
          <p:cNvSpPr>
            <a:spLocks noEditPoints="1"/>
          </p:cNvSpPr>
          <p:nvPr/>
        </p:nvSpPr>
        <p:spPr bwMode="auto">
          <a:xfrm>
            <a:off x="3482182" y="2817852"/>
            <a:ext cx="315913" cy="315912"/>
          </a:xfrm>
          <a:custGeom>
            <a:avLst/>
            <a:gdLst>
              <a:gd name="T0" fmla="*/ 138 w 194"/>
              <a:gd name="T1" fmla="*/ 46 h 194"/>
              <a:gd name="T2" fmla="*/ 148 w 194"/>
              <a:gd name="T3" fmla="*/ 56 h 194"/>
              <a:gd name="T4" fmla="*/ 158 w 194"/>
              <a:gd name="T5" fmla="*/ 46 h 194"/>
              <a:gd name="T6" fmla="*/ 148 w 194"/>
              <a:gd name="T7" fmla="*/ 36 h 194"/>
              <a:gd name="T8" fmla="*/ 138 w 194"/>
              <a:gd name="T9" fmla="*/ 46 h 194"/>
              <a:gd name="T10" fmla="*/ 68 w 194"/>
              <a:gd name="T11" fmla="*/ 187 h 194"/>
              <a:gd name="T12" fmla="*/ 90 w 194"/>
              <a:gd name="T13" fmla="*/ 187 h 194"/>
              <a:gd name="T14" fmla="*/ 188 w 194"/>
              <a:gd name="T15" fmla="*/ 90 h 194"/>
              <a:gd name="T16" fmla="*/ 194 w 194"/>
              <a:gd name="T17" fmla="*/ 76 h 194"/>
              <a:gd name="T18" fmla="*/ 194 w 194"/>
              <a:gd name="T19" fmla="*/ 20 h 194"/>
              <a:gd name="T20" fmla="*/ 174 w 194"/>
              <a:gd name="T21" fmla="*/ 0 h 194"/>
              <a:gd name="T22" fmla="*/ 118 w 194"/>
              <a:gd name="T23" fmla="*/ 0 h 194"/>
              <a:gd name="T24" fmla="*/ 104 w 194"/>
              <a:gd name="T25" fmla="*/ 6 h 194"/>
              <a:gd name="T26" fmla="*/ 7 w 194"/>
              <a:gd name="T27" fmla="*/ 104 h 194"/>
              <a:gd name="T28" fmla="*/ 7 w 194"/>
              <a:gd name="T29" fmla="*/ 126 h 194"/>
              <a:gd name="T30" fmla="*/ 68 w 194"/>
              <a:gd name="T31" fmla="*/ 187 h 194"/>
              <a:gd name="T32" fmla="*/ 122 w 194"/>
              <a:gd name="T33" fmla="*/ 46 h 194"/>
              <a:gd name="T34" fmla="*/ 148 w 194"/>
              <a:gd name="T35" fmla="*/ 20 h 194"/>
              <a:gd name="T36" fmla="*/ 174 w 194"/>
              <a:gd name="T37" fmla="*/ 46 h 194"/>
              <a:gd name="T38" fmla="*/ 148 w 194"/>
              <a:gd name="T39" fmla="*/ 72 h 194"/>
              <a:gd name="T40" fmla="*/ 122 w 194"/>
              <a:gd name="T41" fmla="*/ 4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94">
                <a:moveTo>
                  <a:pt x="138" y="46"/>
                </a:moveTo>
                <a:cubicBezTo>
                  <a:pt x="138" y="52"/>
                  <a:pt x="142" y="56"/>
                  <a:pt x="148" y="56"/>
                </a:cubicBezTo>
                <a:cubicBezTo>
                  <a:pt x="154" y="56"/>
                  <a:pt x="158" y="52"/>
                  <a:pt x="158" y="46"/>
                </a:cubicBezTo>
                <a:cubicBezTo>
                  <a:pt x="158" y="40"/>
                  <a:pt x="154" y="36"/>
                  <a:pt x="148" y="36"/>
                </a:cubicBezTo>
                <a:cubicBezTo>
                  <a:pt x="142" y="36"/>
                  <a:pt x="138" y="40"/>
                  <a:pt x="138" y="46"/>
                </a:cubicBezTo>
                <a:close/>
                <a:moveTo>
                  <a:pt x="68" y="187"/>
                </a:moveTo>
                <a:cubicBezTo>
                  <a:pt x="74" y="194"/>
                  <a:pt x="84" y="194"/>
                  <a:pt x="90" y="187"/>
                </a:cubicBezTo>
                <a:cubicBezTo>
                  <a:pt x="188" y="90"/>
                  <a:pt x="188" y="90"/>
                  <a:pt x="188" y="90"/>
                </a:cubicBezTo>
                <a:cubicBezTo>
                  <a:pt x="192" y="86"/>
                  <a:pt x="194" y="81"/>
                  <a:pt x="194" y="76"/>
                </a:cubicBezTo>
                <a:cubicBezTo>
                  <a:pt x="194" y="20"/>
                  <a:pt x="194" y="20"/>
                  <a:pt x="194" y="20"/>
                </a:cubicBezTo>
                <a:cubicBezTo>
                  <a:pt x="194" y="9"/>
                  <a:pt x="185" y="0"/>
                  <a:pt x="174" y="0"/>
                </a:cubicBezTo>
                <a:cubicBezTo>
                  <a:pt x="118" y="0"/>
                  <a:pt x="118" y="0"/>
                  <a:pt x="118" y="0"/>
                </a:cubicBezTo>
                <a:cubicBezTo>
                  <a:pt x="113" y="0"/>
                  <a:pt x="108" y="2"/>
                  <a:pt x="104" y="6"/>
                </a:cubicBezTo>
                <a:cubicBezTo>
                  <a:pt x="7" y="104"/>
                  <a:pt x="7" y="104"/>
                  <a:pt x="7" y="104"/>
                </a:cubicBezTo>
                <a:cubicBezTo>
                  <a:pt x="0" y="110"/>
                  <a:pt x="0" y="120"/>
                  <a:pt x="7" y="126"/>
                </a:cubicBezTo>
                <a:lnTo>
                  <a:pt x="68" y="187"/>
                </a:lnTo>
                <a:close/>
                <a:moveTo>
                  <a:pt x="122" y="46"/>
                </a:moveTo>
                <a:cubicBezTo>
                  <a:pt x="122" y="32"/>
                  <a:pt x="134" y="20"/>
                  <a:pt x="148" y="20"/>
                </a:cubicBezTo>
                <a:cubicBezTo>
                  <a:pt x="162" y="20"/>
                  <a:pt x="174" y="32"/>
                  <a:pt x="174" y="46"/>
                </a:cubicBezTo>
                <a:cubicBezTo>
                  <a:pt x="174" y="60"/>
                  <a:pt x="162" y="72"/>
                  <a:pt x="148" y="72"/>
                </a:cubicBezTo>
                <a:cubicBezTo>
                  <a:pt x="134" y="72"/>
                  <a:pt x="122" y="60"/>
                  <a:pt x="122" y="46"/>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4" name="Freeform 86"/>
          <p:cNvSpPr>
            <a:spLocks noEditPoints="1"/>
          </p:cNvSpPr>
          <p:nvPr/>
        </p:nvSpPr>
        <p:spPr bwMode="auto">
          <a:xfrm>
            <a:off x="2815432" y="2817852"/>
            <a:ext cx="247650" cy="312737"/>
          </a:xfrm>
          <a:custGeom>
            <a:avLst/>
            <a:gdLst>
              <a:gd name="T0" fmla="*/ 16 w 152"/>
              <a:gd name="T1" fmla="*/ 0 h 192"/>
              <a:gd name="T2" fmla="*/ 0 w 152"/>
              <a:gd name="T3" fmla="*/ 16 h 192"/>
              <a:gd name="T4" fmla="*/ 0 w 152"/>
              <a:gd name="T5" fmla="*/ 176 h 192"/>
              <a:gd name="T6" fmla="*/ 16 w 152"/>
              <a:gd name="T7" fmla="*/ 192 h 192"/>
              <a:gd name="T8" fmla="*/ 136 w 152"/>
              <a:gd name="T9" fmla="*/ 192 h 192"/>
              <a:gd name="T10" fmla="*/ 152 w 152"/>
              <a:gd name="T11" fmla="*/ 176 h 192"/>
              <a:gd name="T12" fmla="*/ 152 w 152"/>
              <a:gd name="T13" fmla="*/ 56 h 192"/>
              <a:gd name="T14" fmla="*/ 146 w 152"/>
              <a:gd name="T15" fmla="*/ 42 h 192"/>
              <a:gd name="T16" fmla="*/ 110 w 152"/>
              <a:gd name="T17" fmla="*/ 6 h 192"/>
              <a:gd name="T18" fmla="*/ 96 w 152"/>
              <a:gd name="T19" fmla="*/ 0 h 192"/>
              <a:gd name="T20" fmla="*/ 16 w 152"/>
              <a:gd name="T21" fmla="*/ 0 h 192"/>
              <a:gd name="T22" fmla="*/ 72 w 152"/>
              <a:gd name="T23" fmla="*/ 28 h 192"/>
              <a:gd name="T24" fmla="*/ 80 w 152"/>
              <a:gd name="T25" fmla="*/ 20 h 192"/>
              <a:gd name="T26" fmla="*/ 88 w 152"/>
              <a:gd name="T27" fmla="*/ 28 h 192"/>
              <a:gd name="T28" fmla="*/ 88 w 152"/>
              <a:gd name="T29" fmla="*/ 58 h 192"/>
              <a:gd name="T30" fmla="*/ 94 w 152"/>
              <a:gd name="T31" fmla="*/ 64 h 192"/>
              <a:gd name="T32" fmla="*/ 124 w 152"/>
              <a:gd name="T33" fmla="*/ 64 h 192"/>
              <a:gd name="T34" fmla="*/ 132 w 152"/>
              <a:gd name="T35" fmla="*/ 72 h 192"/>
              <a:gd name="T36" fmla="*/ 124 w 152"/>
              <a:gd name="T37" fmla="*/ 80 h 192"/>
              <a:gd name="T38" fmla="*/ 88 w 152"/>
              <a:gd name="T39" fmla="*/ 80 h 192"/>
              <a:gd name="T40" fmla="*/ 72 w 152"/>
              <a:gd name="T41" fmla="*/ 64 h 192"/>
              <a:gd name="T42" fmla="*/ 72 w 152"/>
              <a:gd name="T43" fmla="*/ 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92">
                <a:moveTo>
                  <a:pt x="16" y="0"/>
                </a:moveTo>
                <a:cubicBezTo>
                  <a:pt x="7" y="0"/>
                  <a:pt x="0" y="7"/>
                  <a:pt x="0" y="16"/>
                </a:cubicBezTo>
                <a:cubicBezTo>
                  <a:pt x="0" y="176"/>
                  <a:pt x="0" y="176"/>
                  <a:pt x="0" y="176"/>
                </a:cubicBezTo>
                <a:cubicBezTo>
                  <a:pt x="0" y="185"/>
                  <a:pt x="7" y="192"/>
                  <a:pt x="16" y="192"/>
                </a:cubicBezTo>
                <a:cubicBezTo>
                  <a:pt x="136" y="192"/>
                  <a:pt x="136" y="192"/>
                  <a:pt x="136" y="192"/>
                </a:cubicBezTo>
                <a:cubicBezTo>
                  <a:pt x="145" y="192"/>
                  <a:pt x="152" y="185"/>
                  <a:pt x="152" y="176"/>
                </a:cubicBezTo>
                <a:cubicBezTo>
                  <a:pt x="152" y="56"/>
                  <a:pt x="152" y="56"/>
                  <a:pt x="152" y="56"/>
                </a:cubicBezTo>
                <a:cubicBezTo>
                  <a:pt x="152" y="50"/>
                  <a:pt x="150" y="46"/>
                  <a:pt x="146" y="42"/>
                </a:cubicBezTo>
                <a:cubicBezTo>
                  <a:pt x="110" y="6"/>
                  <a:pt x="110" y="6"/>
                  <a:pt x="110" y="6"/>
                </a:cubicBezTo>
                <a:cubicBezTo>
                  <a:pt x="107" y="2"/>
                  <a:pt x="102" y="0"/>
                  <a:pt x="96" y="0"/>
                </a:cubicBezTo>
                <a:lnTo>
                  <a:pt x="16" y="0"/>
                </a:lnTo>
                <a:close/>
                <a:moveTo>
                  <a:pt x="72" y="28"/>
                </a:moveTo>
                <a:cubicBezTo>
                  <a:pt x="72" y="24"/>
                  <a:pt x="76" y="20"/>
                  <a:pt x="80" y="20"/>
                </a:cubicBezTo>
                <a:cubicBezTo>
                  <a:pt x="84" y="20"/>
                  <a:pt x="88" y="24"/>
                  <a:pt x="88" y="28"/>
                </a:cubicBezTo>
                <a:cubicBezTo>
                  <a:pt x="88" y="58"/>
                  <a:pt x="88" y="58"/>
                  <a:pt x="88" y="58"/>
                </a:cubicBezTo>
                <a:cubicBezTo>
                  <a:pt x="88" y="61"/>
                  <a:pt x="91" y="64"/>
                  <a:pt x="94" y="64"/>
                </a:cubicBezTo>
                <a:cubicBezTo>
                  <a:pt x="124" y="64"/>
                  <a:pt x="124" y="64"/>
                  <a:pt x="124" y="64"/>
                </a:cubicBezTo>
                <a:cubicBezTo>
                  <a:pt x="128" y="64"/>
                  <a:pt x="132" y="68"/>
                  <a:pt x="132" y="72"/>
                </a:cubicBezTo>
                <a:cubicBezTo>
                  <a:pt x="132" y="76"/>
                  <a:pt x="128" y="80"/>
                  <a:pt x="124" y="80"/>
                </a:cubicBezTo>
                <a:cubicBezTo>
                  <a:pt x="88" y="80"/>
                  <a:pt x="88" y="80"/>
                  <a:pt x="88" y="80"/>
                </a:cubicBezTo>
                <a:cubicBezTo>
                  <a:pt x="79" y="80"/>
                  <a:pt x="72" y="73"/>
                  <a:pt x="72" y="64"/>
                </a:cubicBezTo>
                <a:lnTo>
                  <a:pt x="72" y="28"/>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5" name="Freeform 87"/>
          <p:cNvSpPr>
            <a:spLocks noEditPoints="1"/>
          </p:cNvSpPr>
          <p:nvPr/>
        </p:nvSpPr>
        <p:spPr bwMode="auto">
          <a:xfrm>
            <a:off x="2112169" y="2817852"/>
            <a:ext cx="247650" cy="312737"/>
          </a:xfrm>
          <a:custGeom>
            <a:avLst/>
            <a:gdLst>
              <a:gd name="T0" fmla="*/ 32 w 152"/>
              <a:gd name="T1" fmla="*/ 88 h 192"/>
              <a:gd name="T2" fmla="*/ 2 w 152"/>
              <a:gd name="T3" fmla="*/ 118 h 192"/>
              <a:gd name="T4" fmla="*/ 0 w 152"/>
              <a:gd name="T5" fmla="*/ 124 h 192"/>
              <a:gd name="T6" fmla="*/ 8 w 152"/>
              <a:gd name="T7" fmla="*/ 132 h 192"/>
              <a:gd name="T8" fmla="*/ 64 w 152"/>
              <a:gd name="T9" fmla="*/ 132 h 192"/>
              <a:gd name="T10" fmla="*/ 64 w 152"/>
              <a:gd name="T11" fmla="*/ 182 h 192"/>
              <a:gd name="T12" fmla="*/ 74 w 152"/>
              <a:gd name="T13" fmla="*/ 192 h 192"/>
              <a:gd name="T14" fmla="*/ 84 w 152"/>
              <a:gd name="T15" fmla="*/ 182 h 192"/>
              <a:gd name="T16" fmla="*/ 84 w 152"/>
              <a:gd name="T17" fmla="*/ 132 h 192"/>
              <a:gd name="T18" fmla="*/ 144 w 152"/>
              <a:gd name="T19" fmla="*/ 132 h 192"/>
              <a:gd name="T20" fmla="*/ 152 w 152"/>
              <a:gd name="T21" fmla="*/ 124 h 192"/>
              <a:gd name="T22" fmla="*/ 150 w 152"/>
              <a:gd name="T23" fmla="*/ 118 h 192"/>
              <a:gd name="T24" fmla="*/ 120 w 152"/>
              <a:gd name="T25" fmla="*/ 88 h 192"/>
              <a:gd name="T26" fmla="*/ 120 w 152"/>
              <a:gd name="T27" fmla="*/ 20 h 192"/>
              <a:gd name="T28" fmla="*/ 126 w 152"/>
              <a:gd name="T29" fmla="*/ 20 h 192"/>
              <a:gd name="T30" fmla="*/ 136 w 152"/>
              <a:gd name="T31" fmla="*/ 10 h 192"/>
              <a:gd name="T32" fmla="*/ 126 w 152"/>
              <a:gd name="T33" fmla="*/ 0 h 192"/>
              <a:gd name="T34" fmla="*/ 26 w 152"/>
              <a:gd name="T35" fmla="*/ 0 h 192"/>
              <a:gd name="T36" fmla="*/ 16 w 152"/>
              <a:gd name="T37" fmla="*/ 10 h 192"/>
              <a:gd name="T38" fmla="*/ 26 w 152"/>
              <a:gd name="T39" fmla="*/ 20 h 192"/>
              <a:gd name="T40" fmla="*/ 32 w 152"/>
              <a:gd name="T41" fmla="*/ 20 h 192"/>
              <a:gd name="T42" fmla="*/ 32 w 152"/>
              <a:gd name="T43" fmla="*/ 88 h 192"/>
              <a:gd name="T44" fmla="*/ 68 w 152"/>
              <a:gd name="T45" fmla="*/ 28 h 192"/>
              <a:gd name="T46" fmla="*/ 68 w 152"/>
              <a:gd name="T47" fmla="*/ 80 h 192"/>
              <a:gd name="T48" fmla="*/ 60 w 152"/>
              <a:gd name="T49" fmla="*/ 88 h 192"/>
              <a:gd name="T50" fmla="*/ 52 w 152"/>
              <a:gd name="T51" fmla="*/ 80 h 192"/>
              <a:gd name="T52" fmla="*/ 52 w 152"/>
              <a:gd name="T53" fmla="*/ 28 h 192"/>
              <a:gd name="T54" fmla="*/ 60 w 152"/>
              <a:gd name="T55" fmla="*/ 20 h 192"/>
              <a:gd name="T56" fmla="*/ 68 w 152"/>
              <a:gd name="T57" fmla="*/ 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2" h="192">
                <a:moveTo>
                  <a:pt x="32" y="88"/>
                </a:moveTo>
                <a:cubicBezTo>
                  <a:pt x="2" y="118"/>
                  <a:pt x="2" y="118"/>
                  <a:pt x="2" y="118"/>
                </a:cubicBezTo>
                <a:cubicBezTo>
                  <a:pt x="1" y="120"/>
                  <a:pt x="0" y="122"/>
                  <a:pt x="0" y="124"/>
                </a:cubicBezTo>
                <a:cubicBezTo>
                  <a:pt x="0" y="128"/>
                  <a:pt x="4" y="132"/>
                  <a:pt x="8" y="132"/>
                </a:cubicBezTo>
                <a:cubicBezTo>
                  <a:pt x="64" y="132"/>
                  <a:pt x="64" y="132"/>
                  <a:pt x="64" y="132"/>
                </a:cubicBezTo>
                <a:cubicBezTo>
                  <a:pt x="64" y="182"/>
                  <a:pt x="64" y="182"/>
                  <a:pt x="64" y="182"/>
                </a:cubicBezTo>
                <a:cubicBezTo>
                  <a:pt x="64" y="188"/>
                  <a:pt x="68" y="192"/>
                  <a:pt x="74" y="192"/>
                </a:cubicBezTo>
                <a:cubicBezTo>
                  <a:pt x="80" y="192"/>
                  <a:pt x="84" y="188"/>
                  <a:pt x="84" y="182"/>
                </a:cubicBezTo>
                <a:cubicBezTo>
                  <a:pt x="84" y="132"/>
                  <a:pt x="84" y="132"/>
                  <a:pt x="84" y="132"/>
                </a:cubicBezTo>
                <a:cubicBezTo>
                  <a:pt x="144" y="132"/>
                  <a:pt x="144" y="132"/>
                  <a:pt x="144" y="132"/>
                </a:cubicBezTo>
                <a:cubicBezTo>
                  <a:pt x="148" y="132"/>
                  <a:pt x="152" y="128"/>
                  <a:pt x="152" y="124"/>
                </a:cubicBezTo>
                <a:cubicBezTo>
                  <a:pt x="152" y="122"/>
                  <a:pt x="151" y="120"/>
                  <a:pt x="150" y="118"/>
                </a:cubicBezTo>
                <a:cubicBezTo>
                  <a:pt x="120" y="88"/>
                  <a:pt x="120" y="88"/>
                  <a:pt x="120" y="88"/>
                </a:cubicBezTo>
                <a:cubicBezTo>
                  <a:pt x="120" y="20"/>
                  <a:pt x="120" y="20"/>
                  <a:pt x="120" y="20"/>
                </a:cubicBezTo>
                <a:cubicBezTo>
                  <a:pt x="126" y="20"/>
                  <a:pt x="126" y="20"/>
                  <a:pt x="126" y="20"/>
                </a:cubicBezTo>
                <a:cubicBezTo>
                  <a:pt x="132" y="20"/>
                  <a:pt x="136" y="16"/>
                  <a:pt x="136" y="10"/>
                </a:cubicBezTo>
                <a:cubicBezTo>
                  <a:pt x="136" y="4"/>
                  <a:pt x="132" y="0"/>
                  <a:pt x="126" y="0"/>
                </a:cubicBezTo>
                <a:cubicBezTo>
                  <a:pt x="26" y="0"/>
                  <a:pt x="26" y="0"/>
                  <a:pt x="26" y="0"/>
                </a:cubicBezTo>
                <a:cubicBezTo>
                  <a:pt x="20" y="0"/>
                  <a:pt x="16" y="4"/>
                  <a:pt x="16" y="10"/>
                </a:cubicBezTo>
                <a:cubicBezTo>
                  <a:pt x="16" y="16"/>
                  <a:pt x="20" y="20"/>
                  <a:pt x="26" y="20"/>
                </a:cubicBezTo>
                <a:cubicBezTo>
                  <a:pt x="32" y="20"/>
                  <a:pt x="32" y="20"/>
                  <a:pt x="32" y="20"/>
                </a:cubicBezTo>
                <a:lnTo>
                  <a:pt x="32" y="88"/>
                </a:lnTo>
                <a:close/>
                <a:moveTo>
                  <a:pt x="68" y="28"/>
                </a:moveTo>
                <a:cubicBezTo>
                  <a:pt x="68" y="80"/>
                  <a:pt x="68" y="80"/>
                  <a:pt x="68" y="80"/>
                </a:cubicBezTo>
                <a:cubicBezTo>
                  <a:pt x="68" y="84"/>
                  <a:pt x="64" y="88"/>
                  <a:pt x="60" y="88"/>
                </a:cubicBezTo>
                <a:cubicBezTo>
                  <a:pt x="56" y="88"/>
                  <a:pt x="52" y="84"/>
                  <a:pt x="52" y="80"/>
                </a:cubicBezTo>
                <a:cubicBezTo>
                  <a:pt x="52" y="28"/>
                  <a:pt x="52" y="28"/>
                  <a:pt x="52" y="28"/>
                </a:cubicBezTo>
                <a:cubicBezTo>
                  <a:pt x="52" y="24"/>
                  <a:pt x="56" y="20"/>
                  <a:pt x="60" y="20"/>
                </a:cubicBezTo>
                <a:cubicBezTo>
                  <a:pt x="64" y="20"/>
                  <a:pt x="68" y="24"/>
                  <a:pt x="68" y="2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6" name="Freeform 88"/>
          <p:cNvSpPr>
            <a:spLocks noEditPoints="1"/>
          </p:cNvSpPr>
          <p:nvPr/>
        </p:nvSpPr>
        <p:spPr bwMode="auto">
          <a:xfrm>
            <a:off x="1429544" y="2817852"/>
            <a:ext cx="201613" cy="312737"/>
          </a:xfrm>
          <a:custGeom>
            <a:avLst/>
            <a:gdLst>
              <a:gd name="T0" fmla="*/ 52 w 124"/>
              <a:gd name="T1" fmla="*/ 62 h 192"/>
              <a:gd name="T2" fmla="*/ 62 w 124"/>
              <a:gd name="T3" fmla="*/ 52 h 192"/>
              <a:gd name="T4" fmla="*/ 72 w 124"/>
              <a:gd name="T5" fmla="*/ 62 h 192"/>
              <a:gd name="T6" fmla="*/ 62 w 124"/>
              <a:gd name="T7" fmla="*/ 72 h 192"/>
              <a:gd name="T8" fmla="*/ 52 w 124"/>
              <a:gd name="T9" fmla="*/ 62 h 192"/>
              <a:gd name="T10" fmla="*/ 62 w 124"/>
              <a:gd name="T11" fmla="*/ 36 h 192"/>
              <a:gd name="T12" fmla="*/ 36 w 124"/>
              <a:gd name="T13" fmla="*/ 62 h 192"/>
              <a:gd name="T14" fmla="*/ 62 w 124"/>
              <a:gd name="T15" fmla="*/ 88 h 192"/>
              <a:gd name="T16" fmla="*/ 88 w 124"/>
              <a:gd name="T17" fmla="*/ 62 h 192"/>
              <a:gd name="T18" fmla="*/ 62 w 124"/>
              <a:gd name="T19" fmla="*/ 36 h 192"/>
              <a:gd name="T20" fmla="*/ 0 w 124"/>
              <a:gd name="T21" fmla="*/ 61 h 192"/>
              <a:gd name="T22" fmla="*/ 52 w 124"/>
              <a:gd name="T23" fmla="*/ 180 h 192"/>
              <a:gd name="T24" fmla="*/ 52 w 124"/>
              <a:gd name="T25" fmla="*/ 182 h 192"/>
              <a:gd name="T26" fmla="*/ 62 w 124"/>
              <a:gd name="T27" fmla="*/ 192 h 192"/>
              <a:gd name="T28" fmla="*/ 72 w 124"/>
              <a:gd name="T29" fmla="*/ 182 h 192"/>
              <a:gd name="T30" fmla="*/ 72 w 124"/>
              <a:gd name="T31" fmla="*/ 180 h 192"/>
              <a:gd name="T32" fmla="*/ 124 w 124"/>
              <a:gd name="T33" fmla="*/ 61 h 192"/>
              <a:gd name="T34" fmla="*/ 62 w 124"/>
              <a:gd name="T35" fmla="*/ 0 h 192"/>
              <a:gd name="T36" fmla="*/ 0 w 124"/>
              <a:gd name="T37" fmla="*/ 61 h 192"/>
              <a:gd name="T38" fmla="*/ 62 w 124"/>
              <a:gd name="T39" fmla="*/ 20 h 192"/>
              <a:gd name="T40" fmla="*/ 104 w 124"/>
              <a:gd name="T41" fmla="*/ 62 h 192"/>
              <a:gd name="T42" fmla="*/ 62 w 124"/>
              <a:gd name="T43" fmla="*/ 104 h 192"/>
              <a:gd name="T44" fmla="*/ 20 w 124"/>
              <a:gd name="T45" fmla="*/ 62 h 192"/>
              <a:gd name="T46" fmla="*/ 62 w 124"/>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7" name="Freeform 89"/>
          <p:cNvSpPr>
            <a:spLocks noEditPoints="1"/>
          </p:cNvSpPr>
          <p:nvPr/>
        </p:nvSpPr>
        <p:spPr bwMode="auto">
          <a:xfrm>
            <a:off x="5595144" y="2128877"/>
            <a:ext cx="312738" cy="312737"/>
          </a:xfrm>
          <a:custGeom>
            <a:avLst/>
            <a:gdLst>
              <a:gd name="T0" fmla="*/ 0 w 192"/>
              <a:gd name="T1" fmla="*/ 176 h 192"/>
              <a:gd name="T2" fmla="*/ 16 w 192"/>
              <a:gd name="T3" fmla="*/ 192 h 192"/>
              <a:gd name="T4" fmla="*/ 68 w 192"/>
              <a:gd name="T5" fmla="*/ 192 h 192"/>
              <a:gd name="T6" fmla="*/ 84 w 192"/>
              <a:gd name="T7" fmla="*/ 176 h 192"/>
              <a:gd name="T8" fmla="*/ 84 w 192"/>
              <a:gd name="T9" fmla="*/ 112 h 192"/>
              <a:gd name="T10" fmla="*/ 108 w 192"/>
              <a:gd name="T11" fmla="*/ 112 h 192"/>
              <a:gd name="T12" fmla="*/ 108 w 192"/>
              <a:gd name="T13" fmla="*/ 176 h 192"/>
              <a:gd name="T14" fmla="*/ 124 w 192"/>
              <a:gd name="T15" fmla="*/ 192 h 192"/>
              <a:gd name="T16" fmla="*/ 176 w 192"/>
              <a:gd name="T17" fmla="*/ 192 h 192"/>
              <a:gd name="T18" fmla="*/ 192 w 192"/>
              <a:gd name="T19" fmla="*/ 176 h 192"/>
              <a:gd name="T20" fmla="*/ 192 w 192"/>
              <a:gd name="T21" fmla="*/ 72 h 192"/>
              <a:gd name="T22" fmla="*/ 176 w 192"/>
              <a:gd name="T23" fmla="*/ 56 h 192"/>
              <a:gd name="T24" fmla="*/ 168 w 192"/>
              <a:gd name="T25" fmla="*/ 56 h 192"/>
              <a:gd name="T26" fmla="*/ 168 w 192"/>
              <a:gd name="T27" fmla="*/ 20 h 192"/>
              <a:gd name="T28" fmla="*/ 170 w 192"/>
              <a:gd name="T29" fmla="*/ 20 h 192"/>
              <a:gd name="T30" fmla="*/ 180 w 192"/>
              <a:gd name="T31" fmla="*/ 10 h 192"/>
              <a:gd name="T32" fmla="*/ 170 w 192"/>
              <a:gd name="T33" fmla="*/ 0 h 192"/>
              <a:gd name="T34" fmla="*/ 118 w 192"/>
              <a:gd name="T35" fmla="*/ 0 h 192"/>
              <a:gd name="T36" fmla="*/ 108 w 192"/>
              <a:gd name="T37" fmla="*/ 10 h 192"/>
              <a:gd name="T38" fmla="*/ 118 w 192"/>
              <a:gd name="T39" fmla="*/ 20 h 192"/>
              <a:gd name="T40" fmla="*/ 120 w 192"/>
              <a:gd name="T41" fmla="*/ 20 h 192"/>
              <a:gd name="T42" fmla="*/ 120 w 192"/>
              <a:gd name="T43" fmla="*/ 56 h 192"/>
              <a:gd name="T44" fmla="*/ 72 w 192"/>
              <a:gd name="T45" fmla="*/ 56 h 192"/>
              <a:gd name="T46" fmla="*/ 72 w 192"/>
              <a:gd name="T47" fmla="*/ 20 h 192"/>
              <a:gd name="T48" fmla="*/ 74 w 192"/>
              <a:gd name="T49" fmla="*/ 20 h 192"/>
              <a:gd name="T50" fmla="*/ 84 w 192"/>
              <a:gd name="T51" fmla="*/ 10 h 192"/>
              <a:gd name="T52" fmla="*/ 74 w 192"/>
              <a:gd name="T53" fmla="*/ 0 h 192"/>
              <a:gd name="T54" fmla="*/ 22 w 192"/>
              <a:gd name="T55" fmla="*/ 0 h 192"/>
              <a:gd name="T56" fmla="*/ 12 w 192"/>
              <a:gd name="T57" fmla="*/ 10 h 192"/>
              <a:gd name="T58" fmla="*/ 22 w 192"/>
              <a:gd name="T59" fmla="*/ 20 h 192"/>
              <a:gd name="T60" fmla="*/ 24 w 192"/>
              <a:gd name="T61" fmla="*/ 20 h 192"/>
              <a:gd name="T62" fmla="*/ 24 w 192"/>
              <a:gd name="T63" fmla="*/ 56 h 192"/>
              <a:gd name="T64" fmla="*/ 16 w 192"/>
              <a:gd name="T65" fmla="*/ 56 h 192"/>
              <a:gd name="T66" fmla="*/ 0 w 192"/>
              <a:gd name="T67" fmla="*/ 72 h 192"/>
              <a:gd name="T68" fmla="*/ 0 w 192"/>
              <a:gd name="T69" fmla="*/ 176 h 192"/>
              <a:gd name="T70" fmla="*/ 104 w 192"/>
              <a:gd name="T71" fmla="*/ 92 h 192"/>
              <a:gd name="T72" fmla="*/ 88 w 192"/>
              <a:gd name="T73" fmla="*/ 92 h 192"/>
              <a:gd name="T74" fmla="*/ 80 w 192"/>
              <a:gd name="T75" fmla="*/ 84 h 192"/>
              <a:gd name="T76" fmla="*/ 88 w 192"/>
              <a:gd name="T77" fmla="*/ 76 h 192"/>
              <a:gd name="T78" fmla="*/ 104 w 192"/>
              <a:gd name="T79" fmla="*/ 76 h 192"/>
              <a:gd name="T80" fmla="*/ 112 w 192"/>
              <a:gd name="T81" fmla="*/ 84 h 192"/>
              <a:gd name="T82" fmla="*/ 104 w 192"/>
              <a:gd name="T83"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0" y="176"/>
                </a:moveTo>
                <a:cubicBezTo>
                  <a:pt x="0" y="185"/>
                  <a:pt x="7" y="192"/>
                  <a:pt x="16" y="192"/>
                </a:cubicBezTo>
                <a:cubicBezTo>
                  <a:pt x="68" y="192"/>
                  <a:pt x="68" y="192"/>
                  <a:pt x="68" y="192"/>
                </a:cubicBezTo>
                <a:cubicBezTo>
                  <a:pt x="77" y="192"/>
                  <a:pt x="84" y="185"/>
                  <a:pt x="84" y="176"/>
                </a:cubicBezTo>
                <a:cubicBezTo>
                  <a:pt x="84" y="112"/>
                  <a:pt x="84" y="112"/>
                  <a:pt x="84" y="112"/>
                </a:cubicBezTo>
                <a:cubicBezTo>
                  <a:pt x="108" y="112"/>
                  <a:pt x="108" y="112"/>
                  <a:pt x="108" y="112"/>
                </a:cubicBezTo>
                <a:cubicBezTo>
                  <a:pt x="108" y="176"/>
                  <a:pt x="108" y="176"/>
                  <a:pt x="108" y="176"/>
                </a:cubicBezTo>
                <a:cubicBezTo>
                  <a:pt x="108" y="185"/>
                  <a:pt x="115" y="192"/>
                  <a:pt x="124" y="192"/>
                </a:cubicBezTo>
                <a:cubicBezTo>
                  <a:pt x="176" y="192"/>
                  <a:pt x="176" y="192"/>
                  <a:pt x="176" y="192"/>
                </a:cubicBezTo>
                <a:cubicBezTo>
                  <a:pt x="185" y="192"/>
                  <a:pt x="192" y="185"/>
                  <a:pt x="192" y="176"/>
                </a:cubicBezTo>
                <a:cubicBezTo>
                  <a:pt x="192" y="72"/>
                  <a:pt x="192" y="72"/>
                  <a:pt x="192" y="72"/>
                </a:cubicBezTo>
                <a:cubicBezTo>
                  <a:pt x="192" y="63"/>
                  <a:pt x="185" y="56"/>
                  <a:pt x="176" y="56"/>
                </a:cubicBezTo>
                <a:cubicBezTo>
                  <a:pt x="168" y="56"/>
                  <a:pt x="168" y="56"/>
                  <a:pt x="168" y="56"/>
                </a:cubicBezTo>
                <a:cubicBezTo>
                  <a:pt x="168" y="20"/>
                  <a:pt x="168" y="20"/>
                  <a:pt x="168" y="20"/>
                </a:cubicBezTo>
                <a:cubicBezTo>
                  <a:pt x="170" y="20"/>
                  <a:pt x="170" y="20"/>
                  <a:pt x="170" y="20"/>
                </a:cubicBezTo>
                <a:cubicBezTo>
                  <a:pt x="176" y="20"/>
                  <a:pt x="180" y="16"/>
                  <a:pt x="180" y="10"/>
                </a:cubicBezTo>
                <a:cubicBezTo>
                  <a:pt x="180" y="4"/>
                  <a:pt x="176" y="0"/>
                  <a:pt x="170" y="0"/>
                </a:cubicBezTo>
                <a:cubicBezTo>
                  <a:pt x="118" y="0"/>
                  <a:pt x="118" y="0"/>
                  <a:pt x="118" y="0"/>
                </a:cubicBezTo>
                <a:cubicBezTo>
                  <a:pt x="112" y="0"/>
                  <a:pt x="108" y="4"/>
                  <a:pt x="108" y="10"/>
                </a:cubicBezTo>
                <a:cubicBezTo>
                  <a:pt x="108" y="16"/>
                  <a:pt x="112" y="20"/>
                  <a:pt x="118" y="20"/>
                </a:cubicBezTo>
                <a:cubicBezTo>
                  <a:pt x="120" y="20"/>
                  <a:pt x="120" y="20"/>
                  <a:pt x="120" y="20"/>
                </a:cubicBezTo>
                <a:cubicBezTo>
                  <a:pt x="120" y="56"/>
                  <a:pt x="120" y="56"/>
                  <a:pt x="120" y="56"/>
                </a:cubicBezTo>
                <a:cubicBezTo>
                  <a:pt x="72" y="56"/>
                  <a:pt x="72" y="56"/>
                  <a:pt x="72" y="56"/>
                </a:cubicBezTo>
                <a:cubicBezTo>
                  <a:pt x="72" y="20"/>
                  <a:pt x="72" y="20"/>
                  <a:pt x="72" y="20"/>
                </a:cubicBezTo>
                <a:cubicBezTo>
                  <a:pt x="74" y="20"/>
                  <a:pt x="74" y="20"/>
                  <a:pt x="74" y="20"/>
                </a:cubicBezTo>
                <a:cubicBezTo>
                  <a:pt x="80" y="20"/>
                  <a:pt x="84" y="16"/>
                  <a:pt x="84" y="10"/>
                </a:cubicBezTo>
                <a:cubicBezTo>
                  <a:pt x="84" y="4"/>
                  <a:pt x="80" y="0"/>
                  <a:pt x="74" y="0"/>
                </a:cubicBezTo>
                <a:cubicBezTo>
                  <a:pt x="22" y="0"/>
                  <a:pt x="22" y="0"/>
                  <a:pt x="22" y="0"/>
                </a:cubicBezTo>
                <a:cubicBezTo>
                  <a:pt x="16" y="0"/>
                  <a:pt x="12" y="4"/>
                  <a:pt x="12" y="10"/>
                </a:cubicBezTo>
                <a:cubicBezTo>
                  <a:pt x="12" y="16"/>
                  <a:pt x="16" y="20"/>
                  <a:pt x="22" y="20"/>
                </a:cubicBezTo>
                <a:cubicBezTo>
                  <a:pt x="24" y="20"/>
                  <a:pt x="24" y="20"/>
                  <a:pt x="24" y="20"/>
                </a:cubicBezTo>
                <a:cubicBezTo>
                  <a:pt x="24" y="56"/>
                  <a:pt x="24" y="56"/>
                  <a:pt x="24" y="56"/>
                </a:cubicBezTo>
                <a:cubicBezTo>
                  <a:pt x="16" y="56"/>
                  <a:pt x="16" y="56"/>
                  <a:pt x="16" y="56"/>
                </a:cubicBezTo>
                <a:cubicBezTo>
                  <a:pt x="7" y="56"/>
                  <a:pt x="0" y="63"/>
                  <a:pt x="0" y="72"/>
                </a:cubicBezTo>
                <a:lnTo>
                  <a:pt x="0" y="176"/>
                </a:lnTo>
                <a:close/>
                <a:moveTo>
                  <a:pt x="104" y="92"/>
                </a:moveTo>
                <a:cubicBezTo>
                  <a:pt x="88" y="92"/>
                  <a:pt x="88" y="92"/>
                  <a:pt x="88" y="92"/>
                </a:cubicBezTo>
                <a:cubicBezTo>
                  <a:pt x="84" y="92"/>
                  <a:pt x="80" y="88"/>
                  <a:pt x="80" y="84"/>
                </a:cubicBezTo>
                <a:cubicBezTo>
                  <a:pt x="80" y="80"/>
                  <a:pt x="84" y="76"/>
                  <a:pt x="88" y="76"/>
                </a:cubicBezTo>
                <a:cubicBezTo>
                  <a:pt x="104" y="76"/>
                  <a:pt x="104" y="76"/>
                  <a:pt x="104" y="76"/>
                </a:cubicBezTo>
                <a:cubicBezTo>
                  <a:pt x="108" y="76"/>
                  <a:pt x="112" y="80"/>
                  <a:pt x="112" y="84"/>
                </a:cubicBezTo>
                <a:cubicBezTo>
                  <a:pt x="112" y="88"/>
                  <a:pt x="108" y="92"/>
                  <a:pt x="104" y="92"/>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8" name="Freeform 90"/>
          <p:cNvSpPr>
            <a:spLocks noEditPoints="1"/>
          </p:cNvSpPr>
          <p:nvPr/>
        </p:nvSpPr>
        <p:spPr bwMode="auto">
          <a:xfrm>
            <a:off x="4895057" y="2135227"/>
            <a:ext cx="296863" cy="296862"/>
          </a:xfrm>
          <a:custGeom>
            <a:avLst/>
            <a:gdLst>
              <a:gd name="T0" fmla="*/ 92 w 182"/>
              <a:gd name="T1" fmla="*/ 60 h 182"/>
              <a:gd name="T2" fmla="*/ 82 w 182"/>
              <a:gd name="T3" fmla="*/ 70 h 182"/>
              <a:gd name="T4" fmla="*/ 92 w 182"/>
              <a:gd name="T5" fmla="*/ 80 h 182"/>
              <a:gd name="T6" fmla="*/ 102 w 182"/>
              <a:gd name="T7" fmla="*/ 80 h 182"/>
              <a:gd name="T8" fmla="*/ 102 w 182"/>
              <a:gd name="T9" fmla="*/ 90 h 182"/>
              <a:gd name="T10" fmla="*/ 112 w 182"/>
              <a:gd name="T11" fmla="*/ 100 h 182"/>
              <a:gd name="T12" fmla="*/ 122 w 182"/>
              <a:gd name="T13" fmla="*/ 90 h 182"/>
              <a:gd name="T14" fmla="*/ 122 w 182"/>
              <a:gd name="T15" fmla="*/ 80 h 182"/>
              <a:gd name="T16" fmla="*/ 132 w 182"/>
              <a:gd name="T17" fmla="*/ 80 h 182"/>
              <a:gd name="T18" fmla="*/ 142 w 182"/>
              <a:gd name="T19" fmla="*/ 70 h 182"/>
              <a:gd name="T20" fmla="*/ 132 w 182"/>
              <a:gd name="T21" fmla="*/ 60 h 182"/>
              <a:gd name="T22" fmla="*/ 122 w 182"/>
              <a:gd name="T23" fmla="*/ 60 h 182"/>
              <a:gd name="T24" fmla="*/ 122 w 182"/>
              <a:gd name="T25" fmla="*/ 50 h 182"/>
              <a:gd name="T26" fmla="*/ 112 w 182"/>
              <a:gd name="T27" fmla="*/ 40 h 182"/>
              <a:gd name="T28" fmla="*/ 102 w 182"/>
              <a:gd name="T29" fmla="*/ 50 h 182"/>
              <a:gd name="T30" fmla="*/ 102 w 182"/>
              <a:gd name="T31" fmla="*/ 60 h 182"/>
              <a:gd name="T32" fmla="*/ 92 w 182"/>
              <a:gd name="T33" fmla="*/ 60 h 182"/>
              <a:gd name="T34" fmla="*/ 7 w 182"/>
              <a:gd name="T35" fmla="*/ 153 h 182"/>
              <a:gd name="T36" fmla="*/ 7 w 182"/>
              <a:gd name="T37" fmla="*/ 175 h 182"/>
              <a:gd name="T38" fmla="*/ 29 w 182"/>
              <a:gd name="T39" fmla="*/ 175 h 182"/>
              <a:gd name="T40" fmla="*/ 75 w 182"/>
              <a:gd name="T41" fmla="*/ 129 h 182"/>
              <a:gd name="T42" fmla="*/ 112 w 182"/>
              <a:gd name="T43" fmla="*/ 140 h 182"/>
              <a:gd name="T44" fmla="*/ 182 w 182"/>
              <a:gd name="T45" fmla="*/ 70 h 182"/>
              <a:gd name="T46" fmla="*/ 112 w 182"/>
              <a:gd name="T47" fmla="*/ 0 h 182"/>
              <a:gd name="T48" fmla="*/ 42 w 182"/>
              <a:gd name="T49" fmla="*/ 70 h 182"/>
              <a:gd name="T50" fmla="*/ 53 w 182"/>
              <a:gd name="T51" fmla="*/ 107 h 182"/>
              <a:gd name="T52" fmla="*/ 7 w 182"/>
              <a:gd name="T53" fmla="*/ 153 h 182"/>
              <a:gd name="T54" fmla="*/ 62 w 182"/>
              <a:gd name="T55" fmla="*/ 70 h 182"/>
              <a:gd name="T56" fmla="*/ 112 w 182"/>
              <a:gd name="T57" fmla="*/ 20 h 182"/>
              <a:gd name="T58" fmla="*/ 162 w 182"/>
              <a:gd name="T59" fmla="*/ 70 h 182"/>
              <a:gd name="T60" fmla="*/ 112 w 182"/>
              <a:gd name="T61" fmla="*/ 120 h 182"/>
              <a:gd name="T62" fmla="*/ 62 w 182"/>
              <a:gd name="T63"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 h="182">
                <a:moveTo>
                  <a:pt x="92" y="60"/>
                </a:moveTo>
                <a:cubicBezTo>
                  <a:pt x="86" y="60"/>
                  <a:pt x="82" y="64"/>
                  <a:pt x="82" y="70"/>
                </a:cubicBezTo>
                <a:cubicBezTo>
                  <a:pt x="82" y="76"/>
                  <a:pt x="86" y="80"/>
                  <a:pt x="92" y="80"/>
                </a:cubicBezTo>
                <a:cubicBezTo>
                  <a:pt x="102" y="80"/>
                  <a:pt x="102" y="80"/>
                  <a:pt x="102" y="80"/>
                </a:cubicBezTo>
                <a:cubicBezTo>
                  <a:pt x="102" y="90"/>
                  <a:pt x="102" y="90"/>
                  <a:pt x="102" y="90"/>
                </a:cubicBezTo>
                <a:cubicBezTo>
                  <a:pt x="102" y="96"/>
                  <a:pt x="106" y="100"/>
                  <a:pt x="112" y="100"/>
                </a:cubicBezTo>
                <a:cubicBezTo>
                  <a:pt x="118" y="100"/>
                  <a:pt x="122" y="96"/>
                  <a:pt x="122" y="90"/>
                </a:cubicBezTo>
                <a:cubicBezTo>
                  <a:pt x="122" y="80"/>
                  <a:pt x="122" y="80"/>
                  <a:pt x="122" y="80"/>
                </a:cubicBezTo>
                <a:cubicBezTo>
                  <a:pt x="132" y="80"/>
                  <a:pt x="132" y="80"/>
                  <a:pt x="132" y="80"/>
                </a:cubicBezTo>
                <a:cubicBezTo>
                  <a:pt x="138" y="80"/>
                  <a:pt x="142" y="76"/>
                  <a:pt x="142" y="70"/>
                </a:cubicBezTo>
                <a:cubicBezTo>
                  <a:pt x="142" y="64"/>
                  <a:pt x="138" y="60"/>
                  <a:pt x="132" y="60"/>
                </a:cubicBezTo>
                <a:cubicBezTo>
                  <a:pt x="122" y="60"/>
                  <a:pt x="122" y="60"/>
                  <a:pt x="122" y="60"/>
                </a:cubicBezTo>
                <a:cubicBezTo>
                  <a:pt x="122" y="50"/>
                  <a:pt x="122" y="50"/>
                  <a:pt x="122" y="50"/>
                </a:cubicBezTo>
                <a:cubicBezTo>
                  <a:pt x="122" y="44"/>
                  <a:pt x="118" y="40"/>
                  <a:pt x="112" y="40"/>
                </a:cubicBezTo>
                <a:cubicBezTo>
                  <a:pt x="106" y="40"/>
                  <a:pt x="102" y="44"/>
                  <a:pt x="102" y="50"/>
                </a:cubicBezTo>
                <a:cubicBezTo>
                  <a:pt x="102" y="60"/>
                  <a:pt x="102" y="60"/>
                  <a:pt x="102" y="60"/>
                </a:cubicBezTo>
                <a:lnTo>
                  <a:pt x="92" y="60"/>
                </a:lnTo>
                <a:close/>
                <a:moveTo>
                  <a:pt x="7" y="153"/>
                </a:moveTo>
                <a:cubicBezTo>
                  <a:pt x="0" y="159"/>
                  <a:pt x="0" y="169"/>
                  <a:pt x="7" y="175"/>
                </a:cubicBezTo>
                <a:cubicBezTo>
                  <a:pt x="13" y="182"/>
                  <a:pt x="23" y="182"/>
                  <a:pt x="29" y="175"/>
                </a:cubicBezTo>
                <a:cubicBezTo>
                  <a:pt x="75" y="129"/>
                  <a:pt x="75" y="129"/>
                  <a:pt x="75" y="129"/>
                </a:cubicBezTo>
                <a:cubicBezTo>
                  <a:pt x="86" y="136"/>
                  <a:pt x="98" y="140"/>
                  <a:pt x="112" y="140"/>
                </a:cubicBezTo>
                <a:cubicBezTo>
                  <a:pt x="151" y="140"/>
                  <a:pt x="182" y="109"/>
                  <a:pt x="182" y="70"/>
                </a:cubicBezTo>
                <a:cubicBezTo>
                  <a:pt x="182" y="31"/>
                  <a:pt x="151" y="0"/>
                  <a:pt x="112" y="0"/>
                </a:cubicBezTo>
                <a:cubicBezTo>
                  <a:pt x="73" y="0"/>
                  <a:pt x="42" y="31"/>
                  <a:pt x="42" y="70"/>
                </a:cubicBezTo>
                <a:cubicBezTo>
                  <a:pt x="42" y="84"/>
                  <a:pt x="46" y="96"/>
                  <a:pt x="53" y="107"/>
                </a:cubicBezTo>
                <a:lnTo>
                  <a:pt x="7" y="153"/>
                </a:lnTo>
                <a:close/>
                <a:moveTo>
                  <a:pt x="62" y="70"/>
                </a:moveTo>
                <a:cubicBezTo>
                  <a:pt x="62" y="42"/>
                  <a:pt x="84" y="20"/>
                  <a:pt x="112" y="20"/>
                </a:cubicBezTo>
                <a:cubicBezTo>
                  <a:pt x="140" y="20"/>
                  <a:pt x="162" y="42"/>
                  <a:pt x="162" y="70"/>
                </a:cubicBezTo>
                <a:cubicBezTo>
                  <a:pt x="162" y="98"/>
                  <a:pt x="140" y="120"/>
                  <a:pt x="112" y="120"/>
                </a:cubicBezTo>
                <a:cubicBezTo>
                  <a:pt x="84" y="120"/>
                  <a:pt x="62" y="98"/>
                  <a:pt x="62" y="7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89" name="Freeform 91"/>
          <p:cNvSpPr>
            <a:spLocks noEditPoints="1"/>
          </p:cNvSpPr>
          <p:nvPr/>
        </p:nvSpPr>
        <p:spPr bwMode="auto">
          <a:xfrm>
            <a:off x="4191794" y="2135227"/>
            <a:ext cx="296863" cy="296862"/>
          </a:xfrm>
          <a:custGeom>
            <a:avLst/>
            <a:gdLst>
              <a:gd name="T0" fmla="*/ 92 w 182"/>
              <a:gd name="T1" fmla="*/ 60 h 182"/>
              <a:gd name="T2" fmla="*/ 82 w 182"/>
              <a:gd name="T3" fmla="*/ 70 h 182"/>
              <a:gd name="T4" fmla="*/ 92 w 182"/>
              <a:gd name="T5" fmla="*/ 80 h 182"/>
              <a:gd name="T6" fmla="*/ 132 w 182"/>
              <a:gd name="T7" fmla="*/ 80 h 182"/>
              <a:gd name="T8" fmla="*/ 142 w 182"/>
              <a:gd name="T9" fmla="*/ 70 h 182"/>
              <a:gd name="T10" fmla="*/ 132 w 182"/>
              <a:gd name="T11" fmla="*/ 60 h 182"/>
              <a:gd name="T12" fmla="*/ 92 w 182"/>
              <a:gd name="T13" fmla="*/ 60 h 182"/>
              <a:gd name="T14" fmla="*/ 7 w 182"/>
              <a:gd name="T15" fmla="*/ 153 h 182"/>
              <a:gd name="T16" fmla="*/ 7 w 182"/>
              <a:gd name="T17" fmla="*/ 175 h 182"/>
              <a:gd name="T18" fmla="*/ 29 w 182"/>
              <a:gd name="T19" fmla="*/ 175 h 182"/>
              <a:gd name="T20" fmla="*/ 75 w 182"/>
              <a:gd name="T21" fmla="*/ 129 h 182"/>
              <a:gd name="T22" fmla="*/ 112 w 182"/>
              <a:gd name="T23" fmla="*/ 140 h 182"/>
              <a:gd name="T24" fmla="*/ 182 w 182"/>
              <a:gd name="T25" fmla="*/ 70 h 182"/>
              <a:gd name="T26" fmla="*/ 112 w 182"/>
              <a:gd name="T27" fmla="*/ 0 h 182"/>
              <a:gd name="T28" fmla="*/ 42 w 182"/>
              <a:gd name="T29" fmla="*/ 70 h 182"/>
              <a:gd name="T30" fmla="*/ 53 w 182"/>
              <a:gd name="T31" fmla="*/ 107 h 182"/>
              <a:gd name="T32" fmla="*/ 7 w 182"/>
              <a:gd name="T33" fmla="*/ 153 h 182"/>
              <a:gd name="T34" fmla="*/ 62 w 182"/>
              <a:gd name="T35" fmla="*/ 70 h 182"/>
              <a:gd name="T36" fmla="*/ 112 w 182"/>
              <a:gd name="T37" fmla="*/ 20 h 182"/>
              <a:gd name="T38" fmla="*/ 162 w 182"/>
              <a:gd name="T39" fmla="*/ 70 h 182"/>
              <a:gd name="T40" fmla="*/ 112 w 182"/>
              <a:gd name="T41" fmla="*/ 120 h 182"/>
              <a:gd name="T42" fmla="*/ 62 w 182"/>
              <a:gd name="T43"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82">
                <a:moveTo>
                  <a:pt x="92" y="60"/>
                </a:moveTo>
                <a:cubicBezTo>
                  <a:pt x="86" y="60"/>
                  <a:pt x="82" y="64"/>
                  <a:pt x="82" y="70"/>
                </a:cubicBezTo>
                <a:cubicBezTo>
                  <a:pt x="82" y="76"/>
                  <a:pt x="86" y="80"/>
                  <a:pt x="92" y="80"/>
                </a:cubicBezTo>
                <a:cubicBezTo>
                  <a:pt x="132" y="80"/>
                  <a:pt x="132" y="80"/>
                  <a:pt x="132" y="80"/>
                </a:cubicBezTo>
                <a:cubicBezTo>
                  <a:pt x="138" y="80"/>
                  <a:pt x="142" y="76"/>
                  <a:pt x="142" y="70"/>
                </a:cubicBezTo>
                <a:cubicBezTo>
                  <a:pt x="142" y="64"/>
                  <a:pt x="138" y="60"/>
                  <a:pt x="132" y="60"/>
                </a:cubicBezTo>
                <a:lnTo>
                  <a:pt x="92" y="60"/>
                </a:lnTo>
                <a:close/>
                <a:moveTo>
                  <a:pt x="7" y="153"/>
                </a:moveTo>
                <a:cubicBezTo>
                  <a:pt x="0" y="159"/>
                  <a:pt x="0" y="169"/>
                  <a:pt x="7" y="175"/>
                </a:cubicBezTo>
                <a:cubicBezTo>
                  <a:pt x="13" y="182"/>
                  <a:pt x="23" y="182"/>
                  <a:pt x="29" y="175"/>
                </a:cubicBezTo>
                <a:cubicBezTo>
                  <a:pt x="75" y="129"/>
                  <a:pt x="75" y="129"/>
                  <a:pt x="75" y="129"/>
                </a:cubicBezTo>
                <a:cubicBezTo>
                  <a:pt x="86" y="136"/>
                  <a:pt x="98" y="140"/>
                  <a:pt x="112" y="140"/>
                </a:cubicBezTo>
                <a:cubicBezTo>
                  <a:pt x="151" y="140"/>
                  <a:pt x="182" y="109"/>
                  <a:pt x="182" y="70"/>
                </a:cubicBezTo>
                <a:cubicBezTo>
                  <a:pt x="182" y="31"/>
                  <a:pt x="151" y="0"/>
                  <a:pt x="112" y="0"/>
                </a:cubicBezTo>
                <a:cubicBezTo>
                  <a:pt x="73" y="0"/>
                  <a:pt x="42" y="31"/>
                  <a:pt x="42" y="70"/>
                </a:cubicBezTo>
                <a:cubicBezTo>
                  <a:pt x="42" y="84"/>
                  <a:pt x="46" y="96"/>
                  <a:pt x="53" y="107"/>
                </a:cubicBezTo>
                <a:lnTo>
                  <a:pt x="7" y="153"/>
                </a:lnTo>
                <a:close/>
                <a:moveTo>
                  <a:pt x="62" y="70"/>
                </a:moveTo>
                <a:cubicBezTo>
                  <a:pt x="62" y="42"/>
                  <a:pt x="84" y="20"/>
                  <a:pt x="112" y="20"/>
                </a:cubicBezTo>
                <a:cubicBezTo>
                  <a:pt x="140" y="20"/>
                  <a:pt x="162" y="42"/>
                  <a:pt x="162" y="70"/>
                </a:cubicBezTo>
                <a:cubicBezTo>
                  <a:pt x="162" y="98"/>
                  <a:pt x="140" y="120"/>
                  <a:pt x="112" y="120"/>
                </a:cubicBezTo>
                <a:cubicBezTo>
                  <a:pt x="84" y="120"/>
                  <a:pt x="62" y="98"/>
                  <a:pt x="62" y="7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0" name="Freeform 92"/>
          <p:cNvSpPr>
            <a:spLocks noEditPoints="1"/>
          </p:cNvSpPr>
          <p:nvPr/>
        </p:nvSpPr>
        <p:spPr bwMode="auto">
          <a:xfrm>
            <a:off x="3490119" y="2135227"/>
            <a:ext cx="295275" cy="296862"/>
          </a:xfrm>
          <a:custGeom>
            <a:avLst/>
            <a:gdLst>
              <a:gd name="T0" fmla="*/ 117 w 182"/>
              <a:gd name="T1" fmla="*/ 48 h 182"/>
              <a:gd name="T2" fmla="*/ 134 w 182"/>
              <a:gd name="T3" fmla="*/ 65 h 182"/>
              <a:gd name="T4" fmla="*/ 142 w 182"/>
              <a:gd name="T5" fmla="*/ 72 h 182"/>
              <a:gd name="T6" fmla="*/ 150 w 182"/>
              <a:gd name="T7" fmla="*/ 64 h 182"/>
              <a:gd name="T8" fmla="*/ 139 w 182"/>
              <a:gd name="T9" fmla="*/ 43 h 182"/>
              <a:gd name="T10" fmla="*/ 118 w 182"/>
              <a:gd name="T11" fmla="*/ 32 h 182"/>
              <a:gd name="T12" fmla="*/ 110 w 182"/>
              <a:gd name="T13" fmla="*/ 40 h 182"/>
              <a:gd name="T14" fmla="*/ 117 w 182"/>
              <a:gd name="T15" fmla="*/ 48 h 182"/>
              <a:gd name="T16" fmla="*/ 7 w 182"/>
              <a:gd name="T17" fmla="*/ 153 h 182"/>
              <a:gd name="T18" fmla="*/ 7 w 182"/>
              <a:gd name="T19" fmla="*/ 175 h 182"/>
              <a:gd name="T20" fmla="*/ 29 w 182"/>
              <a:gd name="T21" fmla="*/ 175 h 182"/>
              <a:gd name="T22" fmla="*/ 75 w 182"/>
              <a:gd name="T23" fmla="*/ 129 h 182"/>
              <a:gd name="T24" fmla="*/ 112 w 182"/>
              <a:gd name="T25" fmla="*/ 140 h 182"/>
              <a:gd name="T26" fmla="*/ 182 w 182"/>
              <a:gd name="T27" fmla="*/ 70 h 182"/>
              <a:gd name="T28" fmla="*/ 112 w 182"/>
              <a:gd name="T29" fmla="*/ 0 h 182"/>
              <a:gd name="T30" fmla="*/ 42 w 182"/>
              <a:gd name="T31" fmla="*/ 70 h 182"/>
              <a:gd name="T32" fmla="*/ 53 w 182"/>
              <a:gd name="T33" fmla="*/ 107 h 182"/>
              <a:gd name="T34" fmla="*/ 7 w 182"/>
              <a:gd name="T35" fmla="*/ 153 h 182"/>
              <a:gd name="T36" fmla="*/ 62 w 182"/>
              <a:gd name="T37" fmla="*/ 70 h 182"/>
              <a:gd name="T38" fmla="*/ 112 w 182"/>
              <a:gd name="T39" fmla="*/ 20 h 182"/>
              <a:gd name="T40" fmla="*/ 162 w 182"/>
              <a:gd name="T41" fmla="*/ 70 h 182"/>
              <a:gd name="T42" fmla="*/ 112 w 182"/>
              <a:gd name="T43" fmla="*/ 120 h 182"/>
              <a:gd name="T44" fmla="*/ 62 w 182"/>
              <a:gd name="T45"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2" h="182">
                <a:moveTo>
                  <a:pt x="117" y="48"/>
                </a:moveTo>
                <a:cubicBezTo>
                  <a:pt x="125" y="50"/>
                  <a:pt x="132" y="57"/>
                  <a:pt x="134" y="65"/>
                </a:cubicBezTo>
                <a:cubicBezTo>
                  <a:pt x="135" y="69"/>
                  <a:pt x="138" y="72"/>
                  <a:pt x="142" y="72"/>
                </a:cubicBezTo>
                <a:cubicBezTo>
                  <a:pt x="146" y="72"/>
                  <a:pt x="150" y="68"/>
                  <a:pt x="150" y="64"/>
                </a:cubicBezTo>
                <a:cubicBezTo>
                  <a:pt x="150" y="58"/>
                  <a:pt x="145" y="49"/>
                  <a:pt x="139" y="43"/>
                </a:cubicBezTo>
                <a:cubicBezTo>
                  <a:pt x="132" y="37"/>
                  <a:pt x="124" y="32"/>
                  <a:pt x="118" y="32"/>
                </a:cubicBezTo>
                <a:cubicBezTo>
                  <a:pt x="114" y="32"/>
                  <a:pt x="110" y="36"/>
                  <a:pt x="110" y="40"/>
                </a:cubicBezTo>
                <a:cubicBezTo>
                  <a:pt x="110" y="44"/>
                  <a:pt x="113" y="47"/>
                  <a:pt x="117" y="48"/>
                </a:cubicBezTo>
                <a:close/>
                <a:moveTo>
                  <a:pt x="7" y="153"/>
                </a:moveTo>
                <a:cubicBezTo>
                  <a:pt x="0" y="159"/>
                  <a:pt x="0" y="169"/>
                  <a:pt x="7" y="175"/>
                </a:cubicBezTo>
                <a:cubicBezTo>
                  <a:pt x="13" y="182"/>
                  <a:pt x="23" y="182"/>
                  <a:pt x="29" y="175"/>
                </a:cubicBezTo>
                <a:cubicBezTo>
                  <a:pt x="75" y="129"/>
                  <a:pt x="75" y="129"/>
                  <a:pt x="75" y="129"/>
                </a:cubicBezTo>
                <a:cubicBezTo>
                  <a:pt x="86" y="136"/>
                  <a:pt x="98" y="140"/>
                  <a:pt x="112" y="140"/>
                </a:cubicBezTo>
                <a:cubicBezTo>
                  <a:pt x="151" y="140"/>
                  <a:pt x="182" y="109"/>
                  <a:pt x="182" y="70"/>
                </a:cubicBezTo>
                <a:cubicBezTo>
                  <a:pt x="182" y="31"/>
                  <a:pt x="151" y="0"/>
                  <a:pt x="112" y="0"/>
                </a:cubicBezTo>
                <a:cubicBezTo>
                  <a:pt x="73" y="0"/>
                  <a:pt x="42" y="31"/>
                  <a:pt x="42" y="70"/>
                </a:cubicBezTo>
                <a:cubicBezTo>
                  <a:pt x="42" y="84"/>
                  <a:pt x="46" y="96"/>
                  <a:pt x="53" y="107"/>
                </a:cubicBezTo>
                <a:lnTo>
                  <a:pt x="7" y="153"/>
                </a:lnTo>
                <a:close/>
                <a:moveTo>
                  <a:pt x="62" y="70"/>
                </a:moveTo>
                <a:cubicBezTo>
                  <a:pt x="62" y="42"/>
                  <a:pt x="84" y="20"/>
                  <a:pt x="112" y="20"/>
                </a:cubicBezTo>
                <a:cubicBezTo>
                  <a:pt x="140" y="20"/>
                  <a:pt x="162" y="42"/>
                  <a:pt x="162" y="70"/>
                </a:cubicBezTo>
                <a:cubicBezTo>
                  <a:pt x="162" y="98"/>
                  <a:pt x="140" y="120"/>
                  <a:pt x="112" y="120"/>
                </a:cubicBezTo>
                <a:cubicBezTo>
                  <a:pt x="84" y="120"/>
                  <a:pt x="62" y="98"/>
                  <a:pt x="62" y="7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1" name="Freeform 93"/>
          <p:cNvSpPr>
            <a:spLocks/>
          </p:cNvSpPr>
          <p:nvPr/>
        </p:nvSpPr>
        <p:spPr bwMode="auto">
          <a:xfrm>
            <a:off x="2783682" y="2154277"/>
            <a:ext cx="311150" cy="254000"/>
          </a:xfrm>
          <a:custGeom>
            <a:avLst/>
            <a:gdLst>
              <a:gd name="T0" fmla="*/ 0 w 192"/>
              <a:gd name="T1" fmla="*/ 140 h 156"/>
              <a:gd name="T2" fmla="*/ 16 w 192"/>
              <a:gd name="T3" fmla="*/ 156 h 156"/>
              <a:gd name="T4" fmla="*/ 176 w 192"/>
              <a:gd name="T5" fmla="*/ 156 h 156"/>
              <a:gd name="T6" fmla="*/ 192 w 192"/>
              <a:gd name="T7" fmla="*/ 140 h 156"/>
              <a:gd name="T8" fmla="*/ 192 w 192"/>
              <a:gd name="T9" fmla="*/ 32 h 156"/>
              <a:gd name="T10" fmla="*/ 176 w 192"/>
              <a:gd name="T11" fmla="*/ 16 h 156"/>
              <a:gd name="T12" fmla="*/ 96 w 192"/>
              <a:gd name="T13" fmla="*/ 16 h 156"/>
              <a:gd name="T14" fmla="*/ 96 w 192"/>
              <a:gd name="T15" fmla="*/ 9 h 156"/>
              <a:gd name="T16" fmla="*/ 87 w 192"/>
              <a:gd name="T17" fmla="*/ 0 h 156"/>
              <a:gd name="T18" fmla="*/ 45 w 192"/>
              <a:gd name="T19" fmla="*/ 0 h 156"/>
              <a:gd name="T20" fmla="*/ 36 w 192"/>
              <a:gd name="T21" fmla="*/ 9 h 156"/>
              <a:gd name="T22" fmla="*/ 36 w 192"/>
              <a:gd name="T23" fmla="*/ 128 h 156"/>
              <a:gd name="T24" fmla="*/ 28 w 192"/>
              <a:gd name="T25" fmla="*/ 136 h 156"/>
              <a:gd name="T26" fmla="*/ 20 w 192"/>
              <a:gd name="T27" fmla="*/ 128 h 156"/>
              <a:gd name="T28" fmla="*/ 20 w 192"/>
              <a:gd name="T29" fmla="*/ 26 h 156"/>
              <a:gd name="T30" fmla="*/ 10 w 192"/>
              <a:gd name="T31" fmla="*/ 16 h 156"/>
              <a:gd name="T32" fmla="*/ 0 w 192"/>
              <a:gd name="T33" fmla="*/ 26 h 156"/>
              <a:gd name="T34" fmla="*/ 0 w 192"/>
              <a:gd name="T35"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56">
                <a:moveTo>
                  <a:pt x="0" y="140"/>
                </a:moveTo>
                <a:cubicBezTo>
                  <a:pt x="0" y="149"/>
                  <a:pt x="7" y="156"/>
                  <a:pt x="16" y="156"/>
                </a:cubicBezTo>
                <a:cubicBezTo>
                  <a:pt x="176" y="156"/>
                  <a:pt x="176" y="156"/>
                  <a:pt x="176" y="156"/>
                </a:cubicBezTo>
                <a:cubicBezTo>
                  <a:pt x="185" y="156"/>
                  <a:pt x="192" y="149"/>
                  <a:pt x="192" y="140"/>
                </a:cubicBezTo>
                <a:cubicBezTo>
                  <a:pt x="192" y="32"/>
                  <a:pt x="192" y="32"/>
                  <a:pt x="192" y="32"/>
                </a:cubicBezTo>
                <a:cubicBezTo>
                  <a:pt x="192" y="23"/>
                  <a:pt x="185" y="16"/>
                  <a:pt x="17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28"/>
                  <a:pt x="36" y="128"/>
                  <a:pt x="36" y="128"/>
                </a:cubicBezTo>
                <a:cubicBezTo>
                  <a:pt x="36" y="132"/>
                  <a:pt x="32" y="136"/>
                  <a:pt x="28" y="136"/>
                </a:cubicBezTo>
                <a:cubicBezTo>
                  <a:pt x="24" y="136"/>
                  <a:pt x="20" y="132"/>
                  <a:pt x="20" y="128"/>
                </a:cubicBezTo>
                <a:cubicBezTo>
                  <a:pt x="20" y="26"/>
                  <a:pt x="20" y="26"/>
                  <a:pt x="20" y="26"/>
                </a:cubicBezTo>
                <a:cubicBezTo>
                  <a:pt x="20" y="20"/>
                  <a:pt x="16" y="16"/>
                  <a:pt x="10" y="16"/>
                </a:cubicBezTo>
                <a:cubicBezTo>
                  <a:pt x="4" y="16"/>
                  <a:pt x="0" y="20"/>
                  <a:pt x="0" y="26"/>
                </a:cubicBezTo>
                <a:lnTo>
                  <a:pt x="0" y="140"/>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2" name="Freeform 94"/>
          <p:cNvSpPr>
            <a:spLocks noEditPoints="1"/>
          </p:cNvSpPr>
          <p:nvPr/>
        </p:nvSpPr>
        <p:spPr bwMode="auto">
          <a:xfrm>
            <a:off x="2124869" y="2128877"/>
            <a:ext cx="215900"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 name="T30" fmla="*/ 29 w 132"/>
              <a:gd name="T31" fmla="*/ 36 h 192"/>
              <a:gd name="T32" fmla="*/ 103 w 132"/>
              <a:gd name="T33" fmla="*/ 36 h 192"/>
              <a:gd name="T34" fmla="*/ 112 w 132"/>
              <a:gd name="T35" fmla="*/ 45 h 192"/>
              <a:gd name="T36" fmla="*/ 112 w 132"/>
              <a:gd name="T37" fmla="*/ 59 h 192"/>
              <a:gd name="T38" fmla="*/ 103 w 132"/>
              <a:gd name="T39" fmla="*/ 68 h 192"/>
              <a:gd name="T40" fmla="*/ 29 w 132"/>
              <a:gd name="T41" fmla="*/ 68 h 192"/>
              <a:gd name="T42" fmla="*/ 20 w 132"/>
              <a:gd name="T43" fmla="*/ 59 h 192"/>
              <a:gd name="T44" fmla="*/ 20 w 132"/>
              <a:gd name="T45" fmla="*/ 45 h 192"/>
              <a:gd name="T46" fmla="*/ 29 w 132"/>
              <a:gd name="T47" fmla="*/ 36 h 192"/>
              <a:gd name="T48" fmla="*/ 29 w 132"/>
              <a:gd name="T49" fmla="*/ 140 h 192"/>
              <a:gd name="T50" fmla="*/ 103 w 132"/>
              <a:gd name="T51" fmla="*/ 140 h 192"/>
              <a:gd name="T52" fmla="*/ 112 w 132"/>
              <a:gd name="T53" fmla="*/ 149 h 192"/>
              <a:gd name="T54" fmla="*/ 112 w 132"/>
              <a:gd name="T55" fmla="*/ 163 h 192"/>
              <a:gd name="T56" fmla="*/ 103 w 132"/>
              <a:gd name="T57" fmla="*/ 172 h 192"/>
              <a:gd name="T58" fmla="*/ 29 w 132"/>
              <a:gd name="T59" fmla="*/ 172 h 192"/>
              <a:gd name="T60" fmla="*/ 20 w 132"/>
              <a:gd name="T61" fmla="*/ 163 h 192"/>
              <a:gd name="T62" fmla="*/ 20 w 132"/>
              <a:gd name="T63" fmla="*/ 149 h 192"/>
              <a:gd name="T64" fmla="*/ 29 w 132"/>
              <a:gd name="T65" fmla="*/ 140 h 192"/>
              <a:gd name="T66" fmla="*/ 29 w 132"/>
              <a:gd name="T67" fmla="*/ 88 h 192"/>
              <a:gd name="T68" fmla="*/ 103 w 132"/>
              <a:gd name="T69" fmla="*/ 88 h 192"/>
              <a:gd name="T70" fmla="*/ 112 w 132"/>
              <a:gd name="T71" fmla="*/ 97 h 192"/>
              <a:gd name="T72" fmla="*/ 112 w 132"/>
              <a:gd name="T73" fmla="*/ 111 h 192"/>
              <a:gd name="T74" fmla="*/ 103 w 132"/>
              <a:gd name="T75" fmla="*/ 120 h 192"/>
              <a:gd name="T76" fmla="*/ 29 w 132"/>
              <a:gd name="T77" fmla="*/ 120 h 192"/>
              <a:gd name="T78" fmla="*/ 20 w 132"/>
              <a:gd name="T79" fmla="*/ 111 h 192"/>
              <a:gd name="T80" fmla="*/ 20 w 132"/>
              <a:gd name="T81" fmla="*/ 97 h 192"/>
              <a:gd name="T82" fmla="*/ 29 w 132"/>
              <a:gd name="T83"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moveTo>
                  <a:pt x="29" y="36"/>
                </a:moveTo>
                <a:cubicBezTo>
                  <a:pt x="103" y="36"/>
                  <a:pt x="103" y="36"/>
                  <a:pt x="103" y="36"/>
                </a:cubicBezTo>
                <a:cubicBezTo>
                  <a:pt x="108" y="36"/>
                  <a:pt x="112" y="40"/>
                  <a:pt x="112" y="45"/>
                </a:cubicBezTo>
                <a:cubicBezTo>
                  <a:pt x="112" y="59"/>
                  <a:pt x="112" y="59"/>
                  <a:pt x="112" y="59"/>
                </a:cubicBezTo>
                <a:cubicBezTo>
                  <a:pt x="112" y="64"/>
                  <a:pt x="108" y="68"/>
                  <a:pt x="103" y="68"/>
                </a:cubicBezTo>
                <a:cubicBezTo>
                  <a:pt x="29" y="68"/>
                  <a:pt x="29" y="68"/>
                  <a:pt x="29" y="68"/>
                </a:cubicBezTo>
                <a:cubicBezTo>
                  <a:pt x="24" y="68"/>
                  <a:pt x="20" y="64"/>
                  <a:pt x="20" y="59"/>
                </a:cubicBezTo>
                <a:cubicBezTo>
                  <a:pt x="20" y="45"/>
                  <a:pt x="20" y="45"/>
                  <a:pt x="20" y="45"/>
                </a:cubicBezTo>
                <a:cubicBezTo>
                  <a:pt x="20" y="40"/>
                  <a:pt x="24" y="36"/>
                  <a:pt x="29" y="36"/>
                </a:cubicBezTo>
                <a:close/>
                <a:moveTo>
                  <a:pt x="29" y="140"/>
                </a:moveTo>
                <a:cubicBezTo>
                  <a:pt x="103" y="140"/>
                  <a:pt x="103" y="140"/>
                  <a:pt x="103" y="140"/>
                </a:cubicBezTo>
                <a:cubicBezTo>
                  <a:pt x="108" y="140"/>
                  <a:pt x="112" y="144"/>
                  <a:pt x="112" y="149"/>
                </a:cubicBezTo>
                <a:cubicBezTo>
                  <a:pt x="112" y="163"/>
                  <a:pt x="112" y="163"/>
                  <a:pt x="112" y="163"/>
                </a:cubicBezTo>
                <a:cubicBezTo>
                  <a:pt x="112" y="168"/>
                  <a:pt x="108" y="172"/>
                  <a:pt x="103" y="172"/>
                </a:cubicBezTo>
                <a:cubicBezTo>
                  <a:pt x="29" y="172"/>
                  <a:pt x="29" y="172"/>
                  <a:pt x="29" y="172"/>
                </a:cubicBezTo>
                <a:cubicBezTo>
                  <a:pt x="24" y="172"/>
                  <a:pt x="20" y="168"/>
                  <a:pt x="20" y="163"/>
                </a:cubicBezTo>
                <a:cubicBezTo>
                  <a:pt x="20" y="149"/>
                  <a:pt x="20" y="149"/>
                  <a:pt x="20" y="149"/>
                </a:cubicBezTo>
                <a:cubicBezTo>
                  <a:pt x="20" y="144"/>
                  <a:pt x="24" y="140"/>
                  <a:pt x="29" y="140"/>
                </a:cubicBezTo>
                <a:close/>
                <a:moveTo>
                  <a:pt x="29" y="88"/>
                </a:moveTo>
                <a:cubicBezTo>
                  <a:pt x="103" y="88"/>
                  <a:pt x="103" y="88"/>
                  <a:pt x="103" y="88"/>
                </a:cubicBezTo>
                <a:cubicBezTo>
                  <a:pt x="108" y="88"/>
                  <a:pt x="112" y="92"/>
                  <a:pt x="112" y="97"/>
                </a:cubicBezTo>
                <a:cubicBezTo>
                  <a:pt x="112" y="111"/>
                  <a:pt x="112" y="111"/>
                  <a:pt x="112" y="111"/>
                </a:cubicBezTo>
                <a:cubicBezTo>
                  <a:pt x="112" y="116"/>
                  <a:pt x="108" y="120"/>
                  <a:pt x="103" y="120"/>
                </a:cubicBezTo>
                <a:cubicBezTo>
                  <a:pt x="29" y="120"/>
                  <a:pt x="29" y="120"/>
                  <a:pt x="29" y="120"/>
                </a:cubicBezTo>
                <a:cubicBezTo>
                  <a:pt x="24" y="120"/>
                  <a:pt x="20" y="116"/>
                  <a:pt x="20" y="111"/>
                </a:cubicBezTo>
                <a:cubicBezTo>
                  <a:pt x="20" y="97"/>
                  <a:pt x="20" y="97"/>
                  <a:pt x="20" y="97"/>
                </a:cubicBezTo>
                <a:cubicBezTo>
                  <a:pt x="20" y="92"/>
                  <a:pt x="24" y="88"/>
                  <a:pt x="29" y="8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3" name="Freeform 95"/>
          <p:cNvSpPr>
            <a:spLocks noEditPoints="1"/>
          </p:cNvSpPr>
          <p:nvPr/>
        </p:nvSpPr>
        <p:spPr bwMode="auto">
          <a:xfrm>
            <a:off x="1423194" y="2128877"/>
            <a:ext cx="214313"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 name="T30" fmla="*/ 29 w 132"/>
              <a:gd name="T31" fmla="*/ 140 h 192"/>
              <a:gd name="T32" fmla="*/ 103 w 132"/>
              <a:gd name="T33" fmla="*/ 140 h 192"/>
              <a:gd name="T34" fmla="*/ 112 w 132"/>
              <a:gd name="T35" fmla="*/ 149 h 192"/>
              <a:gd name="T36" fmla="*/ 112 w 132"/>
              <a:gd name="T37" fmla="*/ 163 h 192"/>
              <a:gd name="T38" fmla="*/ 103 w 132"/>
              <a:gd name="T39" fmla="*/ 172 h 192"/>
              <a:gd name="T40" fmla="*/ 29 w 132"/>
              <a:gd name="T41" fmla="*/ 172 h 192"/>
              <a:gd name="T42" fmla="*/ 20 w 132"/>
              <a:gd name="T43" fmla="*/ 163 h 192"/>
              <a:gd name="T44" fmla="*/ 20 w 132"/>
              <a:gd name="T45" fmla="*/ 149 h 192"/>
              <a:gd name="T46" fmla="*/ 29 w 132"/>
              <a:gd name="T47" fmla="*/ 140 h 192"/>
              <a:gd name="T48" fmla="*/ 29 w 132"/>
              <a:gd name="T49" fmla="*/ 88 h 192"/>
              <a:gd name="T50" fmla="*/ 103 w 132"/>
              <a:gd name="T51" fmla="*/ 88 h 192"/>
              <a:gd name="T52" fmla="*/ 112 w 132"/>
              <a:gd name="T53" fmla="*/ 97 h 192"/>
              <a:gd name="T54" fmla="*/ 112 w 132"/>
              <a:gd name="T55" fmla="*/ 111 h 192"/>
              <a:gd name="T56" fmla="*/ 103 w 132"/>
              <a:gd name="T57" fmla="*/ 120 h 192"/>
              <a:gd name="T58" fmla="*/ 29 w 132"/>
              <a:gd name="T59" fmla="*/ 120 h 192"/>
              <a:gd name="T60" fmla="*/ 20 w 132"/>
              <a:gd name="T61" fmla="*/ 111 h 192"/>
              <a:gd name="T62" fmla="*/ 20 w 132"/>
              <a:gd name="T63" fmla="*/ 97 h 192"/>
              <a:gd name="T64" fmla="*/ 29 w 132"/>
              <a:gd name="T65"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moveTo>
                  <a:pt x="29" y="140"/>
                </a:moveTo>
                <a:cubicBezTo>
                  <a:pt x="103" y="140"/>
                  <a:pt x="103" y="140"/>
                  <a:pt x="103" y="140"/>
                </a:cubicBezTo>
                <a:cubicBezTo>
                  <a:pt x="108" y="140"/>
                  <a:pt x="112" y="144"/>
                  <a:pt x="112" y="149"/>
                </a:cubicBezTo>
                <a:cubicBezTo>
                  <a:pt x="112" y="163"/>
                  <a:pt x="112" y="163"/>
                  <a:pt x="112" y="163"/>
                </a:cubicBezTo>
                <a:cubicBezTo>
                  <a:pt x="112" y="168"/>
                  <a:pt x="108" y="172"/>
                  <a:pt x="103" y="172"/>
                </a:cubicBezTo>
                <a:cubicBezTo>
                  <a:pt x="29" y="172"/>
                  <a:pt x="29" y="172"/>
                  <a:pt x="29" y="172"/>
                </a:cubicBezTo>
                <a:cubicBezTo>
                  <a:pt x="24" y="172"/>
                  <a:pt x="20" y="168"/>
                  <a:pt x="20" y="163"/>
                </a:cubicBezTo>
                <a:cubicBezTo>
                  <a:pt x="20" y="149"/>
                  <a:pt x="20" y="149"/>
                  <a:pt x="20" y="149"/>
                </a:cubicBezTo>
                <a:cubicBezTo>
                  <a:pt x="20" y="144"/>
                  <a:pt x="24" y="140"/>
                  <a:pt x="29" y="140"/>
                </a:cubicBezTo>
                <a:close/>
                <a:moveTo>
                  <a:pt x="29" y="88"/>
                </a:moveTo>
                <a:cubicBezTo>
                  <a:pt x="103" y="88"/>
                  <a:pt x="103" y="88"/>
                  <a:pt x="103" y="88"/>
                </a:cubicBezTo>
                <a:cubicBezTo>
                  <a:pt x="108" y="88"/>
                  <a:pt x="112" y="92"/>
                  <a:pt x="112" y="97"/>
                </a:cubicBezTo>
                <a:cubicBezTo>
                  <a:pt x="112" y="111"/>
                  <a:pt x="112" y="111"/>
                  <a:pt x="112" y="111"/>
                </a:cubicBezTo>
                <a:cubicBezTo>
                  <a:pt x="112" y="116"/>
                  <a:pt x="108" y="120"/>
                  <a:pt x="103" y="120"/>
                </a:cubicBezTo>
                <a:cubicBezTo>
                  <a:pt x="29" y="120"/>
                  <a:pt x="29" y="120"/>
                  <a:pt x="29" y="120"/>
                </a:cubicBezTo>
                <a:cubicBezTo>
                  <a:pt x="24" y="120"/>
                  <a:pt x="20" y="116"/>
                  <a:pt x="20" y="111"/>
                </a:cubicBezTo>
                <a:cubicBezTo>
                  <a:pt x="20" y="97"/>
                  <a:pt x="20" y="97"/>
                  <a:pt x="20" y="97"/>
                </a:cubicBezTo>
                <a:cubicBezTo>
                  <a:pt x="20" y="92"/>
                  <a:pt x="24" y="88"/>
                  <a:pt x="29" y="8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4" name="Freeform 96"/>
          <p:cNvSpPr>
            <a:spLocks noEditPoints="1"/>
          </p:cNvSpPr>
          <p:nvPr/>
        </p:nvSpPr>
        <p:spPr bwMode="auto">
          <a:xfrm>
            <a:off x="5641182" y="1412914"/>
            <a:ext cx="214313"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 name="T30" fmla="*/ 29 w 132"/>
              <a:gd name="T31" fmla="*/ 140 h 192"/>
              <a:gd name="T32" fmla="*/ 103 w 132"/>
              <a:gd name="T33" fmla="*/ 140 h 192"/>
              <a:gd name="T34" fmla="*/ 112 w 132"/>
              <a:gd name="T35" fmla="*/ 149 h 192"/>
              <a:gd name="T36" fmla="*/ 112 w 132"/>
              <a:gd name="T37" fmla="*/ 163 h 192"/>
              <a:gd name="T38" fmla="*/ 103 w 132"/>
              <a:gd name="T39" fmla="*/ 172 h 192"/>
              <a:gd name="T40" fmla="*/ 29 w 132"/>
              <a:gd name="T41" fmla="*/ 172 h 192"/>
              <a:gd name="T42" fmla="*/ 20 w 132"/>
              <a:gd name="T43" fmla="*/ 163 h 192"/>
              <a:gd name="T44" fmla="*/ 20 w 132"/>
              <a:gd name="T45" fmla="*/ 149 h 192"/>
              <a:gd name="T46" fmla="*/ 29 w 132"/>
              <a:gd name="T4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moveTo>
                  <a:pt x="29" y="140"/>
                </a:moveTo>
                <a:cubicBezTo>
                  <a:pt x="103" y="140"/>
                  <a:pt x="103" y="140"/>
                  <a:pt x="103" y="140"/>
                </a:cubicBezTo>
                <a:cubicBezTo>
                  <a:pt x="108" y="140"/>
                  <a:pt x="112" y="144"/>
                  <a:pt x="112" y="149"/>
                </a:cubicBezTo>
                <a:cubicBezTo>
                  <a:pt x="112" y="163"/>
                  <a:pt x="112" y="163"/>
                  <a:pt x="112" y="163"/>
                </a:cubicBezTo>
                <a:cubicBezTo>
                  <a:pt x="112" y="168"/>
                  <a:pt x="108" y="172"/>
                  <a:pt x="103" y="172"/>
                </a:cubicBezTo>
                <a:cubicBezTo>
                  <a:pt x="29" y="172"/>
                  <a:pt x="29" y="172"/>
                  <a:pt x="29" y="172"/>
                </a:cubicBezTo>
                <a:cubicBezTo>
                  <a:pt x="24" y="172"/>
                  <a:pt x="20" y="168"/>
                  <a:pt x="20" y="163"/>
                </a:cubicBezTo>
                <a:cubicBezTo>
                  <a:pt x="20" y="149"/>
                  <a:pt x="20" y="149"/>
                  <a:pt x="20" y="149"/>
                </a:cubicBezTo>
                <a:cubicBezTo>
                  <a:pt x="20" y="144"/>
                  <a:pt x="24" y="140"/>
                  <a:pt x="29" y="140"/>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5" name="Freeform 97"/>
          <p:cNvSpPr>
            <a:spLocks/>
          </p:cNvSpPr>
          <p:nvPr/>
        </p:nvSpPr>
        <p:spPr bwMode="auto">
          <a:xfrm>
            <a:off x="4937919" y="1412914"/>
            <a:ext cx="214313"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6" name="Freeform 98"/>
          <p:cNvSpPr>
            <a:spLocks noEditPoints="1"/>
          </p:cNvSpPr>
          <p:nvPr/>
        </p:nvSpPr>
        <p:spPr bwMode="auto">
          <a:xfrm>
            <a:off x="4180682" y="1404977"/>
            <a:ext cx="328613" cy="328612"/>
          </a:xfrm>
          <a:custGeom>
            <a:avLst/>
            <a:gdLst>
              <a:gd name="T0" fmla="*/ 13 w 202"/>
              <a:gd name="T1" fmla="*/ 13 h 202"/>
              <a:gd name="T2" fmla="*/ 23 w 202"/>
              <a:gd name="T3" fmla="*/ 85 h 202"/>
              <a:gd name="T4" fmla="*/ 21 w 202"/>
              <a:gd name="T5" fmla="*/ 101 h 202"/>
              <a:gd name="T6" fmla="*/ 101 w 202"/>
              <a:gd name="T7" fmla="*/ 181 h 202"/>
              <a:gd name="T8" fmla="*/ 117 w 202"/>
              <a:gd name="T9" fmla="*/ 179 h 202"/>
              <a:gd name="T10" fmla="*/ 189 w 202"/>
              <a:gd name="T11" fmla="*/ 189 h 202"/>
              <a:gd name="T12" fmla="*/ 179 w 202"/>
              <a:gd name="T13" fmla="*/ 117 h 202"/>
              <a:gd name="T14" fmla="*/ 181 w 202"/>
              <a:gd name="T15" fmla="*/ 101 h 202"/>
              <a:gd name="T16" fmla="*/ 101 w 202"/>
              <a:gd name="T17" fmla="*/ 21 h 202"/>
              <a:gd name="T18" fmla="*/ 85 w 202"/>
              <a:gd name="T19" fmla="*/ 23 h 202"/>
              <a:gd name="T20" fmla="*/ 13 w 202"/>
              <a:gd name="T21" fmla="*/ 13 h 202"/>
              <a:gd name="T22" fmla="*/ 173 w 202"/>
              <a:gd name="T23" fmla="*/ 175 h 202"/>
              <a:gd name="T24" fmla="*/ 28 w 202"/>
              <a:gd name="T25" fmla="*/ 28 h 202"/>
              <a:gd name="T26" fmla="*/ 61 w 202"/>
              <a:gd name="T27" fmla="*/ 32 h 202"/>
              <a:gd name="T28" fmla="*/ 43 w 202"/>
              <a:gd name="T29" fmla="*/ 46 h 202"/>
              <a:gd name="T30" fmla="*/ 156 w 202"/>
              <a:gd name="T31" fmla="*/ 159 h 202"/>
              <a:gd name="T32" fmla="*/ 170 w 202"/>
              <a:gd name="T33" fmla="*/ 141 h 202"/>
              <a:gd name="T34" fmla="*/ 173 w 202"/>
              <a:gd name="T35" fmla="*/ 1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02">
                <a:moveTo>
                  <a:pt x="13" y="13"/>
                </a:moveTo>
                <a:cubicBezTo>
                  <a:pt x="0" y="26"/>
                  <a:pt x="5" y="54"/>
                  <a:pt x="23" y="85"/>
                </a:cubicBezTo>
                <a:cubicBezTo>
                  <a:pt x="22" y="90"/>
                  <a:pt x="21" y="95"/>
                  <a:pt x="21" y="101"/>
                </a:cubicBezTo>
                <a:cubicBezTo>
                  <a:pt x="21" y="145"/>
                  <a:pt x="57" y="181"/>
                  <a:pt x="101" y="181"/>
                </a:cubicBezTo>
                <a:cubicBezTo>
                  <a:pt x="107" y="181"/>
                  <a:pt x="112" y="180"/>
                  <a:pt x="117" y="179"/>
                </a:cubicBezTo>
                <a:cubicBezTo>
                  <a:pt x="148" y="197"/>
                  <a:pt x="176" y="202"/>
                  <a:pt x="189" y="189"/>
                </a:cubicBezTo>
                <a:cubicBezTo>
                  <a:pt x="202" y="176"/>
                  <a:pt x="197" y="148"/>
                  <a:pt x="179" y="117"/>
                </a:cubicBezTo>
                <a:cubicBezTo>
                  <a:pt x="180" y="112"/>
                  <a:pt x="181" y="107"/>
                  <a:pt x="181" y="101"/>
                </a:cubicBezTo>
                <a:cubicBezTo>
                  <a:pt x="181" y="57"/>
                  <a:pt x="145" y="21"/>
                  <a:pt x="101" y="21"/>
                </a:cubicBezTo>
                <a:cubicBezTo>
                  <a:pt x="95" y="21"/>
                  <a:pt x="90" y="22"/>
                  <a:pt x="85" y="23"/>
                </a:cubicBezTo>
                <a:cubicBezTo>
                  <a:pt x="54" y="5"/>
                  <a:pt x="26" y="0"/>
                  <a:pt x="13" y="13"/>
                </a:cubicBezTo>
                <a:close/>
                <a:moveTo>
                  <a:pt x="173" y="175"/>
                </a:moveTo>
                <a:cubicBezTo>
                  <a:pt x="124" y="191"/>
                  <a:pt x="3" y="52"/>
                  <a:pt x="28" y="28"/>
                </a:cubicBezTo>
                <a:cubicBezTo>
                  <a:pt x="33" y="22"/>
                  <a:pt x="45" y="24"/>
                  <a:pt x="61" y="32"/>
                </a:cubicBezTo>
                <a:cubicBezTo>
                  <a:pt x="54" y="36"/>
                  <a:pt x="48" y="41"/>
                  <a:pt x="43" y="46"/>
                </a:cubicBezTo>
                <a:cubicBezTo>
                  <a:pt x="60" y="89"/>
                  <a:pt x="114" y="143"/>
                  <a:pt x="156" y="159"/>
                </a:cubicBezTo>
                <a:cubicBezTo>
                  <a:pt x="162" y="153"/>
                  <a:pt x="167" y="147"/>
                  <a:pt x="170" y="141"/>
                </a:cubicBezTo>
                <a:cubicBezTo>
                  <a:pt x="177" y="155"/>
                  <a:pt x="178" y="167"/>
                  <a:pt x="173" y="175"/>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7" name="Freeform 99"/>
          <p:cNvSpPr>
            <a:spLocks noEditPoints="1"/>
          </p:cNvSpPr>
          <p:nvPr/>
        </p:nvSpPr>
        <p:spPr bwMode="auto">
          <a:xfrm>
            <a:off x="3486944" y="1412914"/>
            <a:ext cx="304800" cy="306387"/>
          </a:xfrm>
          <a:custGeom>
            <a:avLst/>
            <a:gdLst>
              <a:gd name="T0" fmla="*/ 94 w 188"/>
              <a:gd name="T1" fmla="*/ 188 h 188"/>
              <a:gd name="T2" fmla="*/ 94 w 188"/>
              <a:gd name="T3" fmla="*/ 0 h 188"/>
              <a:gd name="T4" fmla="*/ 20 w 188"/>
              <a:gd name="T5" fmla="*/ 94 h 188"/>
              <a:gd name="T6" fmla="*/ 41 w 188"/>
              <a:gd name="T7" fmla="*/ 80 h 188"/>
              <a:gd name="T8" fmla="*/ 41 w 188"/>
              <a:gd name="T9" fmla="*/ 104 h 188"/>
              <a:gd name="T10" fmla="*/ 20 w 188"/>
              <a:gd name="T11" fmla="*/ 94 h 188"/>
              <a:gd name="T12" fmla="*/ 53 w 188"/>
              <a:gd name="T13" fmla="*/ 32 h 188"/>
              <a:gd name="T14" fmla="*/ 28 w 188"/>
              <a:gd name="T15" fmla="*/ 60 h 188"/>
              <a:gd name="T16" fmla="*/ 84 w 188"/>
              <a:gd name="T17" fmla="*/ 21 h 188"/>
              <a:gd name="T18" fmla="*/ 64 w 188"/>
              <a:gd name="T19" fmla="*/ 60 h 188"/>
              <a:gd name="T20" fmla="*/ 104 w 188"/>
              <a:gd name="T21" fmla="*/ 21 h 188"/>
              <a:gd name="T22" fmla="*/ 124 w 188"/>
              <a:gd name="T23" fmla="*/ 60 h 188"/>
              <a:gd name="T24" fmla="*/ 104 w 188"/>
              <a:gd name="T25" fmla="*/ 21 h 188"/>
              <a:gd name="T26" fmla="*/ 160 w 188"/>
              <a:gd name="T27" fmla="*/ 60 h 188"/>
              <a:gd name="T28" fmla="*/ 135 w 188"/>
              <a:gd name="T29" fmla="*/ 32 h 188"/>
              <a:gd name="T30" fmla="*/ 168 w 188"/>
              <a:gd name="T31" fmla="*/ 94 h 188"/>
              <a:gd name="T32" fmla="*/ 148 w 188"/>
              <a:gd name="T33" fmla="*/ 104 h 188"/>
              <a:gd name="T34" fmla="*/ 148 w 188"/>
              <a:gd name="T35" fmla="*/ 80 h 188"/>
              <a:gd name="T36" fmla="*/ 162 w 188"/>
              <a:gd name="T37" fmla="*/ 124 h 188"/>
              <a:gd name="T38" fmla="*/ 144 w 188"/>
              <a:gd name="T39" fmla="*/ 124 h 188"/>
              <a:gd name="T40" fmla="*/ 56 w 188"/>
              <a:gd name="T41" fmla="*/ 158 h 188"/>
              <a:gd name="T42" fmla="*/ 44 w 188"/>
              <a:gd name="T43" fmla="*/ 124 h 188"/>
              <a:gd name="T44" fmla="*/ 61 w 188"/>
              <a:gd name="T45" fmla="*/ 80 h 188"/>
              <a:gd name="T46" fmla="*/ 84 w 188"/>
              <a:gd name="T47" fmla="*/ 104 h 188"/>
              <a:gd name="T48" fmla="*/ 60 w 188"/>
              <a:gd name="T49" fmla="*/ 92 h 188"/>
              <a:gd name="T50" fmla="*/ 104 w 188"/>
              <a:gd name="T51" fmla="*/ 80 h 188"/>
              <a:gd name="T52" fmla="*/ 128 w 188"/>
              <a:gd name="T53" fmla="*/ 92 h 188"/>
              <a:gd name="T54" fmla="*/ 104 w 188"/>
              <a:gd name="T55" fmla="*/ 104 h 188"/>
              <a:gd name="T56" fmla="*/ 64 w 188"/>
              <a:gd name="T57" fmla="*/ 124 h 188"/>
              <a:gd name="T58" fmla="*/ 84 w 188"/>
              <a:gd name="T59" fmla="*/ 164 h 188"/>
              <a:gd name="T60" fmla="*/ 104 w 188"/>
              <a:gd name="T61" fmla="*/ 124 h 188"/>
              <a:gd name="T62" fmla="*/ 104 w 188"/>
              <a:gd name="T63"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88">
                <a:moveTo>
                  <a:pt x="0" y="94"/>
                </a:moveTo>
                <a:cubicBezTo>
                  <a:pt x="0" y="146"/>
                  <a:pt x="42" y="188"/>
                  <a:pt x="94" y="188"/>
                </a:cubicBezTo>
                <a:cubicBezTo>
                  <a:pt x="146" y="188"/>
                  <a:pt x="188" y="146"/>
                  <a:pt x="188" y="94"/>
                </a:cubicBezTo>
                <a:cubicBezTo>
                  <a:pt x="188" y="42"/>
                  <a:pt x="146" y="0"/>
                  <a:pt x="94" y="0"/>
                </a:cubicBezTo>
                <a:cubicBezTo>
                  <a:pt x="42" y="0"/>
                  <a:pt x="0" y="42"/>
                  <a:pt x="0" y="94"/>
                </a:cubicBezTo>
                <a:close/>
                <a:moveTo>
                  <a:pt x="20" y="94"/>
                </a:moveTo>
                <a:cubicBezTo>
                  <a:pt x="20" y="89"/>
                  <a:pt x="20" y="85"/>
                  <a:pt x="21" y="80"/>
                </a:cubicBezTo>
                <a:cubicBezTo>
                  <a:pt x="41" y="80"/>
                  <a:pt x="41" y="80"/>
                  <a:pt x="41" y="80"/>
                </a:cubicBezTo>
                <a:cubicBezTo>
                  <a:pt x="40" y="84"/>
                  <a:pt x="40" y="88"/>
                  <a:pt x="40" y="92"/>
                </a:cubicBezTo>
                <a:cubicBezTo>
                  <a:pt x="40" y="96"/>
                  <a:pt x="40" y="100"/>
                  <a:pt x="41" y="104"/>
                </a:cubicBezTo>
                <a:cubicBezTo>
                  <a:pt x="21" y="104"/>
                  <a:pt x="21" y="104"/>
                  <a:pt x="21" y="104"/>
                </a:cubicBezTo>
                <a:cubicBezTo>
                  <a:pt x="20" y="101"/>
                  <a:pt x="20" y="97"/>
                  <a:pt x="20" y="94"/>
                </a:cubicBezTo>
                <a:close/>
                <a:moveTo>
                  <a:pt x="28" y="60"/>
                </a:moveTo>
                <a:cubicBezTo>
                  <a:pt x="34" y="49"/>
                  <a:pt x="43" y="39"/>
                  <a:pt x="53" y="32"/>
                </a:cubicBezTo>
                <a:cubicBezTo>
                  <a:pt x="49" y="41"/>
                  <a:pt x="46" y="50"/>
                  <a:pt x="44" y="60"/>
                </a:cubicBezTo>
                <a:lnTo>
                  <a:pt x="28" y="60"/>
                </a:lnTo>
                <a:close/>
                <a:moveTo>
                  <a:pt x="83" y="21"/>
                </a:moveTo>
                <a:cubicBezTo>
                  <a:pt x="84" y="21"/>
                  <a:pt x="84" y="21"/>
                  <a:pt x="84" y="21"/>
                </a:cubicBezTo>
                <a:cubicBezTo>
                  <a:pt x="84" y="60"/>
                  <a:pt x="84" y="60"/>
                  <a:pt x="84" y="60"/>
                </a:cubicBezTo>
                <a:cubicBezTo>
                  <a:pt x="64" y="60"/>
                  <a:pt x="64" y="60"/>
                  <a:pt x="64" y="60"/>
                </a:cubicBezTo>
                <a:cubicBezTo>
                  <a:pt x="68" y="46"/>
                  <a:pt x="75" y="32"/>
                  <a:pt x="83" y="21"/>
                </a:cubicBezTo>
                <a:close/>
                <a:moveTo>
                  <a:pt x="104" y="21"/>
                </a:moveTo>
                <a:cubicBezTo>
                  <a:pt x="105" y="21"/>
                  <a:pt x="105" y="21"/>
                  <a:pt x="105" y="21"/>
                </a:cubicBezTo>
                <a:cubicBezTo>
                  <a:pt x="113" y="32"/>
                  <a:pt x="120" y="46"/>
                  <a:pt x="124" y="60"/>
                </a:cubicBezTo>
                <a:cubicBezTo>
                  <a:pt x="104" y="60"/>
                  <a:pt x="104" y="60"/>
                  <a:pt x="104" y="60"/>
                </a:cubicBezTo>
                <a:lnTo>
                  <a:pt x="104" y="21"/>
                </a:lnTo>
                <a:close/>
                <a:moveTo>
                  <a:pt x="135" y="32"/>
                </a:moveTo>
                <a:cubicBezTo>
                  <a:pt x="145" y="39"/>
                  <a:pt x="154" y="49"/>
                  <a:pt x="160" y="60"/>
                </a:cubicBezTo>
                <a:cubicBezTo>
                  <a:pt x="144" y="60"/>
                  <a:pt x="144" y="60"/>
                  <a:pt x="144" y="60"/>
                </a:cubicBezTo>
                <a:cubicBezTo>
                  <a:pt x="142" y="50"/>
                  <a:pt x="139" y="41"/>
                  <a:pt x="135" y="32"/>
                </a:cubicBezTo>
                <a:close/>
                <a:moveTo>
                  <a:pt x="167" y="80"/>
                </a:moveTo>
                <a:cubicBezTo>
                  <a:pt x="168" y="85"/>
                  <a:pt x="168" y="89"/>
                  <a:pt x="168" y="94"/>
                </a:cubicBezTo>
                <a:cubicBezTo>
                  <a:pt x="168" y="97"/>
                  <a:pt x="168" y="101"/>
                  <a:pt x="167" y="104"/>
                </a:cubicBezTo>
                <a:cubicBezTo>
                  <a:pt x="148" y="104"/>
                  <a:pt x="148" y="104"/>
                  <a:pt x="148" y="104"/>
                </a:cubicBezTo>
                <a:cubicBezTo>
                  <a:pt x="148" y="100"/>
                  <a:pt x="148" y="96"/>
                  <a:pt x="148" y="92"/>
                </a:cubicBezTo>
                <a:cubicBezTo>
                  <a:pt x="148" y="88"/>
                  <a:pt x="148" y="84"/>
                  <a:pt x="148" y="80"/>
                </a:cubicBezTo>
                <a:lnTo>
                  <a:pt x="167" y="80"/>
                </a:lnTo>
                <a:close/>
                <a:moveTo>
                  <a:pt x="162" y="124"/>
                </a:moveTo>
                <a:cubicBezTo>
                  <a:pt x="155" y="138"/>
                  <a:pt x="145" y="150"/>
                  <a:pt x="132" y="158"/>
                </a:cubicBezTo>
                <a:cubicBezTo>
                  <a:pt x="137" y="147"/>
                  <a:pt x="142" y="136"/>
                  <a:pt x="144" y="124"/>
                </a:cubicBezTo>
                <a:lnTo>
                  <a:pt x="162" y="124"/>
                </a:lnTo>
                <a:close/>
                <a:moveTo>
                  <a:pt x="56" y="158"/>
                </a:moveTo>
                <a:cubicBezTo>
                  <a:pt x="43" y="150"/>
                  <a:pt x="33" y="138"/>
                  <a:pt x="26" y="124"/>
                </a:cubicBezTo>
                <a:cubicBezTo>
                  <a:pt x="44" y="124"/>
                  <a:pt x="44" y="124"/>
                  <a:pt x="44" y="124"/>
                </a:cubicBezTo>
                <a:cubicBezTo>
                  <a:pt x="46" y="136"/>
                  <a:pt x="51" y="147"/>
                  <a:pt x="56" y="158"/>
                </a:cubicBezTo>
                <a:close/>
                <a:moveTo>
                  <a:pt x="61" y="80"/>
                </a:moveTo>
                <a:cubicBezTo>
                  <a:pt x="84" y="80"/>
                  <a:pt x="84" y="80"/>
                  <a:pt x="84" y="80"/>
                </a:cubicBezTo>
                <a:cubicBezTo>
                  <a:pt x="84" y="104"/>
                  <a:pt x="84" y="104"/>
                  <a:pt x="84" y="104"/>
                </a:cubicBezTo>
                <a:cubicBezTo>
                  <a:pt x="61" y="104"/>
                  <a:pt x="61" y="104"/>
                  <a:pt x="61" y="104"/>
                </a:cubicBezTo>
                <a:cubicBezTo>
                  <a:pt x="60" y="100"/>
                  <a:pt x="60" y="96"/>
                  <a:pt x="60" y="92"/>
                </a:cubicBezTo>
                <a:cubicBezTo>
                  <a:pt x="60" y="88"/>
                  <a:pt x="60" y="84"/>
                  <a:pt x="61" y="80"/>
                </a:cubicBezTo>
                <a:close/>
                <a:moveTo>
                  <a:pt x="104" y="80"/>
                </a:moveTo>
                <a:cubicBezTo>
                  <a:pt x="127" y="80"/>
                  <a:pt x="127" y="80"/>
                  <a:pt x="127" y="80"/>
                </a:cubicBezTo>
                <a:cubicBezTo>
                  <a:pt x="128" y="84"/>
                  <a:pt x="128" y="88"/>
                  <a:pt x="128" y="92"/>
                </a:cubicBezTo>
                <a:cubicBezTo>
                  <a:pt x="128" y="96"/>
                  <a:pt x="128" y="100"/>
                  <a:pt x="127" y="104"/>
                </a:cubicBezTo>
                <a:cubicBezTo>
                  <a:pt x="104" y="104"/>
                  <a:pt x="104" y="104"/>
                  <a:pt x="104" y="104"/>
                </a:cubicBezTo>
                <a:lnTo>
                  <a:pt x="104" y="80"/>
                </a:lnTo>
                <a:close/>
                <a:moveTo>
                  <a:pt x="64" y="124"/>
                </a:moveTo>
                <a:cubicBezTo>
                  <a:pt x="84" y="124"/>
                  <a:pt x="84" y="124"/>
                  <a:pt x="84" y="124"/>
                </a:cubicBezTo>
                <a:cubicBezTo>
                  <a:pt x="84" y="164"/>
                  <a:pt x="84" y="164"/>
                  <a:pt x="84" y="164"/>
                </a:cubicBezTo>
                <a:cubicBezTo>
                  <a:pt x="75" y="152"/>
                  <a:pt x="68" y="139"/>
                  <a:pt x="64" y="124"/>
                </a:cubicBezTo>
                <a:close/>
                <a:moveTo>
                  <a:pt x="104" y="124"/>
                </a:moveTo>
                <a:cubicBezTo>
                  <a:pt x="124" y="124"/>
                  <a:pt x="124" y="124"/>
                  <a:pt x="124" y="124"/>
                </a:cubicBezTo>
                <a:cubicBezTo>
                  <a:pt x="120" y="139"/>
                  <a:pt x="113" y="152"/>
                  <a:pt x="104" y="164"/>
                </a:cubicBezTo>
                <a:lnTo>
                  <a:pt x="104" y="124"/>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8" name="Freeform 100"/>
          <p:cNvSpPr>
            <a:spLocks noEditPoints="1"/>
          </p:cNvSpPr>
          <p:nvPr/>
        </p:nvSpPr>
        <p:spPr bwMode="auto">
          <a:xfrm>
            <a:off x="2783682" y="1412914"/>
            <a:ext cx="311150" cy="312737"/>
          </a:xfrm>
          <a:custGeom>
            <a:avLst/>
            <a:gdLst>
              <a:gd name="T0" fmla="*/ 0 w 192"/>
              <a:gd name="T1" fmla="*/ 96 h 192"/>
              <a:gd name="T2" fmla="*/ 96 w 192"/>
              <a:gd name="T3" fmla="*/ 192 h 192"/>
              <a:gd name="T4" fmla="*/ 192 w 192"/>
              <a:gd name="T5" fmla="*/ 96 h 192"/>
              <a:gd name="T6" fmla="*/ 96 w 192"/>
              <a:gd name="T7" fmla="*/ 0 h 192"/>
              <a:gd name="T8" fmla="*/ 0 w 192"/>
              <a:gd name="T9" fmla="*/ 96 h 192"/>
              <a:gd name="T10" fmla="*/ 20 w 192"/>
              <a:gd name="T11" fmla="*/ 96 h 192"/>
              <a:gd name="T12" fmla="*/ 22 w 192"/>
              <a:gd name="T13" fmla="*/ 78 h 192"/>
              <a:gd name="T14" fmla="*/ 40 w 192"/>
              <a:gd name="T15" fmla="*/ 96 h 192"/>
              <a:gd name="T16" fmla="*/ 36 w 192"/>
              <a:gd name="T17" fmla="*/ 120 h 192"/>
              <a:gd name="T18" fmla="*/ 52 w 192"/>
              <a:gd name="T19" fmla="*/ 136 h 192"/>
              <a:gd name="T20" fmla="*/ 52 w 192"/>
              <a:gd name="T21" fmla="*/ 158 h 192"/>
              <a:gd name="T22" fmla="*/ 20 w 192"/>
              <a:gd name="T23" fmla="*/ 96 h 192"/>
              <a:gd name="T24" fmla="*/ 79 w 192"/>
              <a:gd name="T25" fmla="*/ 22 h 192"/>
              <a:gd name="T26" fmla="*/ 96 w 192"/>
              <a:gd name="T27" fmla="*/ 20 h 192"/>
              <a:gd name="T28" fmla="*/ 115 w 192"/>
              <a:gd name="T29" fmla="*/ 22 h 192"/>
              <a:gd name="T30" fmla="*/ 112 w 192"/>
              <a:gd name="T31" fmla="*/ 28 h 192"/>
              <a:gd name="T32" fmla="*/ 116 w 192"/>
              <a:gd name="T33" fmla="*/ 32 h 192"/>
              <a:gd name="T34" fmla="*/ 128 w 192"/>
              <a:gd name="T35" fmla="*/ 32 h 192"/>
              <a:gd name="T36" fmla="*/ 131 w 192"/>
              <a:gd name="T37" fmla="*/ 29 h 192"/>
              <a:gd name="T38" fmla="*/ 139 w 192"/>
              <a:gd name="T39" fmla="*/ 34 h 192"/>
              <a:gd name="T40" fmla="*/ 132 w 192"/>
              <a:gd name="T41" fmla="*/ 36 h 192"/>
              <a:gd name="T42" fmla="*/ 124 w 192"/>
              <a:gd name="T43" fmla="*/ 44 h 192"/>
              <a:gd name="T44" fmla="*/ 132 w 192"/>
              <a:gd name="T45" fmla="*/ 48 h 192"/>
              <a:gd name="T46" fmla="*/ 132 w 192"/>
              <a:gd name="T47" fmla="*/ 52 h 192"/>
              <a:gd name="T48" fmla="*/ 124 w 192"/>
              <a:gd name="T49" fmla="*/ 52 h 192"/>
              <a:gd name="T50" fmla="*/ 124 w 192"/>
              <a:gd name="T51" fmla="*/ 60 h 192"/>
              <a:gd name="T52" fmla="*/ 136 w 192"/>
              <a:gd name="T53" fmla="*/ 64 h 192"/>
              <a:gd name="T54" fmla="*/ 144 w 192"/>
              <a:gd name="T55" fmla="*/ 52 h 192"/>
              <a:gd name="T56" fmla="*/ 154 w 192"/>
              <a:gd name="T57" fmla="*/ 49 h 192"/>
              <a:gd name="T58" fmla="*/ 157 w 192"/>
              <a:gd name="T59" fmla="*/ 50 h 192"/>
              <a:gd name="T60" fmla="*/ 168 w 192"/>
              <a:gd name="T61" fmla="*/ 72 h 192"/>
              <a:gd name="T62" fmla="*/ 168 w 192"/>
              <a:gd name="T63" fmla="*/ 72 h 192"/>
              <a:gd name="T64" fmla="*/ 152 w 192"/>
              <a:gd name="T65" fmla="*/ 68 h 192"/>
              <a:gd name="T66" fmla="*/ 132 w 192"/>
              <a:gd name="T67" fmla="*/ 72 h 192"/>
              <a:gd name="T68" fmla="*/ 120 w 192"/>
              <a:gd name="T69" fmla="*/ 84 h 192"/>
              <a:gd name="T70" fmla="*/ 124 w 192"/>
              <a:gd name="T71" fmla="*/ 104 h 192"/>
              <a:gd name="T72" fmla="*/ 144 w 192"/>
              <a:gd name="T73" fmla="*/ 116 h 192"/>
              <a:gd name="T74" fmla="*/ 144 w 192"/>
              <a:gd name="T75" fmla="*/ 155 h 192"/>
              <a:gd name="T76" fmla="*/ 96 w 192"/>
              <a:gd name="T77" fmla="*/ 172 h 192"/>
              <a:gd name="T78" fmla="*/ 71 w 192"/>
              <a:gd name="T79" fmla="*/ 168 h 192"/>
              <a:gd name="T80" fmla="*/ 92 w 192"/>
              <a:gd name="T81" fmla="*/ 120 h 192"/>
              <a:gd name="T82" fmla="*/ 88 w 192"/>
              <a:gd name="T83" fmla="*/ 100 h 192"/>
              <a:gd name="T84" fmla="*/ 64 w 192"/>
              <a:gd name="T85" fmla="*/ 80 h 192"/>
              <a:gd name="T86" fmla="*/ 52 w 192"/>
              <a:gd name="T87" fmla="*/ 92 h 192"/>
              <a:gd name="T88" fmla="*/ 44 w 192"/>
              <a:gd name="T89" fmla="*/ 76 h 192"/>
              <a:gd name="T90" fmla="*/ 68 w 192"/>
              <a:gd name="T91" fmla="*/ 60 h 192"/>
              <a:gd name="T92" fmla="*/ 80 w 192"/>
              <a:gd name="T93" fmla="*/ 28 h 192"/>
              <a:gd name="T94" fmla="*/ 79 w 192"/>
              <a:gd name="T95"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2">
                <a:moveTo>
                  <a:pt x="0" y="96"/>
                </a:moveTo>
                <a:cubicBezTo>
                  <a:pt x="0" y="149"/>
                  <a:pt x="43" y="192"/>
                  <a:pt x="96" y="192"/>
                </a:cubicBezTo>
                <a:cubicBezTo>
                  <a:pt x="149" y="192"/>
                  <a:pt x="192" y="149"/>
                  <a:pt x="192" y="96"/>
                </a:cubicBezTo>
                <a:cubicBezTo>
                  <a:pt x="192" y="43"/>
                  <a:pt x="149" y="0"/>
                  <a:pt x="96" y="0"/>
                </a:cubicBezTo>
                <a:cubicBezTo>
                  <a:pt x="43" y="0"/>
                  <a:pt x="0" y="43"/>
                  <a:pt x="0" y="96"/>
                </a:cubicBezTo>
                <a:close/>
                <a:moveTo>
                  <a:pt x="20" y="96"/>
                </a:moveTo>
                <a:cubicBezTo>
                  <a:pt x="20" y="90"/>
                  <a:pt x="21" y="84"/>
                  <a:pt x="22" y="78"/>
                </a:cubicBezTo>
                <a:cubicBezTo>
                  <a:pt x="40" y="96"/>
                  <a:pt x="40" y="96"/>
                  <a:pt x="40" y="96"/>
                </a:cubicBezTo>
                <a:cubicBezTo>
                  <a:pt x="36" y="120"/>
                  <a:pt x="36" y="120"/>
                  <a:pt x="36" y="120"/>
                </a:cubicBezTo>
                <a:cubicBezTo>
                  <a:pt x="52" y="136"/>
                  <a:pt x="52" y="136"/>
                  <a:pt x="52" y="136"/>
                </a:cubicBezTo>
                <a:cubicBezTo>
                  <a:pt x="52" y="158"/>
                  <a:pt x="52" y="158"/>
                  <a:pt x="52" y="158"/>
                </a:cubicBezTo>
                <a:cubicBezTo>
                  <a:pt x="33" y="144"/>
                  <a:pt x="20" y="122"/>
                  <a:pt x="20" y="96"/>
                </a:cubicBezTo>
                <a:close/>
                <a:moveTo>
                  <a:pt x="79" y="22"/>
                </a:moveTo>
                <a:cubicBezTo>
                  <a:pt x="84" y="21"/>
                  <a:pt x="90" y="20"/>
                  <a:pt x="96" y="20"/>
                </a:cubicBezTo>
                <a:cubicBezTo>
                  <a:pt x="103" y="20"/>
                  <a:pt x="109" y="21"/>
                  <a:pt x="115" y="22"/>
                </a:cubicBezTo>
                <a:cubicBezTo>
                  <a:pt x="112" y="28"/>
                  <a:pt x="112" y="28"/>
                  <a:pt x="112" y="28"/>
                </a:cubicBezTo>
                <a:cubicBezTo>
                  <a:pt x="116" y="32"/>
                  <a:pt x="116" y="32"/>
                  <a:pt x="116" y="32"/>
                </a:cubicBezTo>
                <a:cubicBezTo>
                  <a:pt x="128" y="32"/>
                  <a:pt x="128" y="32"/>
                  <a:pt x="128" y="32"/>
                </a:cubicBezTo>
                <a:cubicBezTo>
                  <a:pt x="131" y="29"/>
                  <a:pt x="131" y="29"/>
                  <a:pt x="131" y="29"/>
                </a:cubicBezTo>
                <a:cubicBezTo>
                  <a:pt x="134" y="30"/>
                  <a:pt x="137" y="32"/>
                  <a:pt x="139" y="34"/>
                </a:cubicBezTo>
                <a:cubicBezTo>
                  <a:pt x="132" y="36"/>
                  <a:pt x="132" y="36"/>
                  <a:pt x="132" y="36"/>
                </a:cubicBezTo>
                <a:cubicBezTo>
                  <a:pt x="124" y="44"/>
                  <a:pt x="124" y="44"/>
                  <a:pt x="124" y="44"/>
                </a:cubicBezTo>
                <a:cubicBezTo>
                  <a:pt x="132" y="48"/>
                  <a:pt x="132" y="48"/>
                  <a:pt x="132" y="48"/>
                </a:cubicBezTo>
                <a:cubicBezTo>
                  <a:pt x="132" y="52"/>
                  <a:pt x="132" y="52"/>
                  <a:pt x="132" y="52"/>
                </a:cubicBezTo>
                <a:cubicBezTo>
                  <a:pt x="124" y="52"/>
                  <a:pt x="124" y="52"/>
                  <a:pt x="124" y="52"/>
                </a:cubicBezTo>
                <a:cubicBezTo>
                  <a:pt x="124" y="60"/>
                  <a:pt x="124" y="60"/>
                  <a:pt x="124" y="60"/>
                </a:cubicBezTo>
                <a:cubicBezTo>
                  <a:pt x="124" y="60"/>
                  <a:pt x="130" y="64"/>
                  <a:pt x="136" y="64"/>
                </a:cubicBezTo>
                <a:cubicBezTo>
                  <a:pt x="142" y="64"/>
                  <a:pt x="140" y="55"/>
                  <a:pt x="144" y="52"/>
                </a:cubicBezTo>
                <a:cubicBezTo>
                  <a:pt x="149" y="49"/>
                  <a:pt x="154" y="49"/>
                  <a:pt x="154" y="49"/>
                </a:cubicBezTo>
                <a:cubicBezTo>
                  <a:pt x="157" y="50"/>
                  <a:pt x="157" y="50"/>
                  <a:pt x="157" y="50"/>
                </a:cubicBezTo>
                <a:cubicBezTo>
                  <a:pt x="161" y="57"/>
                  <a:pt x="165" y="64"/>
                  <a:pt x="168" y="72"/>
                </a:cubicBezTo>
                <a:cubicBezTo>
                  <a:pt x="168" y="72"/>
                  <a:pt x="168" y="72"/>
                  <a:pt x="168" y="72"/>
                </a:cubicBezTo>
                <a:cubicBezTo>
                  <a:pt x="168" y="72"/>
                  <a:pt x="162" y="68"/>
                  <a:pt x="152" y="68"/>
                </a:cubicBezTo>
                <a:cubicBezTo>
                  <a:pt x="142" y="68"/>
                  <a:pt x="132" y="72"/>
                  <a:pt x="132" y="72"/>
                </a:cubicBezTo>
                <a:cubicBezTo>
                  <a:pt x="132" y="72"/>
                  <a:pt x="121" y="75"/>
                  <a:pt x="120" y="84"/>
                </a:cubicBezTo>
                <a:cubicBezTo>
                  <a:pt x="119" y="99"/>
                  <a:pt x="124" y="104"/>
                  <a:pt x="124" y="104"/>
                </a:cubicBezTo>
                <a:cubicBezTo>
                  <a:pt x="144" y="116"/>
                  <a:pt x="144" y="116"/>
                  <a:pt x="144" y="116"/>
                </a:cubicBezTo>
                <a:cubicBezTo>
                  <a:pt x="144" y="155"/>
                  <a:pt x="144" y="155"/>
                  <a:pt x="144" y="155"/>
                </a:cubicBezTo>
                <a:cubicBezTo>
                  <a:pt x="131" y="166"/>
                  <a:pt x="114" y="172"/>
                  <a:pt x="96" y="172"/>
                </a:cubicBezTo>
                <a:cubicBezTo>
                  <a:pt x="87" y="172"/>
                  <a:pt x="79" y="171"/>
                  <a:pt x="71" y="168"/>
                </a:cubicBezTo>
                <a:cubicBezTo>
                  <a:pt x="92" y="120"/>
                  <a:pt x="92" y="120"/>
                  <a:pt x="92" y="120"/>
                </a:cubicBezTo>
                <a:cubicBezTo>
                  <a:pt x="88" y="100"/>
                  <a:pt x="88" y="100"/>
                  <a:pt x="88" y="100"/>
                </a:cubicBezTo>
                <a:cubicBezTo>
                  <a:pt x="88" y="100"/>
                  <a:pt x="72" y="80"/>
                  <a:pt x="64" y="80"/>
                </a:cubicBezTo>
                <a:cubicBezTo>
                  <a:pt x="56" y="80"/>
                  <a:pt x="52" y="92"/>
                  <a:pt x="52" y="92"/>
                </a:cubicBezTo>
                <a:cubicBezTo>
                  <a:pt x="44" y="76"/>
                  <a:pt x="44" y="76"/>
                  <a:pt x="44" y="76"/>
                </a:cubicBezTo>
                <a:cubicBezTo>
                  <a:pt x="68" y="60"/>
                  <a:pt x="68" y="60"/>
                  <a:pt x="68" y="60"/>
                </a:cubicBezTo>
                <a:cubicBezTo>
                  <a:pt x="80" y="28"/>
                  <a:pt x="80" y="28"/>
                  <a:pt x="80" y="28"/>
                </a:cubicBezTo>
                <a:lnTo>
                  <a:pt x="79" y="22"/>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9" name="Freeform 101"/>
          <p:cNvSpPr>
            <a:spLocks noEditPoints="1"/>
          </p:cNvSpPr>
          <p:nvPr/>
        </p:nvSpPr>
        <p:spPr bwMode="auto">
          <a:xfrm>
            <a:off x="2080419" y="1412914"/>
            <a:ext cx="306388" cy="306387"/>
          </a:xfrm>
          <a:custGeom>
            <a:avLst/>
            <a:gdLst>
              <a:gd name="T0" fmla="*/ 84 w 188"/>
              <a:gd name="T1" fmla="*/ 10 h 188"/>
              <a:gd name="T2" fmla="*/ 68 w 188"/>
              <a:gd name="T3" fmla="*/ 29 h 188"/>
              <a:gd name="T4" fmla="*/ 47 w 188"/>
              <a:gd name="T5" fmla="*/ 13 h 188"/>
              <a:gd name="T6" fmla="*/ 51 w 188"/>
              <a:gd name="T7" fmla="*/ 39 h 188"/>
              <a:gd name="T8" fmla="*/ 26 w 188"/>
              <a:gd name="T9" fmla="*/ 43 h 188"/>
              <a:gd name="T10" fmla="*/ 16 w 188"/>
              <a:gd name="T11" fmla="*/ 61 h 188"/>
              <a:gd name="T12" fmla="*/ 25 w 188"/>
              <a:gd name="T13" fmla="*/ 84 h 188"/>
              <a:gd name="T14" fmla="*/ 0 w 188"/>
              <a:gd name="T15" fmla="*/ 94 h 188"/>
              <a:gd name="T16" fmla="*/ 25 w 188"/>
              <a:gd name="T17" fmla="*/ 104 h 188"/>
              <a:gd name="T18" fmla="*/ 16 w 188"/>
              <a:gd name="T19" fmla="*/ 127 h 188"/>
              <a:gd name="T20" fmla="*/ 26 w 188"/>
              <a:gd name="T21" fmla="*/ 145 h 188"/>
              <a:gd name="T22" fmla="*/ 51 w 188"/>
              <a:gd name="T23" fmla="*/ 149 h 188"/>
              <a:gd name="T24" fmla="*/ 47 w 188"/>
              <a:gd name="T25" fmla="*/ 175 h 188"/>
              <a:gd name="T26" fmla="*/ 68 w 188"/>
              <a:gd name="T27" fmla="*/ 159 h 188"/>
              <a:gd name="T28" fmla="*/ 84 w 188"/>
              <a:gd name="T29" fmla="*/ 178 h 188"/>
              <a:gd name="T30" fmla="*/ 104 w 188"/>
              <a:gd name="T31" fmla="*/ 178 h 188"/>
              <a:gd name="T32" fmla="*/ 120 w 188"/>
              <a:gd name="T33" fmla="*/ 159 h 188"/>
              <a:gd name="T34" fmla="*/ 141 w 188"/>
              <a:gd name="T35" fmla="*/ 175 h 188"/>
              <a:gd name="T36" fmla="*/ 137 w 188"/>
              <a:gd name="T37" fmla="*/ 149 h 188"/>
              <a:gd name="T38" fmla="*/ 162 w 188"/>
              <a:gd name="T39" fmla="*/ 145 h 188"/>
              <a:gd name="T40" fmla="*/ 172 w 188"/>
              <a:gd name="T41" fmla="*/ 127 h 188"/>
              <a:gd name="T42" fmla="*/ 163 w 188"/>
              <a:gd name="T43" fmla="*/ 104 h 188"/>
              <a:gd name="T44" fmla="*/ 188 w 188"/>
              <a:gd name="T45" fmla="*/ 94 h 188"/>
              <a:gd name="T46" fmla="*/ 163 w 188"/>
              <a:gd name="T47" fmla="*/ 84 h 188"/>
              <a:gd name="T48" fmla="*/ 172 w 188"/>
              <a:gd name="T49" fmla="*/ 61 h 188"/>
              <a:gd name="T50" fmla="*/ 162 w 188"/>
              <a:gd name="T51" fmla="*/ 43 h 188"/>
              <a:gd name="T52" fmla="*/ 137 w 188"/>
              <a:gd name="T53" fmla="*/ 39 h 188"/>
              <a:gd name="T54" fmla="*/ 141 w 188"/>
              <a:gd name="T55" fmla="*/ 13 h 188"/>
              <a:gd name="T56" fmla="*/ 120 w 188"/>
              <a:gd name="T57" fmla="*/ 29 h 188"/>
              <a:gd name="T58" fmla="*/ 104 w 188"/>
              <a:gd name="T59" fmla="*/ 10 h 188"/>
              <a:gd name="T60" fmla="*/ 68 w 188"/>
              <a:gd name="T61" fmla="*/ 116 h 188"/>
              <a:gd name="T62" fmla="*/ 108 w 188"/>
              <a:gd name="T63" fmla="*/ 116 h 188"/>
              <a:gd name="T64" fmla="*/ 68 w 188"/>
              <a:gd name="T65" fmla="*/ 116 h 188"/>
              <a:gd name="T66" fmla="*/ 122 w 188"/>
              <a:gd name="T67" fmla="*/ 64 h 188"/>
              <a:gd name="T68" fmla="*/ 122 w 188"/>
              <a:gd name="T69" fmla="*/ 92 h 188"/>
              <a:gd name="T70" fmla="*/ 76 w 188"/>
              <a:gd name="T71" fmla="*/ 58 h 188"/>
              <a:gd name="T72" fmla="*/ 96 w 188"/>
              <a:gd name="T73" fmla="*/ 58 h 188"/>
              <a:gd name="T74" fmla="*/ 76 w 188"/>
              <a:gd name="T75" fmla="*/ 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8">
                <a:moveTo>
                  <a:pt x="94" y="0"/>
                </a:moveTo>
                <a:cubicBezTo>
                  <a:pt x="88" y="0"/>
                  <a:pt x="84" y="4"/>
                  <a:pt x="84" y="10"/>
                </a:cubicBezTo>
                <a:cubicBezTo>
                  <a:pt x="84" y="25"/>
                  <a:pt x="84" y="25"/>
                  <a:pt x="84" y="25"/>
                </a:cubicBezTo>
                <a:cubicBezTo>
                  <a:pt x="78" y="25"/>
                  <a:pt x="73" y="27"/>
                  <a:pt x="68" y="29"/>
                </a:cubicBezTo>
                <a:cubicBezTo>
                  <a:pt x="61" y="16"/>
                  <a:pt x="61" y="16"/>
                  <a:pt x="61" y="16"/>
                </a:cubicBezTo>
                <a:cubicBezTo>
                  <a:pt x="58" y="11"/>
                  <a:pt x="52" y="10"/>
                  <a:pt x="47" y="13"/>
                </a:cubicBezTo>
                <a:cubicBezTo>
                  <a:pt x="42" y="15"/>
                  <a:pt x="41" y="21"/>
                  <a:pt x="43" y="26"/>
                </a:cubicBezTo>
                <a:cubicBezTo>
                  <a:pt x="51" y="39"/>
                  <a:pt x="51" y="39"/>
                  <a:pt x="51" y="39"/>
                </a:cubicBezTo>
                <a:cubicBezTo>
                  <a:pt x="46" y="42"/>
                  <a:pt x="42" y="46"/>
                  <a:pt x="39" y="51"/>
                </a:cubicBezTo>
                <a:cubicBezTo>
                  <a:pt x="26" y="43"/>
                  <a:pt x="26" y="43"/>
                  <a:pt x="26" y="43"/>
                </a:cubicBezTo>
                <a:cubicBezTo>
                  <a:pt x="21" y="41"/>
                  <a:pt x="15" y="42"/>
                  <a:pt x="13" y="47"/>
                </a:cubicBezTo>
                <a:cubicBezTo>
                  <a:pt x="10" y="52"/>
                  <a:pt x="11" y="58"/>
                  <a:pt x="16" y="61"/>
                </a:cubicBezTo>
                <a:cubicBezTo>
                  <a:pt x="29" y="68"/>
                  <a:pt x="29" y="68"/>
                  <a:pt x="29" y="68"/>
                </a:cubicBezTo>
                <a:cubicBezTo>
                  <a:pt x="27" y="73"/>
                  <a:pt x="25" y="78"/>
                  <a:pt x="25" y="84"/>
                </a:cubicBezTo>
                <a:cubicBezTo>
                  <a:pt x="10" y="84"/>
                  <a:pt x="10" y="84"/>
                  <a:pt x="10" y="84"/>
                </a:cubicBezTo>
                <a:cubicBezTo>
                  <a:pt x="4" y="84"/>
                  <a:pt x="0" y="88"/>
                  <a:pt x="0" y="94"/>
                </a:cubicBezTo>
                <a:cubicBezTo>
                  <a:pt x="0" y="100"/>
                  <a:pt x="4" y="104"/>
                  <a:pt x="10" y="104"/>
                </a:cubicBezTo>
                <a:cubicBezTo>
                  <a:pt x="25" y="104"/>
                  <a:pt x="25" y="104"/>
                  <a:pt x="25" y="104"/>
                </a:cubicBezTo>
                <a:cubicBezTo>
                  <a:pt x="25" y="110"/>
                  <a:pt x="27" y="115"/>
                  <a:pt x="29" y="120"/>
                </a:cubicBezTo>
                <a:cubicBezTo>
                  <a:pt x="16" y="127"/>
                  <a:pt x="16" y="127"/>
                  <a:pt x="16" y="127"/>
                </a:cubicBezTo>
                <a:cubicBezTo>
                  <a:pt x="11" y="130"/>
                  <a:pt x="10" y="136"/>
                  <a:pt x="13" y="141"/>
                </a:cubicBezTo>
                <a:cubicBezTo>
                  <a:pt x="15" y="146"/>
                  <a:pt x="21" y="147"/>
                  <a:pt x="26" y="145"/>
                </a:cubicBezTo>
                <a:cubicBezTo>
                  <a:pt x="39" y="137"/>
                  <a:pt x="39" y="137"/>
                  <a:pt x="39" y="137"/>
                </a:cubicBezTo>
                <a:cubicBezTo>
                  <a:pt x="42" y="142"/>
                  <a:pt x="46" y="146"/>
                  <a:pt x="51" y="149"/>
                </a:cubicBezTo>
                <a:cubicBezTo>
                  <a:pt x="43" y="162"/>
                  <a:pt x="43" y="162"/>
                  <a:pt x="43" y="162"/>
                </a:cubicBezTo>
                <a:cubicBezTo>
                  <a:pt x="41" y="167"/>
                  <a:pt x="42" y="173"/>
                  <a:pt x="47" y="175"/>
                </a:cubicBezTo>
                <a:cubicBezTo>
                  <a:pt x="52" y="178"/>
                  <a:pt x="58" y="177"/>
                  <a:pt x="61" y="172"/>
                </a:cubicBezTo>
                <a:cubicBezTo>
                  <a:pt x="68" y="159"/>
                  <a:pt x="68" y="159"/>
                  <a:pt x="68" y="159"/>
                </a:cubicBezTo>
                <a:cubicBezTo>
                  <a:pt x="73" y="161"/>
                  <a:pt x="78" y="163"/>
                  <a:pt x="84" y="163"/>
                </a:cubicBezTo>
                <a:cubicBezTo>
                  <a:pt x="84" y="178"/>
                  <a:pt x="84" y="178"/>
                  <a:pt x="84" y="178"/>
                </a:cubicBezTo>
                <a:cubicBezTo>
                  <a:pt x="84" y="184"/>
                  <a:pt x="88" y="188"/>
                  <a:pt x="94" y="188"/>
                </a:cubicBezTo>
                <a:cubicBezTo>
                  <a:pt x="100" y="188"/>
                  <a:pt x="104" y="184"/>
                  <a:pt x="104" y="178"/>
                </a:cubicBezTo>
                <a:cubicBezTo>
                  <a:pt x="104" y="163"/>
                  <a:pt x="104" y="163"/>
                  <a:pt x="104" y="163"/>
                </a:cubicBezTo>
                <a:cubicBezTo>
                  <a:pt x="110" y="163"/>
                  <a:pt x="115" y="161"/>
                  <a:pt x="120" y="159"/>
                </a:cubicBezTo>
                <a:cubicBezTo>
                  <a:pt x="127" y="172"/>
                  <a:pt x="127" y="172"/>
                  <a:pt x="127" y="172"/>
                </a:cubicBezTo>
                <a:cubicBezTo>
                  <a:pt x="130" y="177"/>
                  <a:pt x="136" y="178"/>
                  <a:pt x="141" y="175"/>
                </a:cubicBezTo>
                <a:cubicBezTo>
                  <a:pt x="146" y="173"/>
                  <a:pt x="147" y="167"/>
                  <a:pt x="145" y="162"/>
                </a:cubicBezTo>
                <a:cubicBezTo>
                  <a:pt x="137" y="149"/>
                  <a:pt x="137" y="149"/>
                  <a:pt x="137" y="149"/>
                </a:cubicBezTo>
                <a:cubicBezTo>
                  <a:pt x="142" y="146"/>
                  <a:pt x="146" y="142"/>
                  <a:pt x="149" y="137"/>
                </a:cubicBezTo>
                <a:cubicBezTo>
                  <a:pt x="162" y="145"/>
                  <a:pt x="162" y="145"/>
                  <a:pt x="162" y="145"/>
                </a:cubicBezTo>
                <a:cubicBezTo>
                  <a:pt x="167" y="147"/>
                  <a:pt x="173" y="146"/>
                  <a:pt x="175" y="141"/>
                </a:cubicBezTo>
                <a:cubicBezTo>
                  <a:pt x="178" y="136"/>
                  <a:pt x="177" y="130"/>
                  <a:pt x="172" y="127"/>
                </a:cubicBezTo>
                <a:cubicBezTo>
                  <a:pt x="159" y="120"/>
                  <a:pt x="159" y="120"/>
                  <a:pt x="159" y="120"/>
                </a:cubicBezTo>
                <a:cubicBezTo>
                  <a:pt x="161" y="115"/>
                  <a:pt x="163" y="110"/>
                  <a:pt x="163" y="104"/>
                </a:cubicBezTo>
                <a:cubicBezTo>
                  <a:pt x="178" y="104"/>
                  <a:pt x="178" y="104"/>
                  <a:pt x="178" y="104"/>
                </a:cubicBezTo>
                <a:cubicBezTo>
                  <a:pt x="184" y="104"/>
                  <a:pt x="188" y="100"/>
                  <a:pt x="188" y="94"/>
                </a:cubicBezTo>
                <a:cubicBezTo>
                  <a:pt x="188" y="88"/>
                  <a:pt x="184" y="84"/>
                  <a:pt x="178" y="84"/>
                </a:cubicBezTo>
                <a:cubicBezTo>
                  <a:pt x="163" y="84"/>
                  <a:pt x="163" y="84"/>
                  <a:pt x="163" y="84"/>
                </a:cubicBezTo>
                <a:cubicBezTo>
                  <a:pt x="163" y="78"/>
                  <a:pt x="161" y="73"/>
                  <a:pt x="159" y="68"/>
                </a:cubicBezTo>
                <a:cubicBezTo>
                  <a:pt x="172" y="61"/>
                  <a:pt x="172" y="61"/>
                  <a:pt x="172" y="61"/>
                </a:cubicBezTo>
                <a:cubicBezTo>
                  <a:pt x="177" y="58"/>
                  <a:pt x="178" y="52"/>
                  <a:pt x="175" y="47"/>
                </a:cubicBezTo>
                <a:cubicBezTo>
                  <a:pt x="173" y="42"/>
                  <a:pt x="167" y="41"/>
                  <a:pt x="162" y="43"/>
                </a:cubicBezTo>
                <a:cubicBezTo>
                  <a:pt x="149" y="51"/>
                  <a:pt x="149" y="51"/>
                  <a:pt x="149" y="51"/>
                </a:cubicBezTo>
                <a:cubicBezTo>
                  <a:pt x="146" y="46"/>
                  <a:pt x="142" y="42"/>
                  <a:pt x="137" y="39"/>
                </a:cubicBezTo>
                <a:cubicBezTo>
                  <a:pt x="145" y="26"/>
                  <a:pt x="145" y="26"/>
                  <a:pt x="145" y="26"/>
                </a:cubicBezTo>
                <a:cubicBezTo>
                  <a:pt x="147" y="21"/>
                  <a:pt x="146" y="15"/>
                  <a:pt x="141" y="13"/>
                </a:cubicBezTo>
                <a:cubicBezTo>
                  <a:pt x="136" y="10"/>
                  <a:pt x="130" y="11"/>
                  <a:pt x="127" y="16"/>
                </a:cubicBezTo>
                <a:cubicBezTo>
                  <a:pt x="120" y="29"/>
                  <a:pt x="120" y="29"/>
                  <a:pt x="120" y="29"/>
                </a:cubicBezTo>
                <a:cubicBezTo>
                  <a:pt x="115" y="27"/>
                  <a:pt x="110" y="25"/>
                  <a:pt x="104" y="25"/>
                </a:cubicBezTo>
                <a:cubicBezTo>
                  <a:pt x="104" y="10"/>
                  <a:pt x="104" y="10"/>
                  <a:pt x="104" y="10"/>
                </a:cubicBezTo>
                <a:cubicBezTo>
                  <a:pt x="104" y="4"/>
                  <a:pt x="100" y="0"/>
                  <a:pt x="94" y="0"/>
                </a:cubicBezTo>
                <a:close/>
                <a:moveTo>
                  <a:pt x="68" y="116"/>
                </a:moveTo>
                <a:cubicBezTo>
                  <a:pt x="68" y="105"/>
                  <a:pt x="77" y="96"/>
                  <a:pt x="88" y="96"/>
                </a:cubicBezTo>
                <a:cubicBezTo>
                  <a:pt x="99" y="96"/>
                  <a:pt x="108" y="105"/>
                  <a:pt x="108" y="116"/>
                </a:cubicBezTo>
                <a:cubicBezTo>
                  <a:pt x="108" y="127"/>
                  <a:pt x="99" y="136"/>
                  <a:pt x="88" y="136"/>
                </a:cubicBezTo>
                <a:cubicBezTo>
                  <a:pt x="77" y="136"/>
                  <a:pt x="68" y="127"/>
                  <a:pt x="68" y="116"/>
                </a:cubicBezTo>
                <a:close/>
                <a:moveTo>
                  <a:pt x="108" y="78"/>
                </a:moveTo>
                <a:cubicBezTo>
                  <a:pt x="108" y="70"/>
                  <a:pt x="114" y="64"/>
                  <a:pt x="122" y="64"/>
                </a:cubicBezTo>
                <a:cubicBezTo>
                  <a:pt x="130" y="64"/>
                  <a:pt x="136" y="70"/>
                  <a:pt x="136" y="78"/>
                </a:cubicBezTo>
                <a:cubicBezTo>
                  <a:pt x="136" y="86"/>
                  <a:pt x="130" y="92"/>
                  <a:pt x="122" y="92"/>
                </a:cubicBezTo>
                <a:cubicBezTo>
                  <a:pt x="114" y="92"/>
                  <a:pt x="108" y="86"/>
                  <a:pt x="108" y="78"/>
                </a:cubicBezTo>
                <a:close/>
                <a:moveTo>
                  <a:pt x="76" y="58"/>
                </a:moveTo>
                <a:cubicBezTo>
                  <a:pt x="76" y="52"/>
                  <a:pt x="80" y="48"/>
                  <a:pt x="86" y="48"/>
                </a:cubicBezTo>
                <a:cubicBezTo>
                  <a:pt x="92" y="48"/>
                  <a:pt x="96" y="52"/>
                  <a:pt x="96" y="58"/>
                </a:cubicBezTo>
                <a:cubicBezTo>
                  <a:pt x="96" y="64"/>
                  <a:pt x="92" y="68"/>
                  <a:pt x="86" y="68"/>
                </a:cubicBezTo>
                <a:cubicBezTo>
                  <a:pt x="80" y="68"/>
                  <a:pt x="76" y="64"/>
                  <a:pt x="76" y="58"/>
                </a:cubicBez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00" name="Freeform 102"/>
          <p:cNvSpPr>
            <a:spLocks/>
          </p:cNvSpPr>
          <p:nvPr/>
        </p:nvSpPr>
        <p:spPr bwMode="auto">
          <a:xfrm>
            <a:off x="1377157" y="1414502"/>
            <a:ext cx="312738" cy="311150"/>
          </a:xfrm>
          <a:custGeom>
            <a:avLst/>
            <a:gdLst>
              <a:gd name="T0" fmla="*/ 10 w 192"/>
              <a:gd name="T1" fmla="*/ 139 h 191"/>
              <a:gd name="T2" fmla="*/ 20 w 192"/>
              <a:gd name="T3" fmla="*/ 120 h 191"/>
              <a:gd name="T4" fmla="*/ 32 w 192"/>
              <a:gd name="T5" fmla="*/ 111 h 191"/>
              <a:gd name="T6" fmla="*/ 36 w 192"/>
              <a:gd name="T7" fmla="*/ 139 h 191"/>
              <a:gd name="T8" fmla="*/ 20 w 192"/>
              <a:gd name="T9" fmla="*/ 163 h 191"/>
              <a:gd name="T10" fmla="*/ 30 w 192"/>
              <a:gd name="T11" fmla="*/ 191 h 191"/>
              <a:gd name="T12" fmla="*/ 40 w 192"/>
              <a:gd name="T13" fmla="*/ 169 h 191"/>
              <a:gd name="T14" fmla="*/ 48 w 192"/>
              <a:gd name="T15" fmla="*/ 157 h 191"/>
              <a:gd name="T16" fmla="*/ 78 w 192"/>
              <a:gd name="T17" fmla="*/ 179 h 191"/>
              <a:gd name="T18" fmla="*/ 88 w 192"/>
              <a:gd name="T19" fmla="*/ 171 h 191"/>
              <a:gd name="T20" fmla="*/ 96 w 192"/>
              <a:gd name="T21" fmla="*/ 95 h 191"/>
              <a:gd name="T22" fmla="*/ 104 w 192"/>
              <a:gd name="T23" fmla="*/ 171 h 191"/>
              <a:gd name="T24" fmla="*/ 114 w 192"/>
              <a:gd name="T25" fmla="*/ 179 h 191"/>
              <a:gd name="T26" fmla="*/ 144 w 192"/>
              <a:gd name="T27" fmla="*/ 157 h 191"/>
              <a:gd name="T28" fmla="*/ 152 w 192"/>
              <a:gd name="T29" fmla="*/ 169 h 191"/>
              <a:gd name="T30" fmla="*/ 162 w 192"/>
              <a:gd name="T31" fmla="*/ 191 h 191"/>
              <a:gd name="T32" fmla="*/ 172 w 192"/>
              <a:gd name="T33" fmla="*/ 163 h 191"/>
              <a:gd name="T34" fmla="*/ 156 w 192"/>
              <a:gd name="T35" fmla="*/ 139 h 191"/>
              <a:gd name="T36" fmla="*/ 160 w 192"/>
              <a:gd name="T37" fmla="*/ 111 h 191"/>
              <a:gd name="T38" fmla="*/ 172 w 192"/>
              <a:gd name="T39" fmla="*/ 120 h 191"/>
              <a:gd name="T40" fmla="*/ 182 w 192"/>
              <a:gd name="T41" fmla="*/ 139 h 191"/>
              <a:gd name="T42" fmla="*/ 192 w 192"/>
              <a:gd name="T43" fmla="*/ 111 h 191"/>
              <a:gd name="T44" fmla="*/ 153 w 192"/>
              <a:gd name="T45" fmla="*/ 91 h 191"/>
              <a:gd name="T46" fmla="*/ 164 w 192"/>
              <a:gd name="T47" fmla="*/ 63 h 191"/>
              <a:gd name="T48" fmla="*/ 168 w 192"/>
              <a:gd name="T49" fmla="*/ 33 h 191"/>
              <a:gd name="T50" fmla="*/ 148 w 192"/>
              <a:gd name="T51" fmla="*/ 33 h 191"/>
              <a:gd name="T52" fmla="*/ 147 w 192"/>
              <a:gd name="T53" fmla="*/ 51 h 191"/>
              <a:gd name="T54" fmla="*/ 128 w 192"/>
              <a:gd name="T55" fmla="*/ 31 h 191"/>
              <a:gd name="T56" fmla="*/ 104 w 192"/>
              <a:gd name="T57" fmla="*/ 19 h 191"/>
              <a:gd name="T58" fmla="*/ 88 w 192"/>
              <a:gd name="T59" fmla="*/ 19 h 191"/>
              <a:gd name="T60" fmla="*/ 64 w 192"/>
              <a:gd name="T61" fmla="*/ 31 h 191"/>
              <a:gd name="T62" fmla="*/ 45 w 192"/>
              <a:gd name="T63" fmla="*/ 51 h 191"/>
              <a:gd name="T64" fmla="*/ 44 w 192"/>
              <a:gd name="T65" fmla="*/ 33 h 191"/>
              <a:gd name="T66" fmla="*/ 24 w 192"/>
              <a:gd name="T67" fmla="*/ 33 h 191"/>
              <a:gd name="T68" fmla="*/ 28 w 192"/>
              <a:gd name="T69" fmla="*/ 63 h 191"/>
              <a:gd name="T70" fmla="*/ 39 w 192"/>
              <a:gd name="T71" fmla="*/ 91 h 191"/>
              <a:gd name="T72" fmla="*/ 0 w 192"/>
              <a:gd name="T73" fmla="*/ 1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91">
                <a:moveTo>
                  <a:pt x="0" y="129"/>
                </a:moveTo>
                <a:cubicBezTo>
                  <a:pt x="0" y="135"/>
                  <a:pt x="4" y="139"/>
                  <a:pt x="10" y="139"/>
                </a:cubicBezTo>
                <a:cubicBezTo>
                  <a:pt x="16" y="139"/>
                  <a:pt x="20" y="135"/>
                  <a:pt x="20" y="129"/>
                </a:cubicBezTo>
                <a:cubicBezTo>
                  <a:pt x="20" y="120"/>
                  <a:pt x="20" y="120"/>
                  <a:pt x="20" y="120"/>
                </a:cubicBezTo>
                <a:cubicBezTo>
                  <a:pt x="20" y="115"/>
                  <a:pt x="24" y="111"/>
                  <a:pt x="29" y="111"/>
                </a:cubicBezTo>
                <a:cubicBezTo>
                  <a:pt x="32" y="111"/>
                  <a:pt x="32" y="111"/>
                  <a:pt x="32" y="111"/>
                </a:cubicBezTo>
                <a:cubicBezTo>
                  <a:pt x="32" y="113"/>
                  <a:pt x="32" y="115"/>
                  <a:pt x="32" y="117"/>
                </a:cubicBezTo>
                <a:cubicBezTo>
                  <a:pt x="32" y="125"/>
                  <a:pt x="33" y="132"/>
                  <a:pt x="36" y="139"/>
                </a:cubicBezTo>
                <a:cubicBezTo>
                  <a:pt x="24" y="152"/>
                  <a:pt x="24" y="152"/>
                  <a:pt x="24" y="152"/>
                </a:cubicBezTo>
                <a:cubicBezTo>
                  <a:pt x="22" y="154"/>
                  <a:pt x="20" y="160"/>
                  <a:pt x="20" y="163"/>
                </a:cubicBezTo>
                <a:cubicBezTo>
                  <a:pt x="20" y="181"/>
                  <a:pt x="20" y="181"/>
                  <a:pt x="20" y="181"/>
                </a:cubicBezTo>
                <a:cubicBezTo>
                  <a:pt x="20" y="187"/>
                  <a:pt x="24" y="191"/>
                  <a:pt x="30" y="191"/>
                </a:cubicBezTo>
                <a:cubicBezTo>
                  <a:pt x="36" y="191"/>
                  <a:pt x="40" y="187"/>
                  <a:pt x="40" y="181"/>
                </a:cubicBezTo>
                <a:cubicBezTo>
                  <a:pt x="40" y="169"/>
                  <a:pt x="40" y="169"/>
                  <a:pt x="40" y="169"/>
                </a:cubicBezTo>
                <a:cubicBezTo>
                  <a:pt x="40" y="167"/>
                  <a:pt x="41" y="165"/>
                  <a:pt x="41" y="164"/>
                </a:cubicBezTo>
                <a:cubicBezTo>
                  <a:pt x="48" y="157"/>
                  <a:pt x="48" y="157"/>
                  <a:pt x="48" y="157"/>
                </a:cubicBezTo>
                <a:cubicBezTo>
                  <a:pt x="55" y="166"/>
                  <a:pt x="64" y="175"/>
                  <a:pt x="77" y="178"/>
                </a:cubicBezTo>
                <a:cubicBezTo>
                  <a:pt x="77" y="179"/>
                  <a:pt x="78" y="179"/>
                  <a:pt x="78" y="179"/>
                </a:cubicBezTo>
                <a:cubicBezTo>
                  <a:pt x="79" y="179"/>
                  <a:pt x="79" y="179"/>
                  <a:pt x="80" y="179"/>
                </a:cubicBezTo>
                <a:cubicBezTo>
                  <a:pt x="84" y="179"/>
                  <a:pt x="88" y="175"/>
                  <a:pt x="88" y="171"/>
                </a:cubicBezTo>
                <a:cubicBezTo>
                  <a:pt x="88" y="103"/>
                  <a:pt x="88" y="103"/>
                  <a:pt x="88" y="103"/>
                </a:cubicBezTo>
                <a:cubicBezTo>
                  <a:pt x="88" y="99"/>
                  <a:pt x="92" y="95"/>
                  <a:pt x="96" y="95"/>
                </a:cubicBezTo>
                <a:cubicBezTo>
                  <a:pt x="100" y="95"/>
                  <a:pt x="104" y="99"/>
                  <a:pt x="104" y="103"/>
                </a:cubicBezTo>
                <a:cubicBezTo>
                  <a:pt x="104" y="171"/>
                  <a:pt x="104" y="171"/>
                  <a:pt x="104" y="171"/>
                </a:cubicBezTo>
                <a:cubicBezTo>
                  <a:pt x="104" y="175"/>
                  <a:pt x="108" y="179"/>
                  <a:pt x="112" y="179"/>
                </a:cubicBezTo>
                <a:cubicBezTo>
                  <a:pt x="113" y="179"/>
                  <a:pt x="114" y="179"/>
                  <a:pt x="114" y="179"/>
                </a:cubicBezTo>
                <a:cubicBezTo>
                  <a:pt x="115" y="178"/>
                  <a:pt x="115" y="178"/>
                  <a:pt x="115" y="178"/>
                </a:cubicBezTo>
                <a:cubicBezTo>
                  <a:pt x="128" y="175"/>
                  <a:pt x="137" y="166"/>
                  <a:pt x="144" y="157"/>
                </a:cubicBezTo>
                <a:cubicBezTo>
                  <a:pt x="151" y="164"/>
                  <a:pt x="151" y="164"/>
                  <a:pt x="151" y="164"/>
                </a:cubicBezTo>
                <a:cubicBezTo>
                  <a:pt x="151" y="165"/>
                  <a:pt x="152" y="167"/>
                  <a:pt x="152" y="169"/>
                </a:cubicBezTo>
                <a:cubicBezTo>
                  <a:pt x="152" y="181"/>
                  <a:pt x="152" y="181"/>
                  <a:pt x="152" y="181"/>
                </a:cubicBezTo>
                <a:cubicBezTo>
                  <a:pt x="152" y="187"/>
                  <a:pt x="156" y="191"/>
                  <a:pt x="162" y="191"/>
                </a:cubicBezTo>
                <a:cubicBezTo>
                  <a:pt x="168" y="191"/>
                  <a:pt x="172" y="187"/>
                  <a:pt x="172" y="181"/>
                </a:cubicBezTo>
                <a:cubicBezTo>
                  <a:pt x="172" y="163"/>
                  <a:pt x="172" y="163"/>
                  <a:pt x="172" y="163"/>
                </a:cubicBezTo>
                <a:cubicBezTo>
                  <a:pt x="172" y="160"/>
                  <a:pt x="170" y="154"/>
                  <a:pt x="168" y="152"/>
                </a:cubicBezTo>
                <a:cubicBezTo>
                  <a:pt x="156" y="139"/>
                  <a:pt x="156" y="139"/>
                  <a:pt x="156" y="139"/>
                </a:cubicBezTo>
                <a:cubicBezTo>
                  <a:pt x="159" y="132"/>
                  <a:pt x="160" y="125"/>
                  <a:pt x="160" y="117"/>
                </a:cubicBezTo>
                <a:cubicBezTo>
                  <a:pt x="160" y="115"/>
                  <a:pt x="160" y="113"/>
                  <a:pt x="160" y="111"/>
                </a:cubicBezTo>
                <a:cubicBezTo>
                  <a:pt x="163" y="111"/>
                  <a:pt x="163" y="111"/>
                  <a:pt x="163" y="111"/>
                </a:cubicBezTo>
                <a:cubicBezTo>
                  <a:pt x="168" y="111"/>
                  <a:pt x="172" y="115"/>
                  <a:pt x="172" y="120"/>
                </a:cubicBezTo>
                <a:cubicBezTo>
                  <a:pt x="172" y="129"/>
                  <a:pt x="172" y="129"/>
                  <a:pt x="172" y="129"/>
                </a:cubicBezTo>
                <a:cubicBezTo>
                  <a:pt x="172" y="135"/>
                  <a:pt x="176" y="139"/>
                  <a:pt x="182" y="139"/>
                </a:cubicBezTo>
                <a:cubicBezTo>
                  <a:pt x="188" y="139"/>
                  <a:pt x="192" y="135"/>
                  <a:pt x="192" y="129"/>
                </a:cubicBezTo>
                <a:cubicBezTo>
                  <a:pt x="192" y="111"/>
                  <a:pt x="192" y="111"/>
                  <a:pt x="192" y="111"/>
                </a:cubicBezTo>
                <a:cubicBezTo>
                  <a:pt x="192" y="100"/>
                  <a:pt x="183" y="91"/>
                  <a:pt x="172" y="91"/>
                </a:cubicBezTo>
                <a:cubicBezTo>
                  <a:pt x="153" y="91"/>
                  <a:pt x="153" y="91"/>
                  <a:pt x="153" y="91"/>
                </a:cubicBezTo>
                <a:cubicBezTo>
                  <a:pt x="151" y="88"/>
                  <a:pt x="149" y="84"/>
                  <a:pt x="147" y="81"/>
                </a:cubicBezTo>
                <a:cubicBezTo>
                  <a:pt x="164" y="63"/>
                  <a:pt x="164" y="63"/>
                  <a:pt x="164" y="63"/>
                </a:cubicBezTo>
                <a:cubicBezTo>
                  <a:pt x="166" y="61"/>
                  <a:pt x="168" y="55"/>
                  <a:pt x="168" y="51"/>
                </a:cubicBezTo>
                <a:cubicBezTo>
                  <a:pt x="168" y="33"/>
                  <a:pt x="168" y="33"/>
                  <a:pt x="168" y="33"/>
                </a:cubicBezTo>
                <a:cubicBezTo>
                  <a:pt x="168" y="27"/>
                  <a:pt x="164" y="23"/>
                  <a:pt x="158" y="23"/>
                </a:cubicBezTo>
                <a:cubicBezTo>
                  <a:pt x="152" y="23"/>
                  <a:pt x="148" y="27"/>
                  <a:pt x="148" y="33"/>
                </a:cubicBezTo>
                <a:cubicBezTo>
                  <a:pt x="148" y="46"/>
                  <a:pt x="148" y="46"/>
                  <a:pt x="148" y="46"/>
                </a:cubicBezTo>
                <a:cubicBezTo>
                  <a:pt x="148" y="48"/>
                  <a:pt x="147" y="50"/>
                  <a:pt x="147" y="51"/>
                </a:cubicBezTo>
                <a:cubicBezTo>
                  <a:pt x="136" y="63"/>
                  <a:pt x="136" y="63"/>
                  <a:pt x="136" y="63"/>
                </a:cubicBezTo>
                <a:cubicBezTo>
                  <a:pt x="131" y="54"/>
                  <a:pt x="128" y="44"/>
                  <a:pt x="128" y="31"/>
                </a:cubicBezTo>
                <a:cubicBezTo>
                  <a:pt x="128" y="16"/>
                  <a:pt x="118" y="4"/>
                  <a:pt x="104" y="0"/>
                </a:cubicBezTo>
                <a:cubicBezTo>
                  <a:pt x="104" y="19"/>
                  <a:pt x="104" y="19"/>
                  <a:pt x="104" y="19"/>
                </a:cubicBezTo>
                <a:cubicBezTo>
                  <a:pt x="104" y="23"/>
                  <a:pt x="100" y="27"/>
                  <a:pt x="96" y="27"/>
                </a:cubicBezTo>
                <a:cubicBezTo>
                  <a:pt x="92" y="27"/>
                  <a:pt x="88" y="23"/>
                  <a:pt x="88" y="19"/>
                </a:cubicBezTo>
                <a:cubicBezTo>
                  <a:pt x="88" y="0"/>
                  <a:pt x="88" y="0"/>
                  <a:pt x="88" y="0"/>
                </a:cubicBezTo>
                <a:cubicBezTo>
                  <a:pt x="74" y="4"/>
                  <a:pt x="64" y="16"/>
                  <a:pt x="64" y="31"/>
                </a:cubicBezTo>
                <a:cubicBezTo>
                  <a:pt x="64" y="44"/>
                  <a:pt x="61" y="54"/>
                  <a:pt x="56" y="62"/>
                </a:cubicBezTo>
                <a:cubicBezTo>
                  <a:pt x="45" y="51"/>
                  <a:pt x="45" y="51"/>
                  <a:pt x="45" y="51"/>
                </a:cubicBezTo>
                <a:cubicBezTo>
                  <a:pt x="45" y="50"/>
                  <a:pt x="44" y="48"/>
                  <a:pt x="44" y="46"/>
                </a:cubicBezTo>
                <a:cubicBezTo>
                  <a:pt x="44" y="33"/>
                  <a:pt x="44" y="33"/>
                  <a:pt x="44" y="33"/>
                </a:cubicBezTo>
                <a:cubicBezTo>
                  <a:pt x="44" y="27"/>
                  <a:pt x="40" y="23"/>
                  <a:pt x="34" y="23"/>
                </a:cubicBezTo>
                <a:cubicBezTo>
                  <a:pt x="28" y="23"/>
                  <a:pt x="24" y="27"/>
                  <a:pt x="24" y="33"/>
                </a:cubicBezTo>
                <a:cubicBezTo>
                  <a:pt x="24" y="51"/>
                  <a:pt x="24" y="51"/>
                  <a:pt x="24" y="51"/>
                </a:cubicBezTo>
                <a:cubicBezTo>
                  <a:pt x="24" y="55"/>
                  <a:pt x="26" y="61"/>
                  <a:pt x="28" y="63"/>
                </a:cubicBezTo>
                <a:cubicBezTo>
                  <a:pt x="45" y="81"/>
                  <a:pt x="45" y="81"/>
                  <a:pt x="45" y="81"/>
                </a:cubicBezTo>
                <a:cubicBezTo>
                  <a:pt x="43" y="84"/>
                  <a:pt x="41" y="88"/>
                  <a:pt x="39" y="91"/>
                </a:cubicBezTo>
                <a:cubicBezTo>
                  <a:pt x="20" y="91"/>
                  <a:pt x="20" y="91"/>
                  <a:pt x="20" y="91"/>
                </a:cubicBezTo>
                <a:cubicBezTo>
                  <a:pt x="9" y="91"/>
                  <a:pt x="0" y="100"/>
                  <a:pt x="0" y="111"/>
                </a:cubicBezTo>
                <a:lnTo>
                  <a:pt x="0" y="129"/>
                </a:lnTo>
                <a:close/>
              </a:path>
            </a:pathLst>
          </a:custGeom>
          <a:solidFill>
            <a:srgbClr val="263E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4426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bwMode="auto">
      <p:bgPr>
        <a:solidFill>
          <a:srgbClr val="0E6254"/>
        </a:solidFill>
        <a:effectLst/>
      </p:bgPr>
    </p:bg>
    <p:spTree>
      <p:nvGrpSpPr>
        <p:cNvPr id="1" name=""/>
        <p:cNvGrpSpPr/>
        <p:nvPr/>
      </p:nvGrpSpPr>
      <p:grpSpPr>
        <a:xfrm>
          <a:off x="0" y="0"/>
          <a:ext cx="0" cy="0"/>
          <a:chOff x="0" y="0"/>
          <a:chExt cx="0" cy="0"/>
        </a:xfrm>
      </p:grpSpPr>
      <p:sp>
        <p:nvSpPr>
          <p:cNvPr id="33794" name="稻壳儿小白白(http://dwz.cn/Wu2UP)"/>
          <p:cNvSpPr>
            <a:spLocks/>
          </p:cNvSpPr>
          <p:nvPr/>
        </p:nvSpPr>
        <p:spPr bwMode="auto">
          <a:xfrm>
            <a:off x="10801350" y="5151438"/>
            <a:ext cx="355600" cy="511175"/>
          </a:xfrm>
          <a:custGeom>
            <a:avLst/>
            <a:gdLst>
              <a:gd name="T0" fmla="*/ 2147483647 w 443"/>
              <a:gd name="T1" fmla="*/ 2147483647 h 634"/>
              <a:gd name="T2" fmla="*/ 2147483647 w 443"/>
              <a:gd name="T3" fmla="*/ 2147483647 h 634"/>
              <a:gd name="T4" fmla="*/ 2147483647 w 443"/>
              <a:gd name="T5" fmla="*/ 2147483647 h 634"/>
              <a:gd name="T6" fmla="*/ 2147483647 w 443"/>
              <a:gd name="T7" fmla="*/ 2147483647 h 634"/>
              <a:gd name="T8" fmla="*/ 2147483647 w 443"/>
              <a:gd name="T9" fmla="*/ 2147483647 h 634"/>
              <a:gd name="T10" fmla="*/ 2147483647 w 443"/>
              <a:gd name="T11" fmla="*/ 2147483647 h 634"/>
              <a:gd name="T12" fmla="*/ 2147483647 w 443"/>
              <a:gd name="T13" fmla="*/ 2147483647 h 634"/>
              <a:gd name="T14" fmla="*/ 2147483647 w 443"/>
              <a:gd name="T15" fmla="*/ 2147483647 h 634"/>
              <a:gd name="T16" fmla="*/ 2147483647 w 443"/>
              <a:gd name="T17" fmla="*/ 2147483647 h 634"/>
              <a:gd name="T18" fmla="*/ 2147483647 w 443"/>
              <a:gd name="T19" fmla="*/ 0 h 634"/>
              <a:gd name="T20" fmla="*/ 2147483647 w 443"/>
              <a:gd name="T21" fmla="*/ 0 h 634"/>
              <a:gd name="T22" fmla="*/ 0 w 443"/>
              <a:gd name="T23" fmla="*/ 2147483647 h 634"/>
              <a:gd name="T24" fmla="*/ 2147483647 w 443"/>
              <a:gd name="T25" fmla="*/ 2147483647 h 634"/>
              <a:gd name="T26" fmla="*/ 2147483647 w 443"/>
              <a:gd name="T27" fmla="*/ 2147483647 h 634"/>
              <a:gd name="T28" fmla="*/ 2147483647 w 443"/>
              <a:gd name="T29" fmla="*/ 2147483647 h 634"/>
              <a:gd name="T30" fmla="*/ 2147483647 w 443"/>
              <a:gd name="T31" fmla="*/ 2147483647 h 634"/>
              <a:gd name="T32" fmla="*/ 2147483647 w 443"/>
              <a:gd name="T33" fmla="*/ 2147483647 h 634"/>
              <a:gd name="T34" fmla="*/ 2147483647 w 443"/>
              <a:gd name="T35" fmla="*/ 2147483647 h 634"/>
              <a:gd name="T36" fmla="*/ 2147483647 w 443"/>
              <a:gd name="T37" fmla="*/ 2147483647 h 634"/>
              <a:gd name="T38" fmla="*/ 0 w 443"/>
              <a:gd name="T39" fmla="*/ 2147483647 h 634"/>
              <a:gd name="T40" fmla="*/ 2147483647 w 443"/>
              <a:gd name="T41" fmla="*/ 2147483647 h 634"/>
              <a:gd name="T42" fmla="*/ 2147483647 w 443"/>
              <a:gd name="T43" fmla="*/ 2147483647 h 634"/>
              <a:gd name="T44" fmla="*/ 2147483647 w 443"/>
              <a:gd name="T45" fmla="*/ 2147483647 h 634"/>
              <a:gd name="T46" fmla="*/ 2147483647 w 443"/>
              <a:gd name="T47" fmla="*/ 2147483647 h 634"/>
              <a:gd name="T48" fmla="*/ 2147483647 w 443"/>
              <a:gd name="T49" fmla="*/ 2147483647 h 634"/>
              <a:gd name="T50" fmla="*/ 2147483647 w 443"/>
              <a:gd name="T51" fmla="*/ 2147483647 h 634"/>
              <a:gd name="T52" fmla="*/ 2147483647 w 443"/>
              <a:gd name="T53" fmla="*/ 2147483647 h 634"/>
              <a:gd name="T54" fmla="*/ 2147483647 w 443"/>
              <a:gd name="T55" fmla="*/ 2147483647 h 634"/>
              <a:gd name="T56" fmla="*/ 2147483647 w 443"/>
              <a:gd name="T57" fmla="*/ 2147483647 h 634"/>
              <a:gd name="T58" fmla="*/ 2147483647 w 443"/>
              <a:gd name="T59" fmla="*/ 2147483647 h 634"/>
              <a:gd name="T60" fmla="*/ 2147483647 w 443"/>
              <a:gd name="T61" fmla="*/ 2147483647 h 634"/>
              <a:gd name="T62" fmla="*/ 2147483647 w 443"/>
              <a:gd name="T63" fmla="*/ 2147483647 h 634"/>
              <a:gd name="T64" fmla="*/ 2147483647 w 443"/>
              <a:gd name="T65" fmla="*/ 2147483647 h 634"/>
              <a:gd name="T66" fmla="*/ 2147483647 w 443"/>
              <a:gd name="T67" fmla="*/ 2147483647 h 634"/>
              <a:gd name="T68" fmla="*/ 2147483647 w 443"/>
              <a:gd name="T69" fmla="*/ 2147483647 h 634"/>
              <a:gd name="T70" fmla="*/ 2147483647 w 443"/>
              <a:gd name="T71" fmla="*/ 2147483647 h 634"/>
              <a:gd name="T72" fmla="*/ 2147483647 w 443"/>
              <a:gd name="T73" fmla="*/ 2147483647 h 634"/>
              <a:gd name="T74" fmla="*/ 2147483647 w 443"/>
              <a:gd name="T75" fmla="*/ 2147483647 h 634"/>
              <a:gd name="T76" fmla="*/ 2147483647 w 443"/>
              <a:gd name="T77" fmla="*/ 2147483647 h 634"/>
              <a:gd name="T78" fmla="*/ 2147483647 w 443"/>
              <a:gd name="T79" fmla="*/ 214748364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43"/>
              <a:gd name="T121" fmla="*/ 0 h 634"/>
              <a:gd name="T122" fmla="*/ 443 w 443"/>
              <a:gd name="T123" fmla="*/ 634 h 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43" h="634">
                <a:moveTo>
                  <a:pt x="412" y="589"/>
                </a:moveTo>
                <a:lnTo>
                  <a:pt x="412" y="589"/>
                </a:lnTo>
                <a:cubicBezTo>
                  <a:pt x="383" y="589"/>
                  <a:pt x="383" y="589"/>
                  <a:pt x="383" y="589"/>
                </a:cubicBezTo>
                <a:cubicBezTo>
                  <a:pt x="383" y="456"/>
                  <a:pt x="383" y="456"/>
                  <a:pt x="383" y="456"/>
                </a:cubicBezTo>
                <a:cubicBezTo>
                  <a:pt x="383" y="383"/>
                  <a:pt x="310" y="324"/>
                  <a:pt x="236" y="324"/>
                </a:cubicBezTo>
                <a:cubicBezTo>
                  <a:pt x="310" y="324"/>
                  <a:pt x="383" y="250"/>
                  <a:pt x="383" y="176"/>
                </a:cubicBezTo>
                <a:cubicBezTo>
                  <a:pt x="383" y="44"/>
                  <a:pt x="383" y="44"/>
                  <a:pt x="383" y="44"/>
                </a:cubicBezTo>
                <a:cubicBezTo>
                  <a:pt x="412" y="44"/>
                  <a:pt x="412" y="44"/>
                  <a:pt x="412" y="44"/>
                </a:cubicBezTo>
                <a:cubicBezTo>
                  <a:pt x="427" y="44"/>
                  <a:pt x="442" y="29"/>
                  <a:pt x="442" y="29"/>
                </a:cubicBezTo>
                <a:cubicBezTo>
                  <a:pt x="442" y="15"/>
                  <a:pt x="427" y="0"/>
                  <a:pt x="412" y="0"/>
                </a:cubicBezTo>
                <a:cubicBezTo>
                  <a:pt x="30" y="0"/>
                  <a:pt x="30" y="0"/>
                  <a:pt x="30" y="0"/>
                </a:cubicBezTo>
                <a:cubicBezTo>
                  <a:pt x="15" y="0"/>
                  <a:pt x="0" y="15"/>
                  <a:pt x="0" y="29"/>
                </a:cubicBezTo>
                <a:cubicBezTo>
                  <a:pt x="0" y="29"/>
                  <a:pt x="15" y="44"/>
                  <a:pt x="30" y="44"/>
                </a:cubicBezTo>
                <a:cubicBezTo>
                  <a:pt x="59" y="44"/>
                  <a:pt x="59" y="44"/>
                  <a:pt x="59" y="44"/>
                </a:cubicBezTo>
                <a:cubicBezTo>
                  <a:pt x="59" y="176"/>
                  <a:pt x="59" y="176"/>
                  <a:pt x="59" y="176"/>
                </a:cubicBezTo>
                <a:cubicBezTo>
                  <a:pt x="59" y="250"/>
                  <a:pt x="133" y="324"/>
                  <a:pt x="206" y="324"/>
                </a:cubicBezTo>
                <a:cubicBezTo>
                  <a:pt x="133" y="324"/>
                  <a:pt x="59" y="383"/>
                  <a:pt x="59" y="456"/>
                </a:cubicBezTo>
                <a:cubicBezTo>
                  <a:pt x="59" y="589"/>
                  <a:pt x="59" y="589"/>
                  <a:pt x="59" y="589"/>
                </a:cubicBezTo>
                <a:cubicBezTo>
                  <a:pt x="30" y="589"/>
                  <a:pt x="30" y="589"/>
                  <a:pt x="30" y="589"/>
                </a:cubicBezTo>
                <a:cubicBezTo>
                  <a:pt x="15" y="589"/>
                  <a:pt x="0" y="604"/>
                  <a:pt x="0" y="618"/>
                </a:cubicBezTo>
                <a:cubicBezTo>
                  <a:pt x="0" y="618"/>
                  <a:pt x="15" y="633"/>
                  <a:pt x="30" y="633"/>
                </a:cubicBezTo>
                <a:cubicBezTo>
                  <a:pt x="412" y="633"/>
                  <a:pt x="412" y="633"/>
                  <a:pt x="412" y="633"/>
                </a:cubicBezTo>
                <a:cubicBezTo>
                  <a:pt x="427" y="633"/>
                  <a:pt x="442" y="618"/>
                  <a:pt x="442" y="618"/>
                </a:cubicBezTo>
                <a:cubicBezTo>
                  <a:pt x="442" y="604"/>
                  <a:pt x="427" y="589"/>
                  <a:pt x="412" y="589"/>
                </a:cubicBezTo>
                <a:close/>
                <a:moveTo>
                  <a:pt x="103" y="176"/>
                </a:moveTo>
                <a:lnTo>
                  <a:pt x="103" y="176"/>
                </a:lnTo>
                <a:cubicBezTo>
                  <a:pt x="103" y="147"/>
                  <a:pt x="103" y="44"/>
                  <a:pt x="103" y="44"/>
                </a:cubicBezTo>
                <a:cubicBezTo>
                  <a:pt x="339" y="44"/>
                  <a:pt x="339" y="44"/>
                  <a:pt x="339" y="44"/>
                </a:cubicBezTo>
                <a:cubicBezTo>
                  <a:pt x="339" y="44"/>
                  <a:pt x="339" y="147"/>
                  <a:pt x="339" y="176"/>
                </a:cubicBezTo>
                <a:cubicBezTo>
                  <a:pt x="339" y="235"/>
                  <a:pt x="295" y="280"/>
                  <a:pt x="236" y="280"/>
                </a:cubicBezTo>
                <a:cubicBezTo>
                  <a:pt x="206" y="280"/>
                  <a:pt x="206" y="280"/>
                  <a:pt x="206" y="280"/>
                </a:cubicBezTo>
                <a:cubicBezTo>
                  <a:pt x="148" y="280"/>
                  <a:pt x="103" y="235"/>
                  <a:pt x="103" y="176"/>
                </a:cubicBezTo>
                <a:close/>
                <a:moveTo>
                  <a:pt x="339" y="589"/>
                </a:moveTo>
                <a:lnTo>
                  <a:pt x="339" y="589"/>
                </a:lnTo>
                <a:cubicBezTo>
                  <a:pt x="103" y="589"/>
                  <a:pt x="103" y="589"/>
                  <a:pt x="103" y="589"/>
                </a:cubicBezTo>
                <a:cubicBezTo>
                  <a:pt x="103" y="589"/>
                  <a:pt x="103" y="486"/>
                  <a:pt x="103" y="456"/>
                </a:cubicBezTo>
                <a:cubicBezTo>
                  <a:pt x="103" y="397"/>
                  <a:pt x="148" y="353"/>
                  <a:pt x="206" y="353"/>
                </a:cubicBezTo>
                <a:cubicBezTo>
                  <a:pt x="236" y="353"/>
                  <a:pt x="236" y="353"/>
                  <a:pt x="236" y="353"/>
                </a:cubicBezTo>
                <a:cubicBezTo>
                  <a:pt x="295" y="353"/>
                  <a:pt x="339" y="397"/>
                  <a:pt x="339" y="456"/>
                </a:cubicBezTo>
                <a:cubicBezTo>
                  <a:pt x="339" y="486"/>
                  <a:pt x="339" y="589"/>
                  <a:pt x="339" y="5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795" name="稻壳儿小白白(http://dwz.cn/Wu2UP)"/>
          <p:cNvSpPr>
            <a:spLocks/>
          </p:cNvSpPr>
          <p:nvPr/>
        </p:nvSpPr>
        <p:spPr bwMode="auto">
          <a:xfrm>
            <a:off x="9952038" y="5176838"/>
            <a:ext cx="415925" cy="474662"/>
          </a:xfrm>
          <a:custGeom>
            <a:avLst/>
            <a:gdLst>
              <a:gd name="T0" fmla="*/ 2147483647 w 517"/>
              <a:gd name="T1" fmla="*/ 2147483647 h 590"/>
              <a:gd name="T2" fmla="*/ 2147483647 w 517"/>
              <a:gd name="T3" fmla="*/ 2147483647 h 590"/>
              <a:gd name="T4" fmla="*/ 2147483647 w 517"/>
              <a:gd name="T5" fmla="*/ 2147483647 h 590"/>
              <a:gd name="T6" fmla="*/ 2147483647 w 517"/>
              <a:gd name="T7" fmla="*/ 2147483647 h 590"/>
              <a:gd name="T8" fmla="*/ 2147483647 w 517"/>
              <a:gd name="T9" fmla="*/ 2147483647 h 590"/>
              <a:gd name="T10" fmla="*/ 2147483647 w 517"/>
              <a:gd name="T11" fmla="*/ 0 h 590"/>
              <a:gd name="T12" fmla="*/ 2147483647 w 517"/>
              <a:gd name="T13" fmla="*/ 0 h 590"/>
              <a:gd name="T14" fmla="*/ 2147483647 w 517"/>
              <a:gd name="T15" fmla="*/ 2147483647 h 590"/>
              <a:gd name="T16" fmla="*/ 2147483647 w 517"/>
              <a:gd name="T17" fmla="*/ 2147483647 h 590"/>
              <a:gd name="T18" fmla="*/ 2147483647 w 517"/>
              <a:gd name="T19" fmla="*/ 2147483647 h 590"/>
              <a:gd name="T20" fmla="*/ 2147483647 w 517"/>
              <a:gd name="T21" fmla="*/ 2147483647 h 590"/>
              <a:gd name="T22" fmla="*/ 0 w 517"/>
              <a:gd name="T23" fmla="*/ 2147483647 h 590"/>
              <a:gd name="T24" fmla="*/ 2147483647 w 517"/>
              <a:gd name="T25" fmla="*/ 2147483647 h 590"/>
              <a:gd name="T26" fmla="*/ 2147483647 w 517"/>
              <a:gd name="T27" fmla="*/ 2147483647 h 590"/>
              <a:gd name="T28" fmla="*/ 2147483647 w 517"/>
              <a:gd name="T29" fmla="*/ 2147483647 h 590"/>
              <a:gd name="T30" fmla="*/ 2147483647 w 517"/>
              <a:gd name="T31" fmla="*/ 2147483647 h 590"/>
              <a:gd name="T32" fmla="*/ 2147483647 w 517"/>
              <a:gd name="T33" fmla="*/ 2147483647 h 590"/>
              <a:gd name="T34" fmla="*/ 2147483647 w 517"/>
              <a:gd name="T35" fmla="*/ 2147483647 h 590"/>
              <a:gd name="T36" fmla="*/ 2147483647 w 517"/>
              <a:gd name="T37" fmla="*/ 2147483647 h 590"/>
              <a:gd name="T38" fmla="*/ 2147483647 w 517"/>
              <a:gd name="T39" fmla="*/ 2147483647 h 590"/>
              <a:gd name="T40" fmla="*/ 2147483647 w 517"/>
              <a:gd name="T41" fmla="*/ 2147483647 h 590"/>
              <a:gd name="T42" fmla="*/ 2147483647 w 517"/>
              <a:gd name="T43" fmla="*/ 2147483647 h 590"/>
              <a:gd name="T44" fmla="*/ 2147483647 w 517"/>
              <a:gd name="T45" fmla="*/ 2147483647 h 590"/>
              <a:gd name="T46" fmla="*/ 2147483647 w 517"/>
              <a:gd name="T47" fmla="*/ 2147483647 h 590"/>
              <a:gd name="T48" fmla="*/ 2147483647 w 517"/>
              <a:gd name="T49" fmla="*/ 2147483647 h 590"/>
              <a:gd name="T50" fmla="*/ 2147483647 w 517"/>
              <a:gd name="T51" fmla="*/ 2147483647 h 590"/>
              <a:gd name="T52" fmla="*/ 2147483647 w 517"/>
              <a:gd name="T53" fmla="*/ 2147483647 h 590"/>
              <a:gd name="T54" fmla="*/ 2147483647 w 517"/>
              <a:gd name="T55" fmla="*/ 2147483647 h 590"/>
              <a:gd name="T56" fmla="*/ 2147483647 w 517"/>
              <a:gd name="T57" fmla="*/ 2147483647 h 590"/>
              <a:gd name="T58" fmla="*/ 2147483647 w 517"/>
              <a:gd name="T59" fmla="*/ 2147483647 h 590"/>
              <a:gd name="T60" fmla="*/ 2147483647 w 517"/>
              <a:gd name="T61" fmla="*/ 2147483647 h 5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17"/>
              <a:gd name="T94" fmla="*/ 0 h 590"/>
              <a:gd name="T95" fmla="*/ 517 w 517"/>
              <a:gd name="T96" fmla="*/ 590 h 5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17" h="590">
                <a:moveTo>
                  <a:pt x="280" y="74"/>
                </a:moveTo>
                <a:lnTo>
                  <a:pt x="280" y="74"/>
                </a:lnTo>
                <a:cubicBezTo>
                  <a:pt x="280" y="30"/>
                  <a:pt x="280" y="30"/>
                  <a:pt x="280" y="30"/>
                </a:cubicBezTo>
                <a:cubicBezTo>
                  <a:pt x="353" y="30"/>
                  <a:pt x="353" y="30"/>
                  <a:pt x="353" y="30"/>
                </a:cubicBezTo>
                <a:cubicBezTo>
                  <a:pt x="369" y="30"/>
                  <a:pt x="383" y="30"/>
                  <a:pt x="383" y="15"/>
                </a:cubicBezTo>
                <a:cubicBezTo>
                  <a:pt x="383" y="0"/>
                  <a:pt x="369" y="0"/>
                  <a:pt x="353" y="0"/>
                </a:cubicBezTo>
                <a:cubicBezTo>
                  <a:pt x="162" y="0"/>
                  <a:pt x="162" y="0"/>
                  <a:pt x="162" y="0"/>
                </a:cubicBezTo>
                <a:cubicBezTo>
                  <a:pt x="148" y="0"/>
                  <a:pt x="148" y="0"/>
                  <a:pt x="148" y="15"/>
                </a:cubicBezTo>
                <a:cubicBezTo>
                  <a:pt x="148" y="30"/>
                  <a:pt x="148" y="30"/>
                  <a:pt x="162" y="30"/>
                </a:cubicBezTo>
                <a:cubicBezTo>
                  <a:pt x="236" y="30"/>
                  <a:pt x="236" y="30"/>
                  <a:pt x="236" y="30"/>
                </a:cubicBezTo>
                <a:cubicBezTo>
                  <a:pt x="236" y="74"/>
                  <a:pt x="236" y="74"/>
                  <a:pt x="236" y="74"/>
                </a:cubicBezTo>
                <a:cubicBezTo>
                  <a:pt x="103" y="89"/>
                  <a:pt x="0" y="192"/>
                  <a:pt x="0" y="324"/>
                </a:cubicBezTo>
                <a:cubicBezTo>
                  <a:pt x="0" y="472"/>
                  <a:pt x="118" y="589"/>
                  <a:pt x="265" y="589"/>
                </a:cubicBezTo>
                <a:cubicBezTo>
                  <a:pt x="398" y="589"/>
                  <a:pt x="516" y="472"/>
                  <a:pt x="516" y="324"/>
                </a:cubicBezTo>
                <a:cubicBezTo>
                  <a:pt x="516" y="192"/>
                  <a:pt x="412" y="89"/>
                  <a:pt x="280" y="74"/>
                </a:cubicBezTo>
                <a:close/>
                <a:moveTo>
                  <a:pt x="265" y="545"/>
                </a:moveTo>
                <a:lnTo>
                  <a:pt x="265" y="545"/>
                </a:lnTo>
                <a:cubicBezTo>
                  <a:pt x="148" y="545"/>
                  <a:pt x="44" y="442"/>
                  <a:pt x="44" y="324"/>
                </a:cubicBezTo>
                <a:cubicBezTo>
                  <a:pt x="44" y="206"/>
                  <a:pt x="148" y="118"/>
                  <a:pt x="265" y="118"/>
                </a:cubicBezTo>
                <a:cubicBezTo>
                  <a:pt x="383" y="118"/>
                  <a:pt x="471" y="206"/>
                  <a:pt x="471" y="324"/>
                </a:cubicBezTo>
                <a:cubicBezTo>
                  <a:pt x="471" y="442"/>
                  <a:pt x="383" y="545"/>
                  <a:pt x="265" y="545"/>
                </a:cubicBezTo>
                <a:close/>
                <a:moveTo>
                  <a:pt x="280" y="280"/>
                </a:moveTo>
                <a:lnTo>
                  <a:pt x="280" y="280"/>
                </a:lnTo>
                <a:cubicBezTo>
                  <a:pt x="280" y="177"/>
                  <a:pt x="280" y="177"/>
                  <a:pt x="280" y="177"/>
                </a:cubicBezTo>
                <a:cubicBezTo>
                  <a:pt x="280" y="163"/>
                  <a:pt x="265" y="147"/>
                  <a:pt x="265" y="147"/>
                </a:cubicBezTo>
                <a:cubicBezTo>
                  <a:pt x="251" y="147"/>
                  <a:pt x="236" y="163"/>
                  <a:pt x="236" y="177"/>
                </a:cubicBezTo>
                <a:cubicBezTo>
                  <a:pt x="236" y="280"/>
                  <a:pt x="236" y="280"/>
                  <a:pt x="236" y="280"/>
                </a:cubicBezTo>
                <a:cubicBezTo>
                  <a:pt x="221" y="280"/>
                  <a:pt x="207" y="309"/>
                  <a:pt x="207" y="324"/>
                </a:cubicBezTo>
                <a:cubicBezTo>
                  <a:pt x="207" y="368"/>
                  <a:pt x="221" y="383"/>
                  <a:pt x="265" y="383"/>
                </a:cubicBezTo>
                <a:cubicBezTo>
                  <a:pt x="295" y="383"/>
                  <a:pt x="324" y="368"/>
                  <a:pt x="324" y="324"/>
                </a:cubicBezTo>
                <a:cubicBezTo>
                  <a:pt x="324" y="309"/>
                  <a:pt x="310" y="280"/>
                  <a:pt x="280"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796" name="稻壳儿小白白(http://dwz.cn/Wu2UP)"/>
          <p:cNvSpPr>
            <a:spLocks/>
          </p:cNvSpPr>
          <p:nvPr/>
        </p:nvSpPr>
        <p:spPr bwMode="auto">
          <a:xfrm>
            <a:off x="9101138" y="5176838"/>
            <a:ext cx="474662" cy="474662"/>
          </a:xfrm>
          <a:custGeom>
            <a:avLst/>
            <a:gdLst>
              <a:gd name="T0" fmla="*/ 2147483647 w 590"/>
              <a:gd name="T1" fmla="*/ 2147483647 h 590"/>
              <a:gd name="T2" fmla="*/ 2147483647 w 590"/>
              <a:gd name="T3" fmla="*/ 2147483647 h 590"/>
              <a:gd name="T4" fmla="*/ 2147483647 w 590"/>
              <a:gd name="T5" fmla="*/ 2147483647 h 590"/>
              <a:gd name="T6" fmla="*/ 2147483647 w 590"/>
              <a:gd name="T7" fmla="*/ 2147483647 h 590"/>
              <a:gd name="T8" fmla="*/ 2147483647 w 590"/>
              <a:gd name="T9" fmla="*/ 2147483647 h 590"/>
              <a:gd name="T10" fmla="*/ 2147483647 w 590"/>
              <a:gd name="T11" fmla="*/ 2147483647 h 590"/>
              <a:gd name="T12" fmla="*/ 2147483647 w 590"/>
              <a:gd name="T13" fmla="*/ 2147483647 h 590"/>
              <a:gd name="T14" fmla="*/ 2147483647 w 590"/>
              <a:gd name="T15" fmla="*/ 2147483647 h 590"/>
              <a:gd name="T16" fmla="*/ 2147483647 w 590"/>
              <a:gd name="T17" fmla="*/ 2147483647 h 590"/>
              <a:gd name="T18" fmla="*/ 2147483647 w 590"/>
              <a:gd name="T19" fmla="*/ 2147483647 h 590"/>
              <a:gd name="T20" fmla="*/ 2147483647 w 590"/>
              <a:gd name="T21" fmla="*/ 2147483647 h 590"/>
              <a:gd name="T22" fmla="*/ 2147483647 w 590"/>
              <a:gd name="T23" fmla="*/ 2147483647 h 590"/>
              <a:gd name="T24" fmla="*/ 2147483647 w 590"/>
              <a:gd name="T25" fmla="*/ 2147483647 h 590"/>
              <a:gd name="T26" fmla="*/ 2147483647 w 590"/>
              <a:gd name="T27" fmla="*/ 2147483647 h 590"/>
              <a:gd name="T28" fmla="*/ 2147483647 w 590"/>
              <a:gd name="T29" fmla="*/ 0 h 590"/>
              <a:gd name="T30" fmla="*/ 2147483647 w 590"/>
              <a:gd name="T31" fmla="*/ 0 h 590"/>
              <a:gd name="T32" fmla="*/ 0 w 590"/>
              <a:gd name="T33" fmla="*/ 2147483647 h 590"/>
              <a:gd name="T34" fmla="*/ 2147483647 w 590"/>
              <a:gd name="T35" fmla="*/ 2147483647 h 590"/>
              <a:gd name="T36" fmla="*/ 2147483647 w 590"/>
              <a:gd name="T37" fmla="*/ 2147483647 h 590"/>
              <a:gd name="T38" fmla="*/ 2147483647 w 590"/>
              <a:gd name="T39" fmla="*/ 0 h 590"/>
              <a:gd name="T40" fmla="*/ 2147483647 w 590"/>
              <a:gd name="T41" fmla="*/ 2147483647 h 590"/>
              <a:gd name="T42" fmla="*/ 2147483647 w 590"/>
              <a:gd name="T43" fmla="*/ 2147483647 h 590"/>
              <a:gd name="T44" fmla="*/ 2147483647 w 590"/>
              <a:gd name="T45" fmla="*/ 2147483647 h 590"/>
              <a:gd name="T46" fmla="*/ 2147483647 w 590"/>
              <a:gd name="T47" fmla="*/ 2147483647 h 590"/>
              <a:gd name="T48" fmla="*/ 2147483647 w 590"/>
              <a:gd name="T49" fmla="*/ 2147483647 h 590"/>
              <a:gd name="T50" fmla="*/ 2147483647 w 590"/>
              <a:gd name="T51" fmla="*/ 2147483647 h 590"/>
              <a:gd name="T52" fmla="*/ 2147483647 w 590"/>
              <a:gd name="T53" fmla="*/ 2147483647 h 590"/>
              <a:gd name="T54" fmla="*/ 2147483647 w 590"/>
              <a:gd name="T55" fmla="*/ 2147483647 h 590"/>
              <a:gd name="T56" fmla="*/ 2147483647 w 590"/>
              <a:gd name="T57" fmla="*/ 2147483647 h 590"/>
              <a:gd name="T58" fmla="*/ 2147483647 w 590"/>
              <a:gd name="T59" fmla="*/ 2147483647 h 590"/>
              <a:gd name="T60" fmla="*/ 2147483647 w 590"/>
              <a:gd name="T61" fmla="*/ 2147483647 h 590"/>
              <a:gd name="T62" fmla="*/ 2147483647 w 590"/>
              <a:gd name="T63" fmla="*/ 2147483647 h 590"/>
              <a:gd name="T64" fmla="*/ 2147483647 w 590"/>
              <a:gd name="T65" fmla="*/ 2147483647 h 590"/>
              <a:gd name="T66" fmla="*/ 2147483647 w 590"/>
              <a:gd name="T67" fmla="*/ 2147483647 h 5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0"/>
              <a:gd name="T103" fmla="*/ 0 h 590"/>
              <a:gd name="T104" fmla="*/ 590 w 590"/>
              <a:gd name="T105" fmla="*/ 590 h 59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0" h="590">
                <a:moveTo>
                  <a:pt x="236" y="398"/>
                </a:moveTo>
                <a:lnTo>
                  <a:pt x="236" y="398"/>
                </a:lnTo>
                <a:cubicBezTo>
                  <a:pt x="251" y="309"/>
                  <a:pt x="251" y="309"/>
                  <a:pt x="251" y="309"/>
                </a:cubicBezTo>
                <a:cubicBezTo>
                  <a:pt x="221" y="295"/>
                  <a:pt x="221" y="295"/>
                  <a:pt x="221" y="295"/>
                </a:cubicBezTo>
                <a:cubicBezTo>
                  <a:pt x="192" y="472"/>
                  <a:pt x="192" y="472"/>
                  <a:pt x="192" y="472"/>
                </a:cubicBezTo>
                <a:cubicBezTo>
                  <a:pt x="339" y="354"/>
                  <a:pt x="339" y="354"/>
                  <a:pt x="339" y="354"/>
                </a:cubicBezTo>
                <a:cubicBezTo>
                  <a:pt x="295" y="339"/>
                  <a:pt x="295" y="339"/>
                  <a:pt x="295" y="339"/>
                </a:cubicBezTo>
                <a:lnTo>
                  <a:pt x="236" y="398"/>
                </a:lnTo>
                <a:close/>
                <a:moveTo>
                  <a:pt x="324" y="295"/>
                </a:moveTo>
                <a:lnTo>
                  <a:pt x="324" y="295"/>
                </a:lnTo>
                <a:cubicBezTo>
                  <a:pt x="324" y="280"/>
                  <a:pt x="310" y="265"/>
                  <a:pt x="295" y="265"/>
                </a:cubicBezTo>
                <a:cubicBezTo>
                  <a:pt x="280" y="265"/>
                  <a:pt x="265" y="280"/>
                  <a:pt x="265" y="295"/>
                </a:cubicBezTo>
                <a:cubicBezTo>
                  <a:pt x="265" y="309"/>
                  <a:pt x="280" y="324"/>
                  <a:pt x="295" y="324"/>
                </a:cubicBezTo>
                <a:cubicBezTo>
                  <a:pt x="310" y="324"/>
                  <a:pt x="324" y="309"/>
                  <a:pt x="324" y="295"/>
                </a:cubicBezTo>
                <a:close/>
                <a:moveTo>
                  <a:pt x="295" y="0"/>
                </a:moveTo>
                <a:lnTo>
                  <a:pt x="295" y="0"/>
                </a:lnTo>
                <a:cubicBezTo>
                  <a:pt x="133" y="0"/>
                  <a:pt x="0" y="133"/>
                  <a:pt x="0" y="295"/>
                </a:cubicBezTo>
                <a:cubicBezTo>
                  <a:pt x="0" y="457"/>
                  <a:pt x="133" y="589"/>
                  <a:pt x="295" y="589"/>
                </a:cubicBezTo>
                <a:cubicBezTo>
                  <a:pt x="457" y="589"/>
                  <a:pt x="589" y="457"/>
                  <a:pt x="589" y="295"/>
                </a:cubicBezTo>
                <a:cubicBezTo>
                  <a:pt x="589" y="133"/>
                  <a:pt x="457" y="0"/>
                  <a:pt x="295" y="0"/>
                </a:cubicBezTo>
                <a:close/>
                <a:moveTo>
                  <a:pt x="295" y="545"/>
                </a:moveTo>
                <a:lnTo>
                  <a:pt x="295" y="545"/>
                </a:lnTo>
                <a:cubicBezTo>
                  <a:pt x="162" y="545"/>
                  <a:pt x="45" y="427"/>
                  <a:pt x="45" y="295"/>
                </a:cubicBezTo>
                <a:cubicBezTo>
                  <a:pt x="45" y="147"/>
                  <a:pt x="162" y="30"/>
                  <a:pt x="295" y="30"/>
                </a:cubicBezTo>
                <a:cubicBezTo>
                  <a:pt x="442" y="30"/>
                  <a:pt x="560" y="147"/>
                  <a:pt x="560" y="295"/>
                </a:cubicBezTo>
                <a:cubicBezTo>
                  <a:pt x="560" y="427"/>
                  <a:pt x="442" y="545"/>
                  <a:pt x="295" y="545"/>
                </a:cubicBezTo>
                <a:close/>
                <a:moveTo>
                  <a:pt x="280" y="265"/>
                </a:moveTo>
                <a:lnTo>
                  <a:pt x="280" y="265"/>
                </a:lnTo>
                <a:cubicBezTo>
                  <a:pt x="354" y="192"/>
                  <a:pt x="354" y="192"/>
                  <a:pt x="354" y="192"/>
                </a:cubicBezTo>
                <a:cubicBezTo>
                  <a:pt x="324" y="295"/>
                  <a:pt x="324" y="295"/>
                  <a:pt x="324" y="295"/>
                </a:cubicBezTo>
                <a:cubicBezTo>
                  <a:pt x="369" y="309"/>
                  <a:pt x="369" y="309"/>
                  <a:pt x="369" y="309"/>
                </a:cubicBezTo>
                <a:cubicBezTo>
                  <a:pt x="383" y="133"/>
                  <a:pt x="383" y="133"/>
                  <a:pt x="383" y="133"/>
                </a:cubicBezTo>
                <a:cubicBezTo>
                  <a:pt x="251" y="236"/>
                  <a:pt x="251" y="236"/>
                  <a:pt x="251" y="236"/>
                </a:cubicBezTo>
                <a:lnTo>
                  <a:pt x="280" y="2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797" name="稻壳儿小白白(http://dwz.cn/Wu2UP)"/>
          <p:cNvSpPr>
            <a:spLocks/>
          </p:cNvSpPr>
          <p:nvPr/>
        </p:nvSpPr>
        <p:spPr bwMode="auto">
          <a:xfrm>
            <a:off x="8274050" y="5151438"/>
            <a:ext cx="495300" cy="511175"/>
          </a:xfrm>
          <a:custGeom>
            <a:avLst/>
            <a:gdLst>
              <a:gd name="T0" fmla="*/ 2147483647 w 619"/>
              <a:gd name="T1" fmla="*/ 2147483647 h 634"/>
              <a:gd name="T2" fmla="*/ 2147483647 w 619"/>
              <a:gd name="T3" fmla="*/ 2147483647 h 634"/>
              <a:gd name="T4" fmla="*/ 2147483647 w 619"/>
              <a:gd name="T5" fmla="*/ 2147483647 h 634"/>
              <a:gd name="T6" fmla="*/ 2147483647 w 619"/>
              <a:gd name="T7" fmla="*/ 2147483647 h 634"/>
              <a:gd name="T8" fmla="*/ 2147483647 w 619"/>
              <a:gd name="T9" fmla="*/ 2147483647 h 634"/>
              <a:gd name="T10" fmla="*/ 2147483647 w 619"/>
              <a:gd name="T11" fmla="*/ 2147483647 h 634"/>
              <a:gd name="T12" fmla="*/ 2147483647 w 619"/>
              <a:gd name="T13" fmla="*/ 2147483647 h 634"/>
              <a:gd name="T14" fmla="*/ 2147483647 w 619"/>
              <a:gd name="T15" fmla="*/ 2147483647 h 634"/>
              <a:gd name="T16" fmla="*/ 2147483647 w 619"/>
              <a:gd name="T17" fmla="*/ 2147483647 h 634"/>
              <a:gd name="T18" fmla="*/ 2147483647 w 619"/>
              <a:gd name="T19" fmla="*/ 2147483647 h 634"/>
              <a:gd name="T20" fmla="*/ 2147483647 w 619"/>
              <a:gd name="T21" fmla="*/ 2147483647 h 634"/>
              <a:gd name="T22" fmla="*/ 2147483647 w 619"/>
              <a:gd name="T23" fmla="*/ 2147483647 h 634"/>
              <a:gd name="T24" fmla="*/ 2147483647 w 619"/>
              <a:gd name="T25" fmla="*/ 2147483647 h 634"/>
              <a:gd name="T26" fmla="*/ 2147483647 w 619"/>
              <a:gd name="T27" fmla="*/ 2147483647 h 634"/>
              <a:gd name="T28" fmla="*/ 2147483647 w 619"/>
              <a:gd name="T29" fmla="*/ 2147483647 h 634"/>
              <a:gd name="T30" fmla="*/ 2147483647 w 619"/>
              <a:gd name="T31" fmla="*/ 2147483647 h 634"/>
              <a:gd name="T32" fmla="*/ 2147483647 w 619"/>
              <a:gd name="T33" fmla="*/ 2147483647 h 634"/>
              <a:gd name="T34" fmla="*/ 2147483647 w 619"/>
              <a:gd name="T35" fmla="*/ 2147483647 h 634"/>
              <a:gd name="T36" fmla="*/ 2147483647 w 619"/>
              <a:gd name="T37" fmla="*/ 2147483647 h 634"/>
              <a:gd name="T38" fmla="*/ 2147483647 w 619"/>
              <a:gd name="T39" fmla="*/ 2147483647 h 634"/>
              <a:gd name="T40" fmla="*/ 2147483647 w 619"/>
              <a:gd name="T41" fmla="*/ 2147483647 h 634"/>
              <a:gd name="T42" fmla="*/ 2147483647 w 619"/>
              <a:gd name="T43" fmla="*/ 2147483647 h 634"/>
              <a:gd name="T44" fmla="*/ 2147483647 w 619"/>
              <a:gd name="T45" fmla="*/ 2147483647 h 634"/>
              <a:gd name="T46" fmla="*/ 2147483647 w 619"/>
              <a:gd name="T47" fmla="*/ 2147483647 h 634"/>
              <a:gd name="T48" fmla="*/ 2147483647 w 619"/>
              <a:gd name="T49" fmla="*/ 2147483647 h 634"/>
              <a:gd name="T50" fmla="*/ 2147483647 w 619"/>
              <a:gd name="T51" fmla="*/ 2147483647 h 634"/>
              <a:gd name="T52" fmla="*/ 2147483647 w 619"/>
              <a:gd name="T53" fmla="*/ 2147483647 h 634"/>
              <a:gd name="T54" fmla="*/ 2147483647 w 619"/>
              <a:gd name="T55" fmla="*/ 2147483647 h 634"/>
              <a:gd name="T56" fmla="*/ 2147483647 w 619"/>
              <a:gd name="T57" fmla="*/ 2147483647 h 634"/>
              <a:gd name="T58" fmla="*/ 2147483647 w 619"/>
              <a:gd name="T59" fmla="*/ 2147483647 h 634"/>
              <a:gd name="T60" fmla="*/ 2147483647 w 619"/>
              <a:gd name="T61" fmla="*/ 2147483647 h 634"/>
              <a:gd name="T62" fmla="*/ 2147483647 w 619"/>
              <a:gd name="T63" fmla="*/ 2147483647 h 634"/>
              <a:gd name="T64" fmla="*/ 2147483647 w 619"/>
              <a:gd name="T65" fmla="*/ 2147483647 h 634"/>
              <a:gd name="T66" fmla="*/ 2147483647 w 619"/>
              <a:gd name="T67" fmla="*/ 2147483647 h 634"/>
              <a:gd name="T68" fmla="*/ 2147483647 w 619"/>
              <a:gd name="T69" fmla="*/ 2147483647 h 634"/>
              <a:gd name="T70" fmla="*/ 2147483647 w 619"/>
              <a:gd name="T71" fmla="*/ 2147483647 h 634"/>
              <a:gd name="T72" fmla="*/ 2147483647 w 619"/>
              <a:gd name="T73" fmla="*/ 2147483647 h 634"/>
              <a:gd name="T74" fmla="*/ 2147483647 w 619"/>
              <a:gd name="T75" fmla="*/ 2147483647 h 634"/>
              <a:gd name="T76" fmla="*/ 2147483647 w 619"/>
              <a:gd name="T77" fmla="*/ 2147483647 h 634"/>
              <a:gd name="T78" fmla="*/ 2147483647 w 619"/>
              <a:gd name="T79" fmla="*/ 2147483647 h 634"/>
              <a:gd name="T80" fmla="*/ 2147483647 w 619"/>
              <a:gd name="T81" fmla="*/ 2147483647 h 634"/>
              <a:gd name="T82" fmla="*/ 2147483647 w 619"/>
              <a:gd name="T83" fmla="*/ 0 h 634"/>
              <a:gd name="T84" fmla="*/ 2147483647 w 619"/>
              <a:gd name="T85" fmla="*/ 0 h 634"/>
              <a:gd name="T86" fmla="*/ 0 w 619"/>
              <a:gd name="T87" fmla="*/ 2147483647 h 634"/>
              <a:gd name="T88" fmla="*/ 2147483647 w 619"/>
              <a:gd name="T89" fmla="*/ 2147483647 h 634"/>
              <a:gd name="T90" fmla="*/ 2147483647 w 619"/>
              <a:gd name="T91" fmla="*/ 2147483647 h 634"/>
              <a:gd name="T92" fmla="*/ 2147483647 w 619"/>
              <a:gd name="T93" fmla="*/ 0 h 634"/>
              <a:gd name="T94" fmla="*/ 2147483647 w 619"/>
              <a:gd name="T95" fmla="*/ 2147483647 h 634"/>
              <a:gd name="T96" fmla="*/ 2147483647 w 619"/>
              <a:gd name="T97" fmla="*/ 2147483647 h 634"/>
              <a:gd name="T98" fmla="*/ 2147483647 w 619"/>
              <a:gd name="T99" fmla="*/ 2147483647 h 634"/>
              <a:gd name="T100" fmla="*/ 2147483647 w 619"/>
              <a:gd name="T101" fmla="*/ 2147483647 h 634"/>
              <a:gd name="T102" fmla="*/ 2147483647 w 619"/>
              <a:gd name="T103" fmla="*/ 2147483647 h 634"/>
              <a:gd name="T104" fmla="*/ 2147483647 w 619"/>
              <a:gd name="T105" fmla="*/ 2147483647 h 634"/>
              <a:gd name="T106" fmla="*/ 2147483647 w 619"/>
              <a:gd name="T107" fmla="*/ 2147483647 h 634"/>
              <a:gd name="T108" fmla="*/ 2147483647 w 619"/>
              <a:gd name="T109" fmla="*/ 2147483647 h 634"/>
              <a:gd name="T110" fmla="*/ 2147483647 w 619"/>
              <a:gd name="T111" fmla="*/ 2147483647 h 634"/>
              <a:gd name="T112" fmla="*/ 2147483647 w 619"/>
              <a:gd name="T113" fmla="*/ 2147483647 h 634"/>
              <a:gd name="T114" fmla="*/ 2147483647 w 619"/>
              <a:gd name="T115" fmla="*/ 2147483647 h 634"/>
              <a:gd name="T116" fmla="*/ 2147483647 w 619"/>
              <a:gd name="T117" fmla="*/ 2147483647 h 6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9"/>
              <a:gd name="T178" fmla="*/ 0 h 634"/>
              <a:gd name="T179" fmla="*/ 619 w 619"/>
              <a:gd name="T180" fmla="*/ 634 h 6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9" h="634">
                <a:moveTo>
                  <a:pt x="294" y="559"/>
                </a:moveTo>
                <a:lnTo>
                  <a:pt x="294" y="559"/>
                </a:lnTo>
                <a:cubicBezTo>
                  <a:pt x="324" y="559"/>
                  <a:pt x="324" y="559"/>
                  <a:pt x="324" y="559"/>
                </a:cubicBezTo>
                <a:cubicBezTo>
                  <a:pt x="324" y="515"/>
                  <a:pt x="324" y="515"/>
                  <a:pt x="324" y="515"/>
                </a:cubicBezTo>
                <a:cubicBezTo>
                  <a:pt x="294" y="515"/>
                  <a:pt x="294" y="515"/>
                  <a:pt x="294" y="515"/>
                </a:cubicBezTo>
                <a:lnTo>
                  <a:pt x="294" y="559"/>
                </a:lnTo>
                <a:close/>
                <a:moveTo>
                  <a:pt x="132" y="456"/>
                </a:moveTo>
                <a:lnTo>
                  <a:pt x="132" y="456"/>
                </a:lnTo>
                <a:cubicBezTo>
                  <a:pt x="147" y="486"/>
                  <a:pt x="147" y="486"/>
                  <a:pt x="147" y="486"/>
                </a:cubicBezTo>
                <a:cubicBezTo>
                  <a:pt x="177" y="456"/>
                  <a:pt x="177" y="456"/>
                  <a:pt x="177" y="456"/>
                </a:cubicBezTo>
                <a:cubicBezTo>
                  <a:pt x="147" y="427"/>
                  <a:pt x="147" y="427"/>
                  <a:pt x="147" y="427"/>
                </a:cubicBezTo>
                <a:lnTo>
                  <a:pt x="132" y="456"/>
                </a:lnTo>
                <a:close/>
                <a:moveTo>
                  <a:pt x="191" y="162"/>
                </a:moveTo>
                <a:lnTo>
                  <a:pt x="191" y="162"/>
                </a:lnTo>
                <a:cubicBezTo>
                  <a:pt x="162" y="147"/>
                  <a:pt x="162" y="147"/>
                  <a:pt x="162" y="147"/>
                </a:cubicBezTo>
                <a:cubicBezTo>
                  <a:pt x="132" y="162"/>
                  <a:pt x="132" y="162"/>
                  <a:pt x="132" y="162"/>
                </a:cubicBezTo>
                <a:cubicBezTo>
                  <a:pt x="162" y="192"/>
                  <a:pt x="162" y="192"/>
                  <a:pt x="162" y="192"/>
                </a:cubicBezTo>
                <a:lnTo>
                  <a:pt x="191" y="162"/>
                </a:lnTo>
                <a:close/>
                <a:moveTo>
                  <a:pt x="309" y="88"/>
                </a:moveTo>
                <a:lnTo>
                  <a:pt x="309" y="88"/>
                </a:lnTo>
                <a:cubicBezTo>
                  <a:pt x="294" y="88"/>
                  <a:pt x="294" y="88"/>
                  <a:pt x="294" y="103"/>
                </a:cubicBezTo>
                <a:cubicBezTo>
                  <a:pt x="294" y="294"/>
                  <a:pt x="294" y="294"/>
                  <a:pt x="294" y="294"/>
                </a:cubicBezTo>
                <a:cubicBezTo>
                  <a:pt x="132" y="294"/>
                  <a:pt x="132" y="294"/>
                  <a:pt x="132" y="294"/>
                </a:cubicBezTo>
                <a:cubicBezTo>
                  <a:pt x="118" y="294"/>
                  <a:pt x="118" y="309"/>
                  <a:pt x="118" y="324"/>
                </a:cubicBezTo>
                <a:cubicBezTo>
                  <a:pt x="118" y="324"/>
                  <a:pt x="118" y="338"/>
                  <a:pt x="132" y="338"/>
                </a:cubicBezTo>
                <a:cubicBezTo>
                  <a:pt x="309" y="338"/>
                  <a:pt x="309" y="338"/>
                  <a:pt x="309" y="338"/>
                </a:cubicBezTo>
                <a:cubicBezTo>
                  <a:pt x="324" y="338"/>
                  <a:pt x="324" y="324"/>
                  <a:pt x="324" y="324"/>
                </a:cubicBezTo>
                <a:cubicBezTo>
                  <a:pt x="324" y="103"/>
                  <a:pt x="324" y="103"/>
                  <a:pt x="324" y="103"/>
                </a:cubicBezTo>
                <a:cubicBezTo>
                  <a:pt x="324" y="88"/>
                  <a:pt x="324" y="88"/>
                  <a:pt x="309" y="88"/>
                </a:cubicBezTo>
                <a:close/>
                <a:moveTo>
                  <a:pt x="427" y="456"/>
                </a:moveTo>
                <a:lnTo>
                  <a:pt x="427" y="456"/>
                </a:lnTo>
                <a:cubicBezTo>
                  <a:pt x="456" y="486"/>
                  <a:pt x="456" y="486"/>
                  <a:pt x="456" y="486"/>
                </a:cubicBezTo>
                <a:cubicBezTo>
                  <a:pt x="471" y="456"/>
                  <a:pt x="471" y="456"/>
                  <a:pt x="471" y="456"/>
                </a:cubicBezTo>
                <a:cubicBezTo>
                  <a:pt x="456" y="427"/>
                  <a:pt x="456" y="427"/>
                  <a:pt x="456" y="427"/>
                </a:cubicBezTo>
                <a:lnTo>
                  <a:pt x="427" y="456"/>
                </a:lnTo>
                <a:close/>
                <a:moveTo>
                  <a:pt x="427" y="162"/>
                </a:moveTo>
                <a:lnTo>
                  <a:pt x="427" y="162"/>
                </a:lnTo>
                <a:cubicBezTo>
                  <a:pt x="456" y="192"/>
                  <a:pt x="456" y="192"/>
                  <a:pt x="456" y="192"/>
                </a:cubicBezTo>
                <a:cubicBezTo>
                  <a:pt x="486" y="162"/>
                  <a:pt x="486" y="162"/>
                  <a:pt x="486" y="162"/>
                </a:cubicBezTo>
                <a:cubicBezTo>
                  <a:pt x="456" y="147"/>
                  <a:pt x="456" y="147"/>
                  <a:pt x="456" y="147"/>
                </a:cubicBezTo>
                <a:lnTo>
                  <a:pt x="427" y="162"/>
                </a:lnTo>
                <a:close/>
                <a:moveTo>
                  <a:pt x="309" y="0"/>
                </a:moveTo>
                <a:lnTo>
                  <a:pt x="309" y="0"/>
                </a:lnTo>
                <a:cubicBezTo>
                  <a:pt x="132" y="0"/>
                  <a:pt x="0" y="147"/>
                  <a:pt x="0" y="324"/>
                </a:cubicBezTo>
                <a:cubicBezTo>
                  <a:pt x="0" y="486"/>
                  <a:pt x="132" y="633"/>
                  <a:pt x="309" y="633"/>
                </a:cubicBezTo>
                <a:cubicBezTo>
                  <a:pt x="486" y="633"/>
                  <a:pt x="618" y="486"/>
                  <a:pt x="618" y="324"/>
                </a:cubicBezTo>
                <a:cubicBezTo>
                  <a:pt x="618" y="147"/>
                  <a:pt x="486" y="0"/>
                  <a:pt x="309" y="0"/>
                </a:cubicBezTo>
                <a:close/>
                <a:moveTo>
                  <a:pt x="309" y="589"/>
                </a:moveTo>
                <a:lnTo>
                  <a:pt x="309" y="589"/>
                </a:lnTo>
                <a:cubicBezTo>
                  <a:pt x="162" y="589"/>
                  <a:pt x="29" y="471"/>
                  <a:pt x="29" y="324"/>
                </a:cubicBezTo>
                <a:cubicBezTo>
                  <a:pt x="29" y="162"/>
                  <a:pt x="162" y="44"/>
                  <a:pt x="309" y="44"/>
                </a:cubicBezTo>
                <a:cubicBezTo>
                  <a:pt x="456" y="44"/>
                  <a:pt x="589" y="162"/>
                  <a:pt x="589" y="324"/>
                </a:cubicBezTo>
                <a:cubicBezTo>
                  <a:pt x="589" y="471"/>
                  <a:pt x="456" y="589"/>
                  <a:pt x="309" y="589"/>
                </a:cubicBezTo>
                <a:close/>
                <a:moveTo>
                  <a:pt x="500" y="294"/>
                </a:moveTo>
                <a:lnTo>
                  <a:pt x="500" y="294"/>
                </a:lnTo>
                <a:cubicBezTo>
                  <a:pt x="500" y="338"/>
                  <a:pt x="500" y="338"/>
                  <a:pt x="500" y="338"/>
                </a:cubicBezTo>
                <a:cubicBezTo>
                  <a:pt x="545" y="338"/>
                  <a:pt x="545" y="338"/>
                  <a:pt x="545" y="338"/>
                </a:cubicBezTo>
                <a:cubicBezTo>
                  <a:pt x="545" y="294"/>
                  <a:pt x="545" y="294"/>
                  <a:pt x="545" y="294"/>
                </a:cubicBezTo>
                <a:lnTo>
                  <a:pt x="500"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798" name="稻壳儿小白白(http://dwz.cn/Wu2UP)"/>
          <p:cNvSpPr>
            <a:spLocks/>
          </p:cNvSpPr>
          <p:nvPr/>
        </p:nvSpPr>
        <p:spPr bwMode="auto">
          <a:xfrm>
            <a:off x="7443788" y="5151438"/>
            <a:ext cx="511175" cy="511175"/>
          </a:xfrm>
          <a:custGeom>
            <a:avLst/>
            <a:gdLst>
              <a:gd name="T0" fmla="*/ 2147483647 w 634"/>
              <a:gd name="T1" fmla="*/ 2147483647 h 634"/>
              <a:gd name="T2" fmla="*/ 2147483647 w 634"/>
              <a:gd name="T3" fmla="*/ 2147483647 h 634"/>
              <a:gd name="T4" fmla="*/ 2147483647 w 634"/>
              <a:gd name="T5" fmla="*/ 2147483647 h 634"/>
              <a:gd name="T6" fmla="*/ 2147483647 w 634"/>
              <a:gd name="T7" fmla="*/ 2147483647 h 634"/>
              <a:gd name="T8" fmla="*/ 2147483647 w 634"/>
              <a:gd name="T9" fmla="*/ 0 h 634"/>
              <a:gd name="T10" fmla="*/ 2147483647 w 634"/>
              <a:gd name="T11" fmla="*/ 0 h 634"/>
              <a:gd name="T12" fmla="*/ 0 w 634"/>
              <a:gd name="T13" fmla="*/ 2147483647 h 634"/>
              <a:gd name="T14" fmla="*/ 0 w 634"/>
              <a:gd name="T15" fmla="*/ 2147483647 h 634"/>
              <a:gd name="T16" fmla="*/ 2147483647 w 634"/>
              <a:gd name="T17" fmla="*/ 2147483647 h 634"/>
              <a:gd name="T18" fmla="*/ 2147483647 w 634"/>
              <a:gd name="T19" fmla="*/ 2147483647 h 634"/>
              <a:gd name="T20" fmla="*/ 2147483647 w 634"/>
              <a:gd name="T21" fmla="*/ 2147483647 h 634"/>
              <a:gd name="T22" fmla="*/ 2147483647 w 634"/>
              <a:gd name="T23" fmla="*/ 2147483647 h 634"/>
              <a:gd name="T24" fmla="*/ 2147483647 w 634"/>
              <a:gd name="T25" fmla="*/ 2147483647 h 634"/>
              <a:gd name="T26" fmla="*/ 2147483647 w 634"/>
              <a:gd name="T27" fmla="*/ 2147483647 h 634"/>
              <a:gd name="T28" fmla="*/ 2147483647 w 634"/>
              <a:gd name="T29" fmla="*/ 2147483647 h 634"/>
              <a:gd name="T30" fmla="*/ 2147483647 w 634"/>
              <a:gd name="T31" fmla="*/ 2147483647 h 634"/>
              <a:gd name="T32" fmla="*/ 2147483647 w 634"/>
              <a:gd name="T33" fmla="*/ 2147483647 h 634"/>
              <a:gd name="T34" fmla="*/ 2147483647 w 634"/>
              <a:gd name="T35" fmla="*/ 2147483647 h 634"/>
              <a:gd name="T36" fmla="*/ 2147483647 w 634"/>
              <a:gd name="T37" fmla="*/ 2147483647 h 634"/>
              <a:gd name="T38" fmla="*/ 2147483647 w 634"/>
              <a:gd name="T39" fmla="*/ 2147483647 h 634"/>
              <a:gd name="T40" fmla="*/ 2147483647 w 634"/>
              <a:gd name="T41" fmla="*/ 2147483647 h 634"/>
              <a:gd name="T42" fmla="*/ 2147483647 w 634"/>
              <a:gd name="T43" fmla="*/ 2147483647 h 634"/>
              <a:gd name="T44" fmla="*/ 2147483647 w 634"/>
              <a:gd name="T45" fmla="*/ 2147483647 h 634"/>
              <a:gd name="T46" fmla="*/ 2147483647 w 634"/>
              <a:gd name="T47" fmla="*/ 2147483647 h 634"/>
              <a:gd name="T48" fmla="*/ 2147483647 w 634"/>
              <a:gd name="T49" fmla="*/ 2147483647 h 634"/>
              <a:gd name="T50" fmla="*/ 2147483647 w 634"/>
              <a:gd name="T51" fmla="*/ 2147483647 h 634"/>
              <a:gd name="T52" fmla="*/ 2147483647 w 634"/>
              <a:gd name="T53" fmla="*/ 2147483647 h 634"/>
              <a:gd name="T54" fmla="*/ 2147483647 w 634"/>
              <a:gd name="T55" fmla="*/ 2147483647 h 634"/>
              <a:gd name="T56" fmla="*/ 2147483647 w 634"/>
              <a:gd name="T57" fmla="*/ 2147483647 h 634"/>
              <a:gd name="T58" fmla="*/ 2147483647 w 634"/>
              <a:gd name="T59" fmla="*/ 2147483647 h 634"/>
              <a:gd name="T60" fmla="*/ 2147483647 w 634"/>
              <a:gd name="T61" fmla="*/ 2147483647 h 634"/>
              <a:gd name="T62" fmla="*/ 2147483647 w 634"/>
              <a:gd name="T63" fmla="*/ 2147483647 h 634"/>
              <a:gd name="T64" fmla="*/ 2147483647 w 634"/>
              <a:gd name="T65" fmla="*/ 2147483647 h 634"/>
              <a:gd name="T66" fmla="*/ 2147483647 w 634"/>
              <a:gd name="T67" fmla="*/ 2147483647 h 634"/>
              <a:gd name="T68" fmla="*/ 2147483647 w 634"/>
              <a:gd name="T69" fmla="*/ 2147483647 h 634"/>
              <a:gd name="T70" fmla="*/ 2147483647 w 634"/>
              <a:gd name="T71" fmla="*/ 2147483647 h 634"/>
              <a:gd name="T72" fmla="*/ 2147483647 w 634"/>
              <a:gd name="T73" fmla="*/ 2147483647 h 634"/>
              <a:gd name="T74" fmla="*/ 2147483647 w 634"/>
              <a:gd name="T75" fmla="*/ 2147483647 h 634"/>
              <a:gd name="T76" fmla="*/ 2147483647 w 634"/>
              <a:gd name="T77" fmla="*/ 2147483647 h 634"/>
              <a:gd name="T78" fmla="*/ 2147483647 w 634"/>
              <a:gd name="T79" fmla="*/ 2147483647 h 634"/>
              <a:gd name="T80" fmla="*/ 2147483647 w 634"/>
              <a:gd name="T81" fmla="*/ 2147483647 h 634"/>
              <a:gd name="T82" fmla="*/ 2147483647 w 634"/>
              <a:gd name="T83" fmla="*/ 0 h 634"/>
              <a:gd name="T84" fmla="*/ 2147483647 w 634"/>
              <a:gd name="T85" fmla="*/ 0 h 634"/>
              <a:gd name="T86" fmla="*/ 2147483647 w 634"/>
              <a:gd name="T87" fmla="*/ 0 h 634"/>
              <a:gd name="T88" fmla="*/ 2147483647 w 634"/>
              <a:gd name="T89" fmla="*/ 2147483647 h 634"/>
              <a:gd name="T90" fmla="*/ 2147483647 w 634"/>
              <a:gd name="T91" fmla="*/ 2147483647 h 634"/>
              <a:gd name="T92" fmla="*/ 2147483647 w 634"/>
              <a:gd name="T93" fmla="*/ 2147483647 h 634"/>
              <a:gd name="T94" fmla="*/ 2147483647 w 634"/>
              <a:gd name="T95" fmla="*/ 2147483647 h 634"/>
              <a:gd name="T96" fmla="*/ 2147483647 w 634"/>
              <a:gd name="T97" fmla="*/ 2147483647 h 634"/>
              <a:gd name="T98" fmla="*/ 2147483647 w 634"/>
              <a:gd name="T99" fmla="*/ 2147483647 h 634"/>
              <a:gd name="T100" fmla="*/ 2147483647 w 634"/>
              <a:gd name="T101" fmla="*/ 0 h 6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4"/>
              <a:gd name="T154" fmla="*/ 0 h 634"/>
              <a:gd name="T155" fmla="*/ 634 w 634"/>
              <a:gd name="T156" fmla="*/ 634 h 6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4" h="634">
                <a:moveTo>
                  <a:pt x="45" y="103"/>
                </a:moveTo>
                <a:lnTo>
                  <a:pt x="45" y="103"/>
                </a:lnTo>
                <a:cubicBezTo>
                  <a:pt x="45" y="74"/>
                  <a:pt x="74" y="44"/>
                  <a:pt x="103" y="44"/>
                </a:cubicBezTo>
                <a:cubicBezTo>
                  <a:pt x="148" y="44"/>
                  <a:pt x="148" y="44"/>
                  <a:pt x="148" y="44"/>
                </a:cubicBezTo>
                <a:cubicBezTo>
                  <a:pt x="148" y="0"/>
                  <a:pt x="148" y="0"/>
                  <a:pt x="148" y="0"/>
                </a:cubicBezTo>
                <a:cubicBezTo>
                  <a:pt x="103" y="0"/>
                  <a:pt x="103" y="0"/>
                  <a:pt x="103" y="0"/>
                </a:cubicBezTo>
                <a:cubicBezTo>
                  <a:pt x="45" y="0"/>
                  <a:pt x="0" y="44"/>
                  <a:pt x="0" y="103"/>
                </a:cubicBezTo>
                <a:cubicBezTo>
                  <a:pt x="0" y="147"/>
                  <a:pt x="0" y="147"/>
                  <a:pt x="0" y="147"/>
                </a:cubicBezTo>
                <a:cubicBezTo>
                  <a:pt x="30" y="147"/>
                  <a:pt x="45" y="147"/>
                  <a:pt x="45" y="147"/>
                </a:cubicBezTo>
                <a:lnTo>
                  <a:pt x="45" y="103"/>
                </a:lnTo>
                <a:close/>
                <a:moveTo>
                  <a:pt x="457" y="294"/>
                </a:moveTo>
                <a:lnTo>
                  <a:pt x="457" y="294"/>
                </a:lnTo>
                <a:cubicBezTo>
                  <a:pt x="339" y="294"/>
                  <a:pt x="339" y="294"/>
                  <a:pt x="339" y="294"/>
                </a:cubicBezTo>
                <a:cubicBezTo>
                  <a:pt x="339" y="162"/>
                  <a:pt x="339" y="162"/>
                  <a:pt x="339" y="162"/>
                </a:cubicBezTo>
                <a:cubicBezTo>
                  <a:pt x="339" y="147"/>
                  <a:pt x="324" y="147"/>
                  <a:pt x="324" y="147"/>
                </a:cubicBezTo>
                <a:cubicBezTo>
                  <a:pt x="310" y="147"/>
                  <a:pt x="295" y="147"/>
                  <a:pt x="295" y="162"/>
                </a:cubicBezTo>
                <a:cubicBezTo>
                  <a:pt x="295" y="324"/>
                  <a:pt x="295" y="324"/>
                  <a:pt x="295" y="324"/>
                </a:cubicBezTo>
                <a:cubicBezTo>
                  <a:pt x="295" y="324"/>
                  <a:pt x="310" y="338"/>
                  <a:pt x="324" y="338"/>
                </a:cubicBezTo>
                <a:cubicBezTo>
                  <a:pt x="457" y="338"/>
                  <a:pt x="457" y="338"/>
                  <a:pt x="457" y="338"/>
                </a:cubicBezTo>
                <a:cubicBezTo>
                  <a:pt x="471" y="338"/>
                  <a:pt x="471" y="324"/>
                  <a:pt x="471" y="324"/>
                </a:cubicBezTo>
                <a:cubicBezTo>
                  <a:pt x="471" y="309"/>
                  <a:pt x="471" y="294"/>
                  <a:pt x="457" y="294"/>
                </a:cubicBezTo>
                <a:close/>
                <a:moveTo>
                  <a:pt x="589" y="324"/>
                </a:moveTo>
                <a:lnTo>
                  <a:pt x="589" y="324"/>
                </a:lnTo>
                <a:cubicBezTo>
                  <a:pt x="589" y="162"/>
                  <a:pt x="471" y="44"/>
                  <a:pt x="324" y="44"/>
                </a:cubicBezTo>
                <a:cubicBezTo>
                  <a:pt x="162" y="44"/>
                  <a:pt x="45" y="162"/>
                  <a:pt x="45" y="324"/>
                </a:cubicBezTo>
                <a:cubicBezTo>
                  <a:pt x="45" y="427"/>
                  <a:pt x="103" y="515"/>
                  <a:pt x="192" y="559"/>
                </a:cubicBezTo>
                <a:cubicBezTo>
                  <a:pt x="118" y="633"/>
                  <a:pt x="118" y="633"/>
                  <a:pt x="118" y="633"/>
                </a:cubicBezTo>
                <a:cubicBezTo>
                  <a:pt x="177" y="633"/>
                  <a:pt x="177" y="633"/>
                  <a:pt x="177" y="633"/>
                </a:cubicBezTo>
                <a:cubicBezTo>
                  <a:pt x="236" y="574"/>
                  <a:pt x="236" y="574"/>
                  <a:pt x="236" y="574"/>
                </a:cubicBezTo>
                <a:cubicBezTo>
                  <a:pt x="265" y="589"/>
                  <a:pt x="295" y="589"/>
                  <a:pt x="324" y="589"/>
                </a:cubicBezTo>
                <a:cubicBezTo>
                  <a:pt x="354" y="589"/>
                  <a:pt x="383" y="589"/>
                  <a:pt x="398" y="574"/>
                </a:cubicBezTo>
                <a:cubicBezTo>
                  <a:pt x="457" y="633"/>
                  <a:pt x="457" y="633"/>
                  <a:pt x="457" y="633"/>
                </a:cubicBezTo>
                <a:cubicBezTo>
                  <a:pt x="516" y="633"/>
                  <a:pt x="516" y="633"/>
                  <a:pt x="516" y="633"/>
                </a:cubicBezTo>
                <a:cubicBezTo>
                  <a:pt x="457" y="559"/>
                  <a:pt x="457" y="559"/>
                  <a:pt x="457" y="559"/>
                </a:cubicBezTo>
                <a:cubicBezTo>
                  <a:pt x="530" y="515"/>
                  <a:pt x="589" y="427"/>
                  <a:pt x="589" y="324"/>
                </a:cubicBezTo>
                <a:close/>
                <a:moveTo>
                  <a:pt x="324" y="559"/>
                </a:moveTo>
                <a:lnTo>
                  <a:pt x="324" y="559"/>
                </a:lnTo>
                <a:cubicBezTo>
                  <a:pt x="192" y="559"/>
                  <a:pt x="89" y="456"/>
                  <a:pt x="89" y="324"/>
                </a:cubicBezTo>
                <a:cubicBezTo>
                  <a:pt x="89" y="192"/>
                  <a:pt x="192" y="88"/>
                  <a:pt x="324" y="88"/>
                </a:cubicBezTo>
                <a:cubicBezTo>
                  <a:pt x="457" y="88"/>
                  <a:pt x="560" y="192"/>
                  <a:pt x="560" y="324"/>
                </a:cubicBezTo>
                <a:cubicBezTo>
                  <a:pt x="560" y="456"/>
                  <a:pt x="457" y="559"/>
                  <a:pt x="324" y="559"/>
                </a:cubicBezTo>
                <a:close/>
                <a:moveTo>
                  <a:pt x="530" y="0"/>
                </a:moveTo>
                <a:lnTo>
                  <a:pt x="530" y="0"/>
                </a:lnTo>
                <a:cubicBezTo>
                  <a:pt x="501" y="0"/>
                  <a:pt x="501" y="0"/>
                  <a:pt x="501" y="0"/>
                </a:cubicBezTo>
                <a:cubicBezTo>
                  <a:pt x="501" y="44"/>
                  <a:pt x="501" y="44"/>
                  <a:pt x="501" y="44"/>
                </a:cubicBezTo>
                <a:cubicBezTo>
                  <a:pt x="530" y="44"/>
                  <a:pt x="530" y="44"/>
                  <a:pt x="530" y="44"/>
                </a:cubicBezTo>
                <a:cubicBezTo>
                  <a:pt x="575" y="44"/>
                  <a:pt x="589" y="74"/>
                  <a:pt x="589" y="103"/>
                </a:cubicBezTo>
                <a:cubicBezTo>
                  <a:pt x="589" y="147"/>
                  <a:pt x="589" y="147"/>
                  <a:pt x="589" y="147"/>
                </a:cubicBezTo>
                <a:cubicBezTo>
                  <a:pt x="604" y="147"/>
                  <a:pt x="604" y="147"/>
                  <a:pt x="633" y="147"/>
                </a:cubicBezTo>
                <a:cubicBezTo>
                  <a:pt x="633" y="103"/>
                  <a:pt x="633" y="103"/>
                  <a:pt x="633" y="103"/>
                </a:cubicBezTo>
                <a:cubicBezTo>
                  <a:pt x="633" y="44"/>
                  <a:pt x="589" y="0"/>
                  <a:pt x="5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799" name="稻壳儿小白白(http://dwz.cn/Wu2UP)"/>
          <p:cNvSpPr>
            <a:spLocks/>
          </p:cNvSpPr>
          <p:nvPr/>
        </p:nvSpPr>
        <p:spPr bwMode="auto">
          <a:xfrm>
            <a:off x="6640513" y="5151438"/>
            <a:ext cx="473075" cy="511175"/>
          </a:xfrm>
          <a:custGeom>
            <a:avLst/>
            <a:gdLst>
              <a:gd name="T0" fmla="*/ 2147483647 w 590"/>
              <a:gd name="T1" fmla="*/ 2147483647 h 634"/>
              <a:gd name="T2" fmla="*/ 2147483647 w 590"/>
              <a:gd name="T3" fmla="*/ 2147483647 h 634"/>
              <a:gd name="T4" fmla="*/ 2147483647 w 590"/>
              <a:gd name="T5" fmla="*/ 2147483647 h 634"/>
              <a:gd name="T6" fmla="*/ 2147483647 w 590"/>
              <a:gd name="T7" fmla="*/ 2147483647 h 634"/>
              <a:gd name="T8" fmla="*/ 2147483647 w 590"/>
              <a:gd name="T9" fmla="*/ 2147483647 h 634"/>
              <a:gd name="T10" fmla="*/ 2147483647 w 590"/>
              <a:gd name="T11" fmla="*/ 2147483647 h 634"/>
              <a:gd name="T12" fmla="*/ 2147483647 w 590"/>
              <a:gd name="T13" fmla="*/ 2147483647 h 634"/>
              <a:gd name="T14" fmla="*/ 2147483647 w 590"/>
              <a:gd name="T15" fmla="*/ 2147483647 h 634"/>
              <a:gd name="T16" fmla="*/ 2147483647 w 590"/>
              <a:gd name="T17" fmla="*/ 2147483647 h 634"/>
              <a:gd name="T18" fmla="*/ 2147483647 w 590"/>
              <a:gd name="T19" fmla="*/ 2147483647 h 634"/>
              <a:gd name="T20" fmla="*/ 2147483647 w 590"/>
              <a:gd name="T21" fmla="*/ 2147483647 h 634"/>
              <a:gd name="T22" fmla="*/ 2147483647 w 590"/>
              <a:gd name="T23" fmla="*/ 2147483647 h 634"/>
              <a:gd name="T24" fmla="*/ 2147483647 w 590"/>
              <a:gd name="T25" fmla="*/ 2147483647 h 634"/>
              <a:gd name="T26" fmla="*/ 2147483647 w 590"/>
              <a:gd name="T27" fmla="*/ 0 h 634"/>
              <a:gd name="T28" fmla="*/ 2147483647 w 590"/>
              <a:gd name="T29" fmla="*/ 2147483647 h 634"/>
              <a:gd name="T30" fmla="*/ 2147483647 w 590"/>
              <a:gd name="T31" fmla="*/ 2147483647 h 634"/>
              <a:gd name="T32" fmla="*/ 2147483647 w 590"/>
              <a:gd name="T33" fmla="*/ 2147483647 h 634"/>
              <a:gd name="T34" fmla="*/ 2147483647 w 590"/>
              <a:gd name="T35" fmla="*/ 2147483647 h 634"/>
              <a:gd name="T36" fmla="*/ 2147483647 w 590"/>
              <a:gd name="T37" fmla="*/ 2147483647 h 634"/>
              <a:gd name="T38" fmla="*/ 2147483647 w 590"/>
              <a:gd name="T39" fmla="*/ 2147483647 h 634"/>
              <a:gd name="T40" fmla="*/ 2147483647 w 590"/>
              <a:gd name="T41" fmla="*/ 2147483647 h 634"/>
              <a:gd name="T42" fmla="*/ 2147483647 w 590"/>
              <a:gd name="T43" fmla="*/ 2147483647 h 634"/>
              <a:gd name="T44" fmla="*/ 2147483647 w 590"/>
              <a:gd name="T45" fmla="*/ 2147483647 h 634"/>
              <a:gd name="T46" fmla="*/ 2147483647 w 590"/>
              <a:gd name="T47" fmla="*/ 2147483647 h 634"/>
              <a:gd name="T48" fmla="*/ 2147483647 w 590"/>
              <a:gd name="T49" fmla="*/ 2147483647 h 634"/>
              <a:gd name="T50" fmla="*/ 2147483647 w 590"/>
              <a:gd name="T51" fmla="*/ 2147483647 h 634"/>
              <a:gd name="T52" fmla="*/ 2147483647 w 590"/>
              <a:gd name="T53" fmla="*/ 2147483647 h 634"/>
              <a:gd name="T54" fmla="*/ 2147483647 w 590"/>
              <a:gd name="T55" fmla="*/ 2147483647 h 634"/>
              <a:gd name="T56" fmla="*/ 2147483647 w 590"/>
              <a:gd name="T57" fmla="*/ 2147483647 h 634"/>
              <a:gd name="T58" fmla="*/ 2147483647 w 590"/>
              <a:gd name="T59" fmla="*/ 2147483647 h 634"/>
              <a:gd name="T60" fmla="*/ 2147483647 w 590"/>
              <a:gd name="T61" fmla="*/ 2147483647 h 634"/>
              <a:gd name="T62" fmla="*/ 2147483647 w 590"/>
              <a:gd name="T63" fmla="*/ 2147483647 h 634"/>
              <a:gd name="T64" fmla="*/ 2147483647 w 590"/>
              <a:gd name="T65" fmla="*/ 2147483647 h 634"/>
              <a:gd name="T66" fmla="*/ 2147483647 w 590"/>
              <a:gd name="T67" fmla="*/ 2147483647 h 634"/>
              <a:gd name="T68" fmla="*/ 2147483647 w 590"/>
              <a:gd name="T69" fmla="*/ 2147483647 h 634"/>
              <a:gd name="T70" fmla="*/ 2147483647 w 590"/>
              <a:gd name="T71" fmla="*/ 2147483647 h 634"/>
              <a:gd name="T72" fmla="*/ 2147483647 w 590"/>
              <a:gd name="T73" fmla="*/ 2147483647 h 634"/>
              <a:gd name="T74" fmla="*/ 2147483647 w 590"/>
              <a:gd name="T75" fmla="*/ 2147483647 h 634"/>
              <a:gd name="T76" fmla="*/ 2147483647 w 590"/>
              <a:gd name="T77" fmla="*/ 2147483647 h 634"/>
              <a:gd name="T78" fmla="*/ 2147483647 w 590"/>
              <a:gd name="T79" fmla="*/ 2147483647 h 634"/>
              <a:gd name="T80" fmla="*/ 2147483647 w 590"/>
              <a:gd name="T81" fmla="*/ 2147483647 h 634"/>
              <a:gd name="T82" fmla="*/ 2147483647 w 590"/>
              <a:gd name="T83" fmla="*/ 2147483647 h 634"/>
              <a:gd name="T84" fmla="*/ 2147483647 w 590"/>
              <a:gd name="T85" fmla="*/ 2147483647 h 634"/>
              <a:gd name="T86" fmla="*/ 2147483647 w 590"/>
              <a:gd name="T87" fmla="*/ 2147483647 h 634"/>
              <a:gd name="T88" fmla="*/ 2147483647 w 590"/>
              <a:gd name="T89" fmla="*/ 2147483647 h 634"/>
              <a:gd name="T90" fmla="*/ 2147483647 w 590"/>
              <a:gd name="T91" fmla="*/ 2147483647 h 634"/>
              <a:gd name="T92" fmla="*/ 2147483647 w 590"/>
              <a:gd name="T93" fmla="*/ 2147483647 h 6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90"/>
              <a:gd name="T142" fmla="*/ 0 h 634"/>
              <a:gd name="T143" fmla="*/ 590 w 590"/>
              <a:gd name="T144" fmla="*/ 634 h 63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90" h="634">
                <a:moveTo>
                  <a:pt x="442" y="559"/>
                </a:moveTo>
                <a:lnTo>
                  <a:pt x="442" y="559"/>
                </a:lnTo>
                <a:cubicBezTo>
                  <a:pt x="471" y="559"/>
                  <a:pt x="471" y="559"/>
                  <a:pt x="471" y="559"/>
                </a:cubicBezTo>
                <a:cubicBezTo>
                  <a:pt x="501" y="559"/>
                  <a:pt x="516" y="530"/>
                  <a:pt x="516" y="515"/>
                </a:cubicBezTo>
                <a:cubicBezTo>
                  <a:pt x="516" y="471"/>
                  <a:pt x="516" y="471"/>
                  <a:pt x="516" y="471"/>
                </a:cubicBezTo>
                <a:cubicBezTo>
                  <a:pt x="516" y="456"/>
                  <a:pt x="501" y="442"/>
                  <a:pt x="471" y="442"/>
                </a:cubicBezTo>
                <a:cubicBezTo>
                  <a:pt x="442" y="442"/>
                  <a:pt x="442" y="442"/>
                  <a:pt x="442" y="442"/>
                </a:cubicBezTo>
                <a:cubicBezTo>
                  <a:pt x="412" y="442"/>
                  <a:pt x="398" y="456"/>
                  <a:pt x="398" y="471"/>
                </a:cubicBezTo>
                <a:cubicBezTo>
                  <a:pt x="398" y="515"/>
                  <a:pt x="398" y="515"/>
                  <a:pt x="398" y="515"/>
                </a:cubicBezTo>
                <a:cubicBezTo>
                  <a:pt x="398" y="530"/>
                  <a:pt x="412" y="559"/>
                  <a:pt x="442" y="559"/>
                </a:cubicBezTo>
                <a:close/>
                <a:moveTo>
                  <a:pt x="442" y="471"/>
                </a:moveTo>
                <a:lnTo>
                  <a:pt x="442" y="471"/>
                </a:lnTo>
                <a:cubicBezTo>
                  <a:pt x="471" y="471"/>
                  <a:pt x="471" y="471"/>
                  <a:pt x="471" y="471"/>
                </a:cubicBezTo>
                <a:cubicBezTo>
                  <a:pt x="471" y="515"/>
                  <a:pt x="471" y="515"/>
                  <a:pt x="471" y="515"/>
                </a:cubicBezTo>
                <a:cubicBezTo>
                  <a:pt x="442" y="515"/>
                  <a:pt x="442" y="515"/>
                  <a:pt x="442" y="515"/>
                </a:cubicBezTo>
                <a:lnTo>
                  <a:pt x="442" y="471"/>
                </a:lnTo>
                <a:close/>
                <a:moveTo>
                  <a:pt x="442" y="397"/>
                </a:moveTo>
                <a:lnTo>
                  <a:pt x="442" y="397"/>
                </a:lnTo>
                <a:cubicBezTo>
                  <a:pt x="471" y="397"/>
                  <a:pt x="471" y="397"/>
                  <a:pt x="471" y="397"/>
                </a:cubicBezTo>
                <a:cubicBezTo>
                  <a:pt x="501" y="397"/>
                  <a:pt x="516" y="383"/>
                  <a:pt x="516" y="353"/>
                </a:cubicBezTo>
                <a:cubicBezTo>
                  <a:pt x="516" y="324"/>
                  <a:pt x="516" y="324"/>
                  <a:pt x="516" y="324"/>
                </a:cubicBezTo>
                <a:cubicBezTo>
                  <a:pt x="516" y="294"/>
                  <a:pt x="501" y="280"/>
                  <a:pt x="471" y="280"/>
                </a:cubicBezTo>
                <a:cubicBezTo>
                  <a:pt x="442" y="280"/>
                  <a:pt x="442" y="280"/>
                  <a:pt x="442" y="280"/>
                </a:cubicBezTo>
                <a:cubicBezTo>
                  <a:pt x="412" y="280"/>
                  <a:pt x="398" y="294"/>
                  <a:pt x="398" y="324"/>
                </a:cubicBezTo>
                <a:cubicBezTo>
                  <a:pt x="398" y="353"/>
                  <a:pt x="398" y="353"/>
                  <a:pt x="398" y="353"/>
                </a:cubicBezTo>
                <a:cubicBezTo>
                  <a:pt x="398" y="383"/>
                  <a:pt x="412" y="397"/>
                  <a:pt x="442" y="397"/>
                </a:cubicBezTo>
                <a:close/>
                <a:moveTo>
                  <a:pt x="442" y="324"/>
                </a:moveTo>
                <a:lnTo>
                  <a:pt x="442" y="324"/>
                </a:lnTo>
                <a:cubicBezTo>
                  <a:pt x="471" y="324"/>
                  <a:pt x="471" y="324"/>
                  <a:pt x="471" y="324"/>
                </a:cubicBezTo>
                <a:cubicBezTo>
                  <a:pt x="471" y="353"/>
                  <a:pt x="471" y="353"/>
                  <a:pt x="471" y="353"/>
                </a:cubicBezTo>
                <a:cubicBezTo>
                  <a:pt x="442" y="353"/>
                  <a:pt x="442" y="353"/>
                  <a:pt x="442" y="353"/>
                </a:cubicBezTo>
                <a:lnTo>
                  <a:pt x="442" y="324"/>
                </a:lnTo>
                <a:close/>
                <a:moveTo>
                  <a:pt x="516" y="44"/>
                </a:moveTo>
                <a:lnTo>
                  <a:pt x="516" y="44"/>
                </a:lnTo>
                <a:cubicBezTo>
                  <a:pt x="442" y="44"/>
                  <a:pt x="442" y="44"/>
                  <a:pt x="442" y="44"/>
                </a:cubicBezTo>
                <a:cubicBezTo>
                  <a:pt x="442" y="29"/>
                  <a:pt x="442" y="29"/>
                  <a:pt x="442" y="29"/>
                </a:cubicBezTo>
                <a:cubicBezTo>
                  <a:pt x="442" y="15"/>
                  <a:pt x="427" y="0"/>
                  <a:pt x="412" y="0"/>
                </a:cubicBezTo>
                <a:cubicBezTo>
                  <a:pt x="412" y="0"/>
                  <a:pt x="398" y="15"/>
                  <a:pt x="398" y="29"/>
                </a:cubicBezTo>
                <a:cubicBezTo>
                  <a:pt x="398" y="44"/>
                  <a:pt x="398" y="44"/>
                  <a:pt x="398" y="44"/>
                </a:cubicBezTo>
                <a:cubicBezTo>
                  <a:pt x="207" y="44"/>
                  <a:pt x="207" y="44"/>
                  <a:pt x="207" y="44"/>
                </a:cubicBezTo>
                <a:cubicBezTo>
                  <a:pt x="207" y="29"/>
                  <a:pt x="207" y="29"/>
                  <a:pt x="207" y="29"/>
                </a:cubicBezTo>
                <a:cubicBezTo>
                  <a:pt x="207" y="15"/>
                  <a:pt x="192" y="0"/>
                  <a:pt x="177" y="0"/>
                </a:cubicBezTo>
                <a:cubicBezTo>
                  <a:pt x="177" y="0"/>
                  <a:pt x="162" y="15"/>
                  <a:pt x="162" y="29"/>
                </a:cubicBezTo>
                <a:cubicBezTo>
                  <a:pt x="162" y="44"/>
                  <a:pt x="162" y="44"/>
                  <a:pt x="162" y="44"/>
                </a:cubicBezTo>
                <a:cubicBezTo>
                  <a:pt x="89" y="44"/>
                  <a:pt x="89" y="44"/>
                  <a:pt x="89" y="44"/>
                </a:cubicBezTo>
                <a:cubicBezTo>
                  <a:pt x="44" y="44"/>
                  <a:pt x="0" y="74"/>
                  <a:pt x="0" y="118"/>
                </a:cubicBezTo>
                <a:cubicBezTo>
                  <a:pt x="0" y="559"/>
                  <a:pt x="0" y="559"/>
                  <a:pt x="0" y="559"/>
                </a:cubicBezTo>
                <a:cubicBezTo>
                  <a:pt x="0" y="604"/>
                  <a:pt x="44" y="633"/>
                  <a:pt x="89" y="633"/>
                </a:cubicBezTo>
                <a:cubicBezTo>
                  <a:pt x="516" y="633"/>
                  <a:pt x="516" y="633"/>
                  <a:pt x="516" y="633"/>
                </a:cubicBezTo>
                <a:cubicBezTo>
                  <a:pt x="560" y="633"/>
                  <a:pt x="589" y="604"/>
                  <a:pt x="589" y="559"/>
                </a:cubicBezTo>
                <a:cubicBezTo>
                  <a:pt x="589" y="118"/>
                  <a:pt x="589" y="118"/>
                  <a:pt x="589" y="118"/>
                </a:cubicBezTo>
                <a:cubicBezTo>
                  <a:pt x="589" y="74"/>
                  <a:pt x="560" y="44"/>
                  <a:pt x="516" y="44"/>
                </a:cubicBezTo>
                <a:close/>
                <a:moveTo>
                  <a:pt x="560" y="559"/>
                </a:moveTo>
                <a:lnTo>
                  <a:pt x="560" y="559"/>
                </a:lnTo>
                <a:cubicBezTo>
                  <a:pt x="560" y="574"/>
                  <a:pt x="530" y="589"/>
                  <a:pt x="516" y="589"/>
                </a:cubicBezTo>
                <a:cubicBezTo>
                  <a:pt x="89" y="589"/>
                  <a:pt x="89" y="589"/>
                  <a:pt x="89" y="589"/>
                </a:cubicBezTo>
                <a:cubicBezTo>
                  <a:pt x="59" y="589"/>
                  <a:pt x="44" y="574"/>
                  <a:pt x="44" y="559"/>
                </a:cubicBezTo>
                <a:cubicBezTo>
                  <a:pt x="44" y="206"/>
                  <a:pt x="44" y="206"/>
                  <a:pt x="44" y="206"/>
                </a:cubicBezTo>
                <a:cubicBezTo>
                  <a:pt x="560" y="206"/>
                  <a:pt x="560" y="206"/>
                  <a:pt x="560" y="206"/>
                </a:cubicBezTo>
                <a:lnTo>
                  <a:pt x="560" y="559"/>
                </a:lnTo>
                <a:close/>
                <a:moveTo>
                  <a:pt x="560" y="162"/>
                </a:moveTo>
                <a:lnTo>
                  <a:pt x="560" y="162"/>
                </a:lnTo>
                <a:cubicBezTo>
                  <a:pt x="44" y="162"/>
                  <a:pt x="44" y="162"/>
                  <a:pt x="44" y="162"/>
                </a:cubicBezTo>
                <a:cubicBezTo>
                  <a:pt x="44" y="118"/>
                  <a:pt x="44" y="118"/>
                  <a:pt x="44" y="118"/>
                </a:cubicBezTo>
                <a:cubicBezTo>
                  <a:pt x="44" y="103"/>
                  <a:pt x="59" y="88"/>
                  <a:pt x="89" y="88"/>
                </a:cubicBezTo>
                <a:cubicBezTo>
                  <a:pt x="162" y="88"/>
                  <a:pt x="162" y="88"/>
                  <a:pt x="162" y="88"/>
                </a:cubicBezTo>
                <a:cubicBezTo>
                  <a:pt x="162" y="103"/>
                  <a:pt x="162" y="103"/>
                  <a:pt x="162" y="103"/>
                </a:cubicBezTo>
                <a:cubicBezTo>
                  <a:pt x="162" y="118"/>
                  <a:pt x="177" y="118"/>
                  <a:pt x="177" y="118"/>
                </a:cubicBezTo>
                <a:cubicBezTo>
                  <a:pt x="192" y="118"/>
                  <a:pt x="207" y="118"/>
                  <a:pt x="207" y="103"/>
                </a:cubicBezTo>
                <a:cubicBezTo>
                  <a:pt x="207" y="88"/>
                  <a:pt x="207" y="88"/>
                  <a:pt x="207" y="88"/>
                </a:cubicBezTo>
                <a:cubicBezTo>
                  <a:pt x="398" y="88"/>
                  <a:pt x="398" y="88"/>
                  <a:pt x="398" y="88"/>
                </a:cubicBezTo>
                <a:cubicBezTo>
                  <a:pt x="398" y="103"/>
                  <a:pt x="398" y="103"/>
                  <a:pt x="398" y="103"/>
                </a:cubicBezTo>
                <a:cubicBezTo>
                  <a:pt x="398" y="118"/>
                  <a:pt x="412" y="118"/>
                  <a:pt x="412" y="118"/>
                </a:cubicBezTo>
                <a:cubicBezTo>
                  <a:pt x="427" y="118"/>
                  <a:pt x="442" y="118"/>
                  <a:pt x="442" y="103"/>
                </a:cubicBezTo>
                <a:cubicBezTo>
                  <a:pt x="442" y="88"/>
                  <a:pt x="442" y="88"/>
                  <a:pt x="442" y="88"/>
                </a:cubicBezTo>
                <a:cubicBezTo>
                  <a:pt x="516" y="88"/>
                  <a:pt x="516" y="88"/>
                  <a:pt x="516" y="88"/>
                </a:cubicBezTo>
                <a:cubicBezTo>
                  <a:pt x="530" y="88"/>
                  <a:pt x="560" y="103"/>
                  <a:pt x="560" y="118"/>
                </a:cubicBezTo>
                <a:lnTo>
                  <a:pt x="560" y="162"/>
                </a:lnTo>
                <a:close/>
                <a:moveTo>
                  <a:pt x="118" y="397"/>
                </a:moveTo>
                <a:lnTo>
                  <a:pt x="118" y="397"/>
                </a:lnTo>
                <a:cubicBezTo>
                  <a:pt x="162" y="397"/>
                  <a:pt x="162" y="397"/>
                  <a:pt x="162" y="397"/>
                </a:cubicBezTo>
                <a:cubicBezTo>
                  <a:pt x="177" y="397"/>
                  <a:pt x="207" y="383"/>
                  <a:pt x="207" y="353"/>
                </a:cubicBezTo>
                <a:cubicBezTo>
                  <a:pt x="207" y="324"/>
                  <a:pt x="207" y="324"/>
                  <a:pt x="207" y="324"/>
                </a:cubicBezTo>
                <a:cubicBezTo>
                  <a:pt x="207" y="294"/>
                  <a:pt x="177" y="280"/>
                  <a:pt x="162" y="280"/>
                </a:cubicBezTo>
                <a:cubicBezTo>
                  <a:pt x="118" y="280"/>
                  <a:pt x="118" y="280"/>
                  <a:pt x="118" y="280"/>
                </a:cubicBezTo>
                <a:cubicBezTo>
                  <a:pt x="103" y="280"/>
                  <a:pt x="89" y="294"/>
                  <a:pt x="89" y="324"/>
                </a:cubicBezTo>
                <a:cubicBezTo>
                  <a:pt x="89" y="353"/>
                  <a:pt x="89" y="353"/>
                  <a:pt x="89" y="353"/>
                </a:cubicBezTo>
                <a:cubicBezTo>
                  <a:pt x="89" y="383"/>
                  <a:pt x="103" y="397"/>
                  <a:pt x="118" y="397"/>
                </a:cubicBezTo>
                <a:close/>
                <a:moveTo>
                  <a:pt x="118" y="324"/>
                </a:moveTo>
                <a:lnTo>
                  <a:pt x="118" y="324"/>
                </a:lnTo>
                <a:cubicBezTo>
                  <a:pt x="162" y="324"/>
                  <a:pt x="162" y="324"/>
                  <a:pt x="162" y="324"/>
                </a:cubicBezTo>
                <a:cubicBezTo>
                  <a:pt x="162" y="353"/>
                  <a:pt x="162" y="353"/>
                  <a:pt x="162" y="353"/>
                </a:cubicBezTo>
                <a:cubicBezTo>
                  <a:pt x="118" y="353"/>
                  <a:pt x="118" y="353"/>
                  <a:pt x="118" y="353"/>
                </a:cubicBezTo>
                <a:lnTo>
                  <a:pt x="118" y="324"/>
                </a:lnTo>
                <a:close/>
                <a:moveTo>
                  <a:pt x="280" y="397"/>
                </a:moveTo>
                <a:lnTo>
                  <a:pt x="280" y="397"/>
                </a:lnTo>
                <a:cubicBezTo>
                  <a:pt x="324" y="397"/>
                  <a:pt x="324" y="397"/>
                  <a:pt x="324" y="397"/>
                </a:cubicBezTo>
                <a:cubicBezTo>
                  <a:pt x="339" y="397"/>
                  <a:pt x="354" y="383"/>
                  <a:pt x="354" y="353"/>
                </a:cubicBezTo>
                <a:cubicBezTo>
                  <a:pt x="354" y="324"/>
                  <a:pt x="354" y="324"/>
                  <a:pt x="354" y="324"/>
                </a:cubicBezTo>
                <a:cubicBezTo>
                  <a:pt x="354" y="294"/>
                  <a:pt x="339" y="280"/>
                  <a:pt x="324" y="280"/>
                </a:cubicBezTo>
                <a:cubicBezTo>
                  <a:pt x="280" y="280"/>
                  <a:pt x="280" y="280"/>
                  <a:pt x="280" y="280"/>
                </a:cubicBezTo>
                <a:cubicBezTo>
                  <a:pt x="265" y="280"/>
                  <a:pt x="236" y="294"/>
                  <a:pt x="236" y="324"/>
                </a:cubicBezTo>
                <a:cubicBezTo>
                  <a:pt x="236" y="353"/>
                  <a:pt x="236" y="353"/>
                  <a:pt x="236" y="353"/>
                </a:cubicBezTo>
                <a:cubicBezTo>
                  <a:pt x="236" y="383"/>
                  <a:pt x="265" y="397"/>
                  <a:pt x="280" y="397"/>
                </a:cubicBezTo>
                <a:close/>
                <a:moveTo>
                  <a:pt x="280" y="324"/>
                </a:moveTo>
                <a:lnTo>
                  <a:pt x="280" y="324"/>
                </a:lnTo>
                <a:cubicBezTo>
                  <a:pt x="324" y="324"/>
                  <a:pt x="324" y="324"/>
                  <a:pt x="324" y="324"/>
                </a:cubicBezTo>
                <a:cubicBezTo>
                  <a:pt x="324" y="353"/>
                  <a:pt x="324" y="353"/>
                  <a:pt x="324" y="353"/>
                </a:cubicBezTo>
                <a:cubicBezTo>
                  <a:pt x="280" y="353"/>
                  <a:pt x="280" y="353"/>
                  <a:pt x="280" y="353"/>
                </a:cubicBezTo>
                <a:lnTo>
                  <a:pt x="280" y="324"/>
                </a:lnTo>
                <a:close/>
                <a:moveTo>
                  <a:pt x="118" y="559"/>
                </a:moveTo>
                <a:lnTo>
                  <a:pt x="118" y="559"/>
                </a:lnTo>
                <a:cubicBezTo>
                  <a:pt x="162" y="559"/>
                  <a:pt x="162" y="559"/>
                  <a:pt x="162" y="559"/>
                </a:cubicBezTo>
                <a:cubicBezTo>
                  <a:pt x="177" y="559"/>
                  <a:pt x="207" y="530"/>
                  <a:pt x="207" y="515"/>
                </a:cubicBezTo>
                <a:cubicBezTo>
                  <a:pt x="207" y="471"/>
                  <a:pt x="207" y="471"/>
                  <a:pt x="207" y="471"/>
                </a:cubicBezTo>
                <a:cubicBezTo>
                  <a:pt x="207" y="456"/>
                  <a:pt x="177" y="442"/>
                  <a:pt x="162" y="442"/>
                </a:cubicBezTo>
                <a:cubicBezTo>
                  <a:pt x="118" y="442"/>
                  <a:pt x="118" y="442"/>
                  <a:pt x="118" y="442"/>
                </a:cubicBezTo>
                <a:cubicBezTo>
                  <a:pt x="103" y="442"/>
                  <a:pt x="89" y="456"/>
                  <a:pt x="89" y="471"/>
                </a:cubicBezTo>
                <a:cubicBezTo>
                  <a:pt x="89" y="515"/>
                  <a:pt x="89" y="515"/>
                  <a:pt x="89" y="515"/>
                </a:cubicBezTo>
                <a:cubicBezTo>
                  <a:pt x="89" y="530"/>
                  <a:pt x="103" y="559"/>
                  <a:pt x="118" y="559"/>
                </a:cubicBezTo>
                <a:close/>
                <a:moveTo>
                  <a:pt x="118" y="471"/>
                </a:moveTo>
                <a:lnTo>
                  <a:pt x="118" y="471"/>
                </a:lnTo>
                <a:cubicBezTo>
                  <a:pt x="162" y="471"/>
                  <a:pt x="162" y="471"/>
                  <a:pt x="162" y="471"/>
                </a:cubicBezTo>
                <a:cubicBezTo>
                  <a:pt x="162" y="515"/>
                  <a:pt x="162" y="515"/>
                  <a:pt x="162" y="515"/>
                </a:cubicBezTo>
                <a:cubicBezTo>
                  <a:pt x="118" y="515"/>
                  <a:pt x="118" y="515"/>
                  <a:pt x="118" y="515"/>
                </a:cubicBezTo>
                <a:lnTo>
                  <a:pt x="118" y="471"/>
                </a:lnTo>
                <a:close/>
                <a:moveTo>
                  <a:pt x="280" y="559"/>
                </a:moveTo>
                <a:lnTo>
                  <a:pt x="280" y="559"/>
                </a:lnTo>
                <a:cubicBezTo>
                  <a:pt x="324" y="559"/>
                  <a:pt x="324" y="559"/>
                  <a:pt x="324" y="559"/>
                </a:cubicBezTo>
                <a:cubicBezTo>
                  <a:pt x="339" y="559"/>
                  <a:pt x="354" y="530"/>
                  <a:pt x="354" y="515"/>
                </a:cubicBezTo>
                <a:cubicBezTo>
                  <a:pt x="354" y="471"/>
                  <a:pt x="354" y="471"/>
                  <a:pt x="354" y="471"/>
                </a:cubicBezTo>
                <a:cubicBezTo>
                  <a:pt x="354" y="456"/>
                  <a:pt x="339" y="442"/>
                  <a:pt x="324" y="442"/>
                </a:cubicBezTo>
                <a:cubicBezTo>
                  <a:pt x="280" y="442"/>
                  <a:pt x="280" y="442"/>
                  <a:pt x="280" y="442"/>
                </a:cubicBezTo>
                <a:cubicBezTo>
                  <a:pt x="265" y="442"/>
                  <a:pt x="236" y="456"/>
                  <a:pt x="236" y="471"/>
                </a:cubicBezTo>
                <a:cubicBezTo>
                  <a:pt x="236" y="515"/>
                  <a:pt x="236" y="515"/>
                  <a:pt x="236" y="515"/>
                </a:cubicBezTo>
                <a:cubicBezTo>
                  <a:pt x="236" y="530"/>
                  <a:pt x="265" y="559"/>
                  <a:pt x="280" y="559"/>
                </a:cubicBezTo>
                <a:close/>
                <a:moveTo>
                  <a:pt x="280" y="471"/>
                </a:moveTo>
                <a:lnTo>
                  <a:pt x="280" y="471"/>
                </a:lnTo>
                <a:cubicBezTo>
                  <a:pt x="324" y="471"/>
                  <a:pt x="324" y="471"/>
                  <a:pt x="324" y="471"/>
                </a:cubicBezTo>
                <a:cubicBezTo>
                  <a:pt x="324" y="515"/>
                  <a:pt x="324" y="515"/>
                  <a:pt x="324" y="515"/>
                </a:cubicBezTo>
                <a:cubicBezTo>
                  <a:pt x="280" y="515"/>
                  <a:pt x="280" y="515"/>
                  <a:pt x="280" y="515"/>
                </a:cubicBezTo>
                <a:lnTo>
                  <a:pt x="280" y="4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0" name="稻壳儿小白白(http://dwz.cn/Wu2UP)"/>
          <p:cNvSpPr>
            <a:spLocks/>
          </p:cNvSpPr>
          <p:nvPr/>
        </p:nvSpPr>
        <p:spPr bwMode="auto">
          <a:xfrm>
            <a:off x="5815013" y="5246688"/>
            <a:ext cx="495300" cy="320675"/>
          </a:xfrm>
          <a:custGeom>
            <a:avLst/>
            <a:gdLst>
              <a:gd name="T0" fmla="*/ 2147483647 w 619"/>
              <a:gd name="T1" fmla="*/ 2147483647 h 398"/>
              <a:gd name="T2" fmla="*/ 2147483647 w 619"/>
              <a:gd name="T3" fmla="*/ 2147483647 h 398"/>
              <a:gd name="T4" fmla="*/ 2147483647 w 619"/>
              <a:gd name="T5" fmla="*/ 2147483647 h 398"/>
              <a:gd name="T6" fmla="*/ 2147483647 w 619"/>
              <a:gd name="T7" fmla="*/ 2147483647 h 398"/>
              <a:gd name="T8" fmla="*/ 2147483647 w 619"/>
              <a:gd name="T9" fmla="*/ 2147483647 h 398"/>
              <a:gd name="T10" fmla="*/ 2147483647 w 619"/>
              <a:gd name="T11" fmla="*/ 2147483647 h 398"/>
              <a:gd name="T12" fmla="*/ 2147483647 w 619"/>
              <a:gd name="T13" fmla="*/ 2147483647 h 398"/>
              <a:gd name="T14" fmla="*/ 2147483647 w 619"/>
              <a:gd name="T15" fmla="*/ 2147483647 h 398"/>
              <a:gd name="T16" fmla="*/ 2147483647 w 619"/>
              <a:gd name="T17" fmla="*/ 2147483647 h 398"/>
              <a:gd name="T18" fmla="*/ 2147483647 w 619"/>
              <a:gd name="T19" fmla="*/ 2147483647 h 398"/>
              <a:gd name="T20" fmla="*/ 2147483647 w 619"/>
              <a:gd name="T21" fmla="*/ 2147483647 h 398"/>
              <a:gd name="T22" fmla="*/ 2147483647 w 619"/>
              <a:gd name="T23" fmla="*/ 2147483647 h 398"/>
              <a:gd name="T24" fmla="*/ 2147483647 w 619"/>
              <a:gd name="T25" fmla="*/ 0 h 398"/>
              <a:gd name="T26" fmla="*/ 2147483647 w 619"/>
              <a:gd name="T27" fmla="*/ 0 h 398"/>
              <a:gd name="T28" fmla="*/ 2147483647 w 619"/>
              <a:gd name="T29" fmla="*/ 0 h 398"/>
              <a:gd name="T30" fmla="*/ 0 w 619"/>
              <a:gd name="T31" fmla="*/ 2147483647 h 398"/>
              <a:gd name="T32" fmla="*/ 2147483647 w 619"/>
              <a:gd name="T33" fmla="*/ 2147483647 h 398"/>
              <a:gd name="T34" fmla="*/ 2147483647 w 619"/>
              <a:gd name="T35" fmla="*/ 2147483647 h 398"/>
              <a:gd name="T36" fmla="*/ 2147483647 w 619"/>
              <a:gd name="T37" fmla="*/ 2147483647 h 398"/>
              <a:gd name="T38" fmla="*/ 2147483647 w 619"/>
              <a:gd name="T39" fmla="*/ 0 h 398"/>
              <a:gd name="T40" fmla="*/ 2147483647 w 619"/>
              <a:gd name="T41" fmla="*/ 2147483647 h 398"/>
              <a:gd name="T42" fmla="*/ 2147483647 w 619"/>
              <a:gd name="T43" fmla="*/ 2147483647 h 398"/>
              <a:gd name="T44" fmla="*/ 2147483647 w 619"/>
              <a:gd name="T45" fmla="*/ 2147483647 h 398"/>
              <a:gd name="T46" fmla="*/ 2147483647 w 619"/>
              <a:gd name="T47" fmla="*/ 2147483647 h 398"/>
              <a:gd name="T48" fmla="*/ 2147483647 w 619"/>
              <a:gd name="T49" fmla="*/ 2147483647 h 398"/>
              <a:gd name="T50" fmla="*/ 2147483647 w 619"/>
              <a:gd name="T51" fmla="*/ 2147483647 h 398"/>
              <a:gd name="T52" fmla="*/ 2147483647 w 619"/>
              <a:gd name="T53" fmla="*/ 2147483647 h 398"/>
              <a:gd name="T54" fmla="*/ 2147483647 w 619"/>
              <a:gd name="T55" fmla="*/ 2147483647 h 3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19"/>
              <a:gd name="T85" fmla="*/ 0 h 398"/>
              <a:gd name="T86" fmla="*/ 619 w 619"/>
              <a:gd name="T87" fmla="*/ 398 h 3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19" h="398">
                <a:moveTo>
                  <a:pt x="427" y="88"/>
                </a:moveTo>
                <a:lnTo>
                  <a:pt x="427" y="88"/>
                </a:lnTo>
                <a:cubicBezTo>
                  <a:pt x="368" y="88"/>
                  <a:pt x="309" y="132"/>
                  <a:pt x="309" y="206"/>
                </a:cubicBezTo>
                <a:cubicBezTo>
                  <a:pt x="309" y="265"/>
                  <a:pt x="368" y="324"/>
                  <a:pt x="427" y="324"/>
                </a:cubicBezTo>
                <a:cubicBezTo>
                  <a:pt x="486" y="324"/>
                  <a:pt x="545" y="265"/>
                  <a:pt x="545" y="206"/>
                </a:cubicBezTo>
                <a:cubicBezTo>
                  <a:pt x="545" y="132"/>
                  <a:pt x="486" y="88"/>
                  <a:pt x="427" y="88"/>
                </a:cubicBezTo>
                <a:close/>
                <a:moveTo>
                  <a:pt x="427" y="279"/>
                </a:moveTo>
                <a:lnTo>
                  <a:pt x="427" y="279"/>
                </a:lnTo>
                <a:cubicBezTo>
                  <a:pt x="382" y="279"/>
                  <a:pt x="353" y="250"/>
                  <a:pt x="353" y="206"/>
                </a:cubicBezTo>
                <a:cubicBezTo>
                  <a:pt x="353" y="162"/>
                  <a:pt x="382" y="117"/>
                  <a:pt x="427" y="117"/>
                </a:cubicBezTo>
                <a:cubicBezTo>
                  <a:pt x="471" y="117"/>
                  <a:pt x="500" y="162"/>
                  <a:pt x="500" y="206"/>
                </a:cubicBezTo>
                <a:cubicBezTo>
                  <a:pt x="500" y="250"/>
                  <a:pt x="471" y="279"/>
                  <a:pt x="427" y="279"/>
                </a:cubicBezTo>
                <a:close/>
                <a:moveTo>
                  <a:pt x="427" y="0"/>
                </a:moveTo>
                <a:lnTo>
                  <a:pt x="427" y="0"/>
                </a:lnTo>
                <a:cubicBezTo>
                  <a:pt x="191" y="0"/>
                  <a:pt x="191" y="0"/>
                  <a:pt x="191" y="0"/>
                </a:cubicBezTo>
                <a:cubicBezTo>
                  <a:pt x="88" y="0"/>
                  <a:pt x="0" y="88"/>
                  <a:pt x="0" y="206"/>
                </a:cubicBezTo>
                <a:cubicBezTo>
                  <a:pt x="0" y="309"/>
                  <a:pt x="88" y="397"/>
                  <a:pt x="191" y="397"/>
                </a:cubicBezTo>
                <a:cubicBezTo>
                  <a:pt x="427" y="397"/>
                  <a:pt x="427" y="397"/>
                  <a:pt x="427" y="397"/>
                </a:cubicBezTo>
                <a:cubicBezTo>
                  <a:pt x="530" y="397"/>
                  <a:pt x="618" y="309"/>
                  <a:pt x="618" y="206"/>
                </a:cubicBezTo>
                <a:cubicBezTo>
                  <a:pt x="618" y="88"/>
                  <a:pt x="530" y="0"/>
                  <a:pt x="427" y="0"/>
                </a:cubicBezTo>
                <a:close/>
                <a:moveTo>
                  <a:pt x="427" y="353"/>
                </a:moveTo>
                <a:lnTo>
                  <a:pt x="427" y="353"/>
                </a:lnTo>
                <a:cubicBezTo>
                  <a:pt x="191" y="353"/>
                  <a:pt x="191" y="353"/>
                  <a:pt x="191" y="353"/>
                </a:cubicBezTo>
                <a:cubicBezTo>
                  <a:pt x="103" y="353"/>
                  <a:pt x="29" y="294"/>
                  <a:pt x="29" y="206"/>
                </a:cubicBezTo>
                <a:cubicBezTo>
                  <a:pt x="29" y="117"/>
                  <a:pt x="103" y="44"/>
                  <a:pt x="191" y="44"/>
                </a:cubicBezTo>
                <a:cubicBezTo>
                  <a:pt x="427" y="44"/>
                  <a:pt x="427" y="44"/>
                  <a:pt x="427" y="44"/>
                </a:cubicBezTo>
                <a:cubicBezTo>
                  <a:pt x="515" y="44"/>
                  <a:pt x="589" y="117"/>
                  <a:pt x="589" y="206"/>
                </a:cubicBezTo>
                <a:cubicBezTo>
                  <a:pt x="589" y="294"/>
                  <a:pt x="515" y="353"/>
                  <a:pt x="427" y="3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1" name="稻壳儿小白白(http://dwz.cn/Wu2UP)"/>
          <p:cNvSpPr>
            <a:spLocks/>
          </p:cNvSpPr>
          <p:nvPr/>
        </p:nvSpPr>
        <p:spPr bwMode="auto">
          <a:xfrm>
            <a:off x="4986338" y="5246688"/>
            <a:ext cx="511175" cy="320675"/>
          </a:xfrm>
          <a:custGeom>
            <a:avLst/>
            <a:gdLst>
              <a:gd name="T0" fmla="*/ 2147483647 w 634"/>
              <a:gd name="T1" fmla="*/ 0 h 398"/>
              <a:gd name="T2" fmla="*/ 2147483647 w 634"/>
              <a:gd name="T3" fmla="*/ 0 h 398"/>
              <a:gd name="T4" fmla="*/ 2147483647 w 634"/>
              <a:gd name="T5" fmla="*/ 0 h 398"/>
              <a:gd name="T6" fmla="*/ 0 w 634"/>
              <a:gd name="T7" fmla="*/ 2147483647 h 398"/>
              <a:gd name="T8" fmla="*/ 2147483647 w 634"/>
              <a:gd name="T9" fmla="*/ 2147483647 h 398"/>
              <a:gd name="T10" fmla="*/ 2147483647 w 634"/>
              <a:gd name="T11" fmla="*/ 2147483647 h 398"/>
              <a:gd name="T12" fmla="*/ 2147483647 w 634"/>
              <a:gd name="T13" fmla="*/ 2147483647 h 398"/>
              <a:gd name="T14" fmla="*/ 2147483647 w 634"/>
              <a:gd name="T15" fmla="*/ 0 h 398"/>
              <a:gd name="T16" fmla="*/ 2147483647 w 634"/>
              <a:gd name="T17" fmla="*/ 2147483647 h 398"/>
              <a:gd name="T18" fmla="*/ 2147483647 w 634"/>
              <a:gd name="T19" fmla="*/ 2147483647 h 398"/>
              <a:gd name="T20" fmla="*/ 2147483647 w 634"/>
              <a:gd name="T21" fmla="*/ 2147483647 h 398"/>
              <a:gd name="T22" fmla="*/ 2147483647 w 634"/>
              <a:gd name="T23" fmla="*/ 2147483647 h 398"/>
              <a:gd name="T24" fmla="*/ 2147483647 w 634"/>
              <a:gd name="T25" fmla="*/ 2147483647 h 398"/>
              <a:gd name="T26" fmla="*/ 2147483647 w 634"/>
              <a:gd name="T27" fmla="*/ 2147483647 h 398"/>
              <a:gd name="T28" fmla="*/ 2147483647 w 634"/>
              <a:gd name="T29" fmla="*/ 2147483647 h 398"/>
              <a:gd name="T30" fmla="*/ 2147483647 w 634"/>
              <a:gd name="T31" fmla="*/ 2147483647 h 398"/>
              <a:gd name="T32" fmla="*/ 2147483647 w 634"/>
              <a:gd name="T33" fmla="*/ 2147483647 h 398"/>
              <a:gd name="T34" fmla="*/ 2147483647 w 634"/>
              <a:gd name="T35" fmla="*/ 2147483647 h 398"/>
              <a:gd name="T36" fmla="*/ 2147483647 w 634"/>
              <a:gd name="T37" fmla="*/ 2147483647 h 398"/>
              <a:gd name="T38" fmla="*/ 2147483647 w 634"/>
              <a:gd name="T39" fmla="*/ 2147483647 h 398"/>
              <a:gd name="T40" fmla="*/ 2147483647 w 634"/>
              <a:gd name="T41" fmla="*/ 2147483647 h 398"/>
              <a:gd name="T42" fmla="*/ 2147483647 w 634"/>
              <a:gd name="T43" fmla="*/ 2147483647 h 398"/>
              <a:gd name="T44" fmla="*/ 2147483647 w 634"/>
              <a:gd name="T45" fmla="*/ 2147483647 h 398"/>
              <a:gd name="T46" fmla="*/ 2147483647 w 634"/>
              <a:gd name="T47" fmla="*/ 2147483647 h 398"/>
              <a:gd name="T48" fmla="*/ 2147483647 w 634"/>
              <a:gd name="T49" fmla="*/ 2147483647 h 398"/>
              <a:gd name="T50" fmla="*/ 2147483647 w 634"/>
              <a:gd name="T51" fmla="*/ 2147483647 h 398"/>
              <a:gd name="T52" fmla="*/ 2147483647 w 634"/>
              <a:gd name="T53" fmla="*/ 2147483647 h 398"/>
              <a:gd name="T54" fmla="*/ 2147483647 w 634"/>
              <a:gd name="T55" fmla="*/ 2147483647 h 3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34"/>
              <a:gd name="T85" fmla="*/ 0 h 398"/>
              <a:gd name="T86" fmla="*/ 634 w 634"/>
              <a:gd name="T87" fmla="*/ 398 h 3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34" h="398">
                <a:moveTo>
                  <a:pt x="442" y="0"/>
                </a:moveTo>
                <a:lnTo>
                  <a:pt x="442" y="0"/>
                </a:lnTo>
                <a:cubicBezTo>
                  <a:pt x="207" y="0"/>
                  <a:pt x="207" y="0"/>
                  <a:pt x="207" y="0"/>
                </a:cubicBezTo>
                <a:cubicBezTo>
                  <a:pt x="89" y="0"/>
                  <a:pt x="0" y="88"/>
                  <a:pt x="0" y="206"/>
                </a:cubicBezTo>
                <a:cubicBezTo>
                  <a:pt x="0" y="309"/>
                  <a:pt x="89" y="397"/>
                  <a:pt x="207" y="397"/>
                </a:cubicBezTo>
                <a:cubicBezTo>
                  <a:pt x="442" y="397"/>
                  <a:pt x="442" y="397"/>
                  <a:pt x="442" y="397"/>
                </a:cubicBezTo>
                <a:cubicBezTo>
                  <a:pt x="545" y="397"/>
                  <a:pt x="633" y="309"/>
                  <a:pt x="633" y="206"/>
                </a:cubicBezTo>
                <a:cubicBezTo>
                  <a:pt x="633" y="88"/>
                  <a:pt x="545" y="0"/>
                  <a:pt x="442" y="0"/>
                </a:cubicBezTo>
                <a:close/>
                <a:moveTo>
                  <a:pt x="442" y="353"/>
                </a:moveTo>
                <a:lnTo>
                  <a:pt x="442" y="353"/>
                </a:lnTo>
                <a:cubicBezTo>
                  <a:pt x="207" y="353"/>
                  <a:pt x="207" y="353"/>
                  <a:pt x="207" y="353"/>
                </a:cubicBezTo>
                <a:cubicBezTo>
                  <a:pt x="118" y="353"/>
                  <a:pt x="44" y="294"/>
                  <a:pt x="44" y="206"/>
                </a:cubicBezTo>
                <a:cubicBezTo>
                  <a:pt x="44" y="117"/>
                  <a:pt x="118" y="44"/>
                  <a:pt x="207" y="44"/>
                </a:cubicBezTo>
                <a:cubicBezTo>
                  <a:pt x="442" y="44"/>
                  <a:pt x="442" y="44"/>
                  <a:pt x="442" y="44"/>
                </a:cubicBezTo>
                <a:cubicBezTo>
                  <a:pt x="530" y="44"/>
                  <a:pt x="589" y="117"/>
                  <a:pt x="589" y="206"/>
                </a:cubicBezTo>
                <a:cubicBezTo>
                  <a:pt x="589" y="294"/>
                  <a:pt x="530" y="353"/>
                  <a:pt x="442" y="353"/>
                </a:cubicBezTo>
                <a:close/>
                <a:moveTo>
                  <a:pt x="207" y="88"/>
                </a:moveTo>
                <a:lnTo>
                  <a:pt x="207" y="88"/>
                </a:lnTo>
                <a:cubicBezTo>
                  <a:pt x="133" y="88"/>
                  <a:pt x="89" y="132"/>
                  <a:pt x="89" y="206"/>
                </a:cubicBezTo>
                <a:cubicBezTo>
                  <a:pt x="89" y="265"/>
                  <a:pt x="133" y="324"/>
                  <a:pt x="207" y="324"/>
                </a:cubicBezTo>
                <a:cubicBezTo>
                  <a:pt x="265" y="324"/>
                  <a:pt x="324" y="265"/>
                  <a:pt x="324" y="206"/>
                </a:cubicBezTo>
                <a:cubicBezTo>
                  <a:pt x="324" y="132"/>
                  <a:pt x="265" y="88"/>
                  <a:pt x="207" y="88"/>
                </a:cubicBezTo>
                <a:close/>
                <a:moveTo>
                  <a:pt x="207" y="279"/>
                </a:moveTo>
                <a:lnTo>
                  <a:pt x="207" y="279"/>
                </a:lnTo>
                <a:cubicBezTo>
                  <a:pt x="162" y="279"/>
                  <a:pt x="118" y="250"/>
                  <a:pt x="118" y="206"/>
                </a:cubicBezTo>
                <a:cubicBezTo>
                  <a:pt x="118" y="162"/>
                  <a:pt x="162" y="117"/>
                  <a:pt x="207" y="117"/>
                </a:cubicBezTo>
                <a:cubicBezTo>
                  <a:pt x="251" y="117"/>
                  <a:pt x="280" y="162"/>
                  <a:pt x="280" y="206"/>
                </a:cubicBezTo>
                <a:cubicBezTo>
                  <a:pt x="280" y="250"/>
                  <a:pt x="251" y="279"/>
                  <a:pt x="207" y="2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2" name="稻壳儿小白白(http://dwz.cn/Wu2UP)"/>
          <p:cNvSpPr>
            <a:spLocks/>
          </p:cNvSpPr>
          <p:nvPr/>
        </p:nvSpPr>
        <p:spPr bwMode="auto">
          <a:xfrm>
            <a:off x="4171950" y="5151438"/>
            <a:ext cx="509588" cy="511175"/>
          </a:xfrm>
          <a:custGeom>
            <a:avLst/>
            <a:gdLst>
              <a:gd name="T0" fmla="*/ 2147483647 w 634"/>
              <a:gd name="T1" fmla="*/ 2147483647 h 634"/>
              <a:gd name="T2" fmla="*/ 2147483647 w 634"/>
              <a:gd name="T3" fmla="*/ 2147483647 h 634"/>
              <a:gd name="T4" fmla="*/ 2147483647 w 634"/>
              <a:gd name="T5" fmla="*/ 2147483647 h 634"/>
              <a:gd name="T6" fmla="*/ 2147483647 w 634"/>
              <a:gd name="T7" fmla="*/ 2147483647 h 634"/>
              <a:gd name="T8" fmla="*/ 2147483647 w 634"/>
              <a:gd name="T9" fmla="*/ 2147483647 h 634"/>
              <a:gd name="T10" fmla="*/ 2147483647 w 634"/>
              <a:gd name="T11" fmla="*/ 2147483647 h 634"/>
              <a:gd name="T12" fmla="*/ 2147483647 w 634"/>
              <a:gd name="T13" fmla="*/ 2147483647 h 634"/>
              <a:gd name="T14" fmla="*/ 2147483647 w 634"/>
              <a:gd name="T15" fmla="*/ 2147483647 h 634"/>
              <a:gd name="T16" fmla="*/ 2147483647 w 634"/>
              <a:gd name="T17" fmla="*/ 2147483647 h 634"/>
              <a:gd name="T18" fmla="*/ 2147483647 w 634"/>
              <a:gd name="T19" fmla="*/ 2147483647 h 634"/>
              <a:gd name="T20" fmla="*/ 2147483647 w 634"/>
              <a:gd name="T21" fmla="*/ 2147483647 h 634"/>
              <a:gd name="T22" fmla="*/ 2147483647 w 634"/>
              <a:gd name="T23" fmla="*/ 2147483647 h 634"/>
              <a:gd name="T24" fmla="*/ 2147483647 w 634"/>
              <a:gd name="T25" fmla="*/ 2147483647 h 634"/>
              <a:gd name="T26" fmla="*/ 2147483647 w 634"/>
              <a:gd name="T27" fmla="*/ 2147483647 h 634"/>
              <a:gd name="T28" fmla="*/ 2147483647 w 634"/>
              <a:gd name="T29" fmla="*/ 2147483647 h 634"/>
              <a:gd name="T30" fmla="*/ 2147483647 w 634"/>
              <a:gd name="T31" fmla="*/ 2147483647 h 634"/>
              <a:gd name="T32" fmla="*/ 2147483647 w 634"/>
              <a:gd name="T33" fmla="*/ 2147483647 h 634"/>
              <a:gd name="T34" fmla="*/ 2147483647 w 634"/>
              <a:gd name="T35" fmla="*/ 2147483647 h 634"/>
              <a:gd name="T36" fmla="*/ 2147483647 w 634"/>
              <a:gd name="T37" fmla="*/ 2147483647 h 634"/>
              <a:gd name="T38" fmla="*/ 2147483647 w 634"/>
              <a:gd name="T39" fmla="*/ 2147483647 h 634"/>
              <a:gd name="T40" fmla="*/ 2147483647 w 634"/>
              <a:gd name="T41" fmla="*/ 2147483647 h 634"/>
              <a:gd name="T42" fmla="*/ 2147483647 w 634"/>
              <a:gd name="T43" fmla="*/ 2147483647 h 634"/>
              <a:gd name="T44" fmla="*/ 2147483647 w 634"/>
              <a:gd name="T45" fmla="*/ 2147483647 h 634"/>
              <a:gd name="T46" fmla="*/ 2147483647 w 634"/>
              <a:gd name="T47" fmla="*/ 2147483647 h 634"/>
              <a:gd name="T48" fmla="*/ 2147483647 w 634"/>
              <a:gd name="T49" fmla="*/ 2147483647 h 634"/>
              <a:gd name="T50" fmla="*/ 2147483647 w 634"/>
              <a:gd name="T51" fmla="*/ 2147483647 h 634"/>
              <a:gd name="T52" fmla="*/ 2147483647 w 634"/>
              <a:gd name="T53" fmla="*/ 2147483647 h 634"/>
              <a:gd name="T54" fmla="*/ 2147483647 w 634"/>
              <a:gd name="T55" fmla="*/ 2147483647 h 634"/>
              <a:gd name="T56" fmla="*/ 2147483647 w 634"/>
              <a:gd name="T57" fmla="*/ 2147483647 h 634"/>
              <a:gd name="T58" fmla="*/ 2147483647 w 634"/>
              <a:gd name="T59" fmla="*/ 2147483647 h 634"/>
              <a:gd name="T60" fmla="*/ 2147483647 w 634"/>
              <a:gd name="T61" fmla="*/ 0 h 634"/>
              <a:gd name="T62" fmla="*/ 0 w 634"/>
              <a:gd name="T63" fmla="*/ 2147483647 h 634"/>
              <a:gd name="T64" fmla="*/ 2147483647 w 634"/>
              <a:gd name="T65" fmla="*/ 2147483647 h 634"/>
              <a:gd name="T66" fmla="*/ 2147483647 w 634"/>
              <a:gd name="T67" fmla="*/ 2147483647 h 634"/>
              <a:gd name="T68" fmla="*/ 2147483647 w 634"/>
              <a:gd name="T69" fmla="*/ 0 h 634"/>
              <a:gd name="T70" fmla="*/ 2147483647 w 634"/>
              <a:gd name="T71" fmla="*/ 2147483647 h 634"/>
              <a:gd name="T72" fmla="*/ 2147483647 w 634"/>
              <a:gd name="T73" fmla="*/ 2147483647 h 634"/>
              <a:gd name="T74" fmla="*/ 2147483647 w 634"/>
              <a:gd name="T75" fmla="*/ 2147483647 h 634"/>
              <a:gd name="T76" fmla="*/ 2147483647 w 634"/>
              <a:gd name="T77" fmla="*/ 2147483647 h 634"/>
              <a:gd name="T78" fmla="*/ 2147483647 w 634"/>
              <a:gd name="T79" fmla="*/ 214748364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4"/>
              <a:gd name="T121" fmla="*/ 0 h 634"/>
              <a:gd name="T122" fmla="*/ 634 w 634"/>
              <a:gd name="T123" fmla="*/ 634 h 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3" name="稻壳儿小白白(http://dwz.cn/Wu2UP)"/>
          <p:cNvSpPr>
            <a:spLocks/>
          </p:cNvSpPr>
          <p:nvPr/>
        </p:nvSpPr>
        <p:spPr bwMode="auto">
          <a:xfrm>
            <a:off x="3367088" y="5176838"/>
            <a:ext cx="474662" cy="474662"/>
          </a:xfrm>
          <a:custGeom>
            <a:avLst/>
            <a:gdLst>
              <a:gd name="T0" fmla="*/ 2147483647 w 589"/>
              <a:gd name="T1" fmla="*/ 2147483647 h 590"/>
              <a:gd name="T2" fmla="*/ 2147483647 w 589"/>
              <a:gd name="T3" fmla="*/ 2147483647 h 590"/>
              <a:gd name="T4" fmla="*/ 2147483647 w 589"/>
              <a:gd name="T5" fmla="*/ 2147483647 h 590"/>
              <a:gd name="T6" fmla="*/ 2147483647 w 589"/>
              <a:gd name="T7" fmla="*/ 2147483647 h 590"/>
              <a:gd name="T8" fmla="*/ 2147483647 w 589"/>
              <a:gd name="T9" fmla="*/ 2147483647 h 590"/>
              <a:gd name="T10" fmla="*/ 2147483647 w 589"/>
              <a:gd name="T11" fmla="*/ 2147483647 h 590"/>
              <a:gd name="T12" fmla="*/ 2147483647 w 589"/>
              <a:gd name="T13" fmla="*/ 2147483647 h 590"/>
              <a:gd name="T14" fmla="*/ 2147483647 w 589"/>
              <a:gd name="T15" fmla="*/ 2147483647 h 590"/>
              <a:gd name="T16" fmla="*/ 2147483647 w 589"/>
              <a:gd name="T17" fmla="*/ 2147483647 h 590"/>
              <a:gd name="T18" fmla="*/ 2147483647 w 589"/>
              <a:gd name="T19" fmla="*/ 2147483647 h 590"/>
              <a:gd name="T20" fmla="*/ 2147483647 w 589"/>
              <a:gd name="T21" fmla="*/ 2147483647 h 590"/>
              <a:gd name="T22" fmla="*/ 2147483647 w 589"/>
              <a:gd name="T23" fmla="*/ 2147483647 h 590"/>
              <a:gd name="T24" fmla="*/ 2147483647 w 589"/>
              <a:gd name="T25" fmla="*/ 0 h 590"/>
              <a:gd name="T26" fmla="*/ 2147483647 w 589"/>
              <a:gd name="T27" fmla="*/ 2147483647 h 590"/>
              <a:gd name="T28" fmla="*/ 2147483647 w 589"/>
              <a:gd name="T29" fmla="*/ 2147483647 h 590"/>
              <a:gd name="T30" fmla="*/ 0 w 589"/>
              <a:gd name="T31" fmla="*/ 2147483647 h 590"/>
              <a:gd name="T32" fmla="*/ 2147483647 w 589"/>
              <a:gd name="T33" fmla="*/ 2147483647 h 590"/>
              <a:gd name="T34" fmla="*/ 2147483647 w 589"/>
              <a:gd name="T35" fmla="*/ 2147483647 h 590"/>
              <a:gd name="T36" fmla="*/ 0 w 589"/>
              <a:gd name="T37" fmla="*/ 2147483647 h 590"/>
              <a:gd name="T38" fmla="*/ 2147483647 w 589"/>
              <a:gd name="T39" fmla="*/ 2147483647 h 590"/>
              <a:gd name="T40" fmla="*/ 2147483647 w 589"/>
              <a:gd name="T41" fmla="*/ 2147483647 h 590"/>
              <a:gd name="T42" fmla="*/ 2147483647 w 589"/>
              <a:gd name="T43" fmla="*/ 2147483647 h 590"/>
              <a:gd name="T44" fmla="*/ 2147483647 w 589"/>
              <a:gd name="T45" fmla="*/ 2147483647 h 590"/>
              <a:gd name="T46" fmla="*/ 2147483647 w 589"/>
              <a:gd name="T47" fmla="*/ 2147483647 h 590"/>
              <a:gd name="T48" fmla="*/ 2147483647 w 589"/>
              <a:gd name="T49" fmla="*/ 2147483647 h 590"/>
              <a:gd name="T50" fmla="*/ 2147483647 w 589"/>
              <a:gd name="T51" fmla="*/ 2147483647 h 590"/>
              <a:gd name="T52" fmla="*/ 2147483647 w 589"/>
              <a:gd name="T53" fmla="*/ 2147483647 h 590"/>
              <a:gd name="T54" fmla="*/ 2147483647 w 589"/>
              <a:gd name="T55" fmla="*/ 2147483647 h 590"/>
              <a:gd name="T56" fmla="*/ 2147483647 w 589"/>
              <a:gd name="T57" fmla="*/ 2147483647 h 590"/>
              <a:gd name="T58" fmla="*/ 2147483647 w 589"/>
              <a:gd name="T59" fmla="*/ 2147483647 h 590"/>
              <a:gd name="T60" fmla="*/ 2147483647 w 589"/>
              <a:gd name="T61" fmla="*/ 2147483647 h 590"/>
              <a:gd name="T62" fmla="*/ 2147483647 w 589"/>
              <a:gd name="T63" fmla="*/ 2147483647 h 590"/>
              <a:gd name="T64" fmla="*/ 2147483647 w 589"/>
              <a:gd name="T65" fmla="*/ 2147483647 h 590"/>
              <a:gd name="T66" fmla="*/ 2147483647 w 589"/>
              <a:gd name="T67" fmla="*/ 2147483647 h 590"/>
              <a:gd name="T68" fmla="*/ 2147483647 w 589"/>
              <a:gd name="T69" fmla="*/ 2147483647 h 590"/>
              <a:gd name="T70" fmla="*/ 2147483647 w 589"/>
              <a:gd name="T71" fmla="*/ 2147483647 h 590"/>
              <a:gd name="T72" fmla="*/ 2147483647 w 589"/>
              <a:gd name="T73" fmla="*/ 2147483647 h 590"/>
              <a:gd name="T74" fmla="*/ 2147483647 w 589"/>
              <a:gd name="T75" fmla="*/ 2147483647 h 590"/>
              <a:gd name="T76" fmla="*/ 2147483647 w 589"/>
              <a:gd name="T77" fmla="*/ 2147483647 h 590"/>
              <a:gd name="T78" fmla="*/ 2147483647 w 589"/>
              <a:gd name="T79" fmla="*/ 2147483647 h 590"/>
              <a:gd name="T80" fmla="*/ 2147483647 w 589"/>
              <a:gd name="T81" fmla="*/ 2147483647 h 590"/>
              <a:gd name="T82" fmla="*/ 2147483647 w 589"/>
              <a:gd name="T83" fmla="*/ 2147483647 h 590"/>
              <a:gd name="T84" fmla="*/ 2147483647 w 589"/>
              <a:gd name="T85" fmla="*/ 2147483647 h 590"/>
              <a:gd name="T86" fmla="*/ 2147483647 w 589"/>
              <a:gd name="T87" fmla="*/ 2147483647 h 590"/>
              <a:gd name="T88" fmla="*/ 2147483647 w 589"/>
              <a:gd name="T89" fmla="*/ 2147483647 h 590"/>
              <a:gd name="T90" fmla="*/ 2147483647 w 589"/>
              <a:gd name="T91" fmla="*/ 2147483647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89"/>
              <a:gd name="T139" fmla="*/ 0 h 590"/>
              <a:gd name="T140" fmla="*/ 589 w 589"/>
              <a:gd name="T141" fmla="*/ 590 h 59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4" name="稻壳儿小白白(http://dwz.cn/Wu2UP)"/>
          <p:cNvSpPr>
            <a:spLocks/>
          </p:cNvSpPr>
          <p:nvPr/>
        </p:nvSpPr>
        <p:spPr bwMode="auto">
          <a:xfrm>
            <a:off x="10731500" y="4337050"/>
            <a:ext cx="495300" cy="500063"/>
          </a:xfrm>
          <a:custGeom>
            <a:avLst/>
            <a:gdLst>
              <a:gd name="T0" fmla="*/ 2147483647 w 619"/>
              <a:gd name="T1" fmla="*/ 2147483647 h 620"/>
              <a:gd name="T2" fmla="*/ 2147483647 w 619"/>
              <a:gd name="T3" fmla="*/ 2147483647 h 620"/>
              <a:gd name="T4" fmla="*/ 2147483647 w 619"/>
              <a:gd name="T5" fmla="*/ 2147483647 h 620"/>
              <a:gd name="T6" fmla="*/ 2147483647 w 619"/>
              <a:gd name="T7" fmla="*/ 2147483647 h 620"/>
              <a:gd name="T8" fmla="*/ 2147483647 w 619"/>
              <a:gd name="T9" fmla="*/ 2147483647 h 620"/>
              <a:gd name="T10" fmla="*/ 2147483647 w 619"/>
              <a:gd name="T11" fmla="*/ 2147483647 h 620"/>
              <a:gd name="T12" fmla="*/ 2147483647 w 619"/>
              <a:gd name="T13" fmla="*/ 2147483647 h 620"/>
              <a:gd name="T14" fmla="*/ 2147483647 w 619"/>
              <a:gd name="T15" fmla="*/ 2147483647 h 620"/>
              <a:gd name="T16" fmla="*/ 2147483647 w 619"/>
              <a:gd name="T17" fmla="*/ 2147483647 h 620"/>
              <a:gd name="T18" fmla="*/ 2147483647 w 619"/>
              <a:gd name="T19" fmla="*/ 2147483647 h 620"/>
              <a:gd name="T20" fmla="*/ 2147483647 w 619"/>
              <a:gd name="T21" fmla="*/ 2147483647 h 620"/>
              <a:gd name="T22" fmla="*/ 2147483647 w 619"/>
              <a:gd name="T23" fmla="*/ 2147483647 h 620"/>
              <a:gd name="T24" fmla="*/ 2147483647 w 619"/>
              <a:gd name="T25" fmla="*/ 2147483647 h 620"/>
              <a:gd name="T26" fmla="*/ 2147483647 w 619"/>
              <a:gd name="T27" fmla="*/ 2147483647 h 620"/>
              <a:gd name="T28" fmla="*/ 2147483647 w 619"/>
              <a:gd name="T29" fmla="*/ 2147483647 h 620"/>
              <a:gd name="T30" fmla="*/ 2147483647 w 619"/>
              <a:gd name="T31" fmla="*/ 2147483647 h 620"/>
              <a:gd name="T32" fmla="*/ 2147483647 w 619"/>
              <a:gd name="T33" fmla="*/ 2147483647 h 620"/>
              <a:gd name="T34" fmla="*/ 2147483647 w 619"/>
              <a:gd name="T35" fmla="*/ 2147483647 h 620"/>
              <a:gd name="T36" fmla="*/ 2147483647 w 619"/>
              <a:gd name="T37" fmla="*/ 2147483647 h 620"/>
              <a:gd name="T38" fmla="*/ 2147483647 w 619"/>
              <a:gd name="T39" fmla="*/ 2147483647 h 620"/>
              <a:gd name="T40" fmla="*/ 2147483647 w 619"/>
              <a:gd name="T41" fmla="*/ 2147483647 h 620"/>
              <a:gd name="T42" fmla="*/ 2147483647 w 619"/>
              <a:gd name="T43" fmla="*/ 2147483647 h 620"/>
              <a:gd name="T44" fmla="*/ 2147483647 w 619"/>
              <a:gd name="T45" fmla="*/ 2147483647 h 620"/>
              <a:gd name="T46" fmla="*/ 2147483647 w 619"/>
              <a:gd name="T47" fmla="*/ 2147483647 h 620"/>
              <a:gd name="T48" fmla="*/ 2147483647 w 619"/>
              <a:gd name="T49" fmla="*/ 2147483647 h 620"/>
              <a:gd name="T50" fmla="*/ 2147483647 w 619"/>
              <a:gd name="T51" fmla="*/ 2147483647 h 6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9"/>
              <a:gd name="T79" fmla="*/ 0 h 620"/>
              <a:gd name="T80" fmla="*/ 619 w 619"/>
              <a:gd name="T81" fmla="*/ 620 h 6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9" h="620">
                <a:moveTo>
                  <a:pt x="589" y="118"/>
                </a:moveTo>
                <a:lnTo>
                  <a:pt x="589" y="118"/>
                </a:lnTo>
                <a:cubicBezTo>
                  <a:pt x="574" y="132"/>
                  <a:pt x="559" y="148"/>
                  <a:pt x="530" y="177"/>
                </a:cubicBezTo>
                <a:cubicBezTo>
                  <a:pt x="515" y="191"/>
                  <a:pt x="471" y="191"/>
                  <a:pt x="457" y="177"/>
                </a:cubicBezTo>
                <a:cubicBezTo>
                  <a:pt x="427" y="148"/>
                  <a:pt x="427" y="118"/>
                  <a:pt x="457" y="89"/>
                </a:cubicBezTo>
                <a:cubicBezTo>
                  <a:pt x="471" y="59"/>
                  <a:pt x="500" y="30"/>
                  <a:pt x="500" y="30"/>
                </a:cubicBezTo>
                <a:cubicBezTo>
                  <a:pt x="427" y="0"/>
                  <a:pt x="353" y="15"/>
                  <a:pt x="294" y="74"/>
                </a:cubicBezTo>
                <a:cubicBezTo>
                  <a:pt x="250" y="118"/>
                  <a:pt x="236" y="191"/>
                  <a:pt x="250" y="265"/>
                </a:cubicBezTo>
                <a:cubicBezTo>
                  <a:pt x="44" y="471"/>
                  <a:pt x="44" y="471"/>
                  <a:pt x="44" y="471"/>
                </a:cubicBezTo>
                <a:cubicBezTo>
                  <a:pt x="0" y="501"/>
                  <a:pt x="0" y="560"/>
                  <a:pt x="44" y="589"/>
                </a:cubicBezTo>
                <a:cubicBezTo>
                  <a:pt x="74" y="619"/>
                  <a:pt x="118" y="619"/>
                  <a:pt x="147" y="589"/>
                </a:cubicBezTo>
                <a:cubicBezTo>
                  <a:pt x="368" y="368"/>
                  <a:pt x="368" y="368"/>
                  <a:pt x="368" y="368"/>
                </a:cubicBezTo>
                <a:cubicBezTo>
                  <a:pt x="427" y="398"/>
                  <a:pt x="500" y="383"/>
                  <a:pt x="545" y="324"/>
                </a:cubicBezTo>
                <a:cubicBezTo>
                  <a:pt x="603" y="280"/>
                  <a:pt x="618" y="191"/>
                  <a:pt x="589" y="118"/>
                </a:cubicBezTo>
                <a:close/>
                <a:moveTo>
                  <a:pt x="530" y="295"/>
                </a:moveTo>
                <a:lnTo>
                  <a:pt x="530" y="295"/>
                </a:lnTo>
                <a:cubicBezTo>
                  <a:pt x="471" y="339"/>
                  <a:pt x="412" y="353"/>
                  <a:pt x="353" y="324"/>
                </a:cubicBezTo>
                <a:cubicBezTo>
                  <a:pt x="118" y="560"/>
                  <a:pt x="118" y="560"/>
                  <a:pt x="118" y="560"/>
                </a:cubicBezTo>
                <a:cubicBezTo>
                  <a:pt x="103" y="574"/>
                  <a:pt x="88" y="574"/>
                  <a:pt x="74" y="560"/>
                </a:cubicBezTo>
                <a:cubicBezTo>
                  <a:pt x="44" y="545"/>
                  <a:pt x="44" y="515"/>
                  <a:pt x="74" y="501"/>
                </a:cubicBezTo>
                <a:cubicBezTo>
                  <a:pt x="294" y="265"/>
                  <a:pt x="294" y="265"/>
                  <a:pt x="294" y="265"/>
                </a:cubicBezTo>
                <a:cubicBezTo>
                  <a:pt x="265" y="221"/>
                  <a:pt x="280" y="148"/>
                  <a:pt x="324" y="103"/>
                </a:cubicBezTo>
                <a:cubicBezTo>
                  <a:pt x="353" y="74"/>
                  <a:pt x="383" y="59"/>
                  <a:pt x="427" y="59"/>
                </a:cubicBezTo>
                <a:cubicBezTo>
                  <a:pt x="383" y="103"/>
                  <a:pt x="383" y="162"/>
                  <a:pt x="427" y="206"/>
                </a:cubicBezTo>
                <a:cubicBezTo>
                  <a:pt x="457" y="236"/>
                  <a:pt x="530" y="236"/>
                  <a:pt x="559" y="206"/>
                </a:cubicBezTo>
                <a:cubicBezTo>
                  <a:pt x="559" y="236"/>
                  <a:pt x="545" y="280"/>
                  <a:pt x="530" y="2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5" name="稻壳儿小白白(http://dwz.cn/Wu2UP)"/>
          <p:cNvSpPr>
            <a:spLocks/>
          </p:cNvSpPr>
          <p:nvPr/>
        </p:nvSpPr>
        <p:spPr bwMode="auto">
          <a:xfrm>
            <a:off x="9999663" y="4337050"/>
            <a:ext cx="317500" cy="509588"/>
          </a:xfrm>
          <a:custGeom>
            <a:avLst/>
            <a:gdLst>
              <a:gd name="T0" fmla="*/ 2147483647 w 399"/>
              <a:gd name="T1" fmla="*/ 2147483647 h 634"/>
              <a:gd name="T2" fmla="*/ 2147483647 w 399"/>
              <a:gd name="T3" fmla="*/ 2147483647 h 634"/>
              <a:gd name="T4" fmla="*/ 2147483647 w 399"/>
              <a:gd name="T5" fmla="*/ 2147483647 h 634"/>
              <a:gd name="T6" fmla="*/ 2147483647 w 399"/>
              <a:gd name="T7" fmla="*/ 2147483647 h 634"/>
              <a:gd name="T8" fmla="*/ 2147483647 w 399"/>
              <a:gd name="T9" fmla="*/ 2147483647 h 634"/>
              <a:gd name="T10" fmla="*/ 2147483647 w 399"/>
              <a:gd name="T11" fmla="*/ 2147483647 h 634"/>
              <a:gd name="T12" fmla="*/ 2147483647 w 399"/>
              <a:gd name="T13" fmla="*/ 2147483647 h 634"/>
              <a:gd name="T14" fmla="*/ 2147483647 w 399"/>
              <a:gd name="T15" fmla="*/ 2147483647 h 634"/>
              <a:gd name="T16" fmla="*/ 2147483647 w 399"/>
              <a:gd name="T17" fmla="*/ 2147483647 h 634"/>
              <a:gd name="T18" fmla="*/ 2147483647 w 399"/>
              <a:gd name="T19" fmla="*/ 2147483647 h 634"/>
              <a:gd name="T20" fmla="*/ 2147483647 w 399"/>
              <a:gd name="T21" fmla="*/ 2147483647 h 634"/>
              <a:gd name="T22" fmla="*/ 2147483647 w 399"/>
              <a:gd name="T23" fmla="*/ 0 h 634"/>
              <a:gd name="T24" fmla="*/ 2147483647 w 399"/>
              <a:gd name="T25" fmla="*/ 2147483647 h 634"/>
              <a:gd name="T26" fmla="*/ 2147483647 w 399"/>
              <a:gd name="T27" fmla="*/ 2147483647 h 634"/>
              <a:gd name="T28" fmla="*/ 0 w 399"/>
              <a:gd name="T29" fmla="*/ 2147483647 h 634"/>
              <a:gd name="T30" fmla="*/ 2147483647 w 399"/>
              <a:gd name="T31" fmla="*/ 2147483647 h 634"/>
              <a:gd name="T32" fmla="*/ 2147483647 w 399"/>
              <a:gd name="T33" fmla="*/ 2147483647 h 634"/>
              <a:gd name="T34" fmla="*/ 2147483647 w 399"/>
              <a:gd name="T35" fmla="*/ 2147483647 h 634"/>
              <a:gd name="T36" fmla="*/ 2147483647 w 399"/>
              <a:gd name="T37" fmla="*/ 2147483647 h 634"/>
              <a:gd name="T38" fmla="*/ 2147483647 w 399"/>
              <a:gd name="T39" fmla="*/ 2147483647 h 634"/>
              <a:gd name="T40" fmla="*/ 2147483647 w 399"/>
              <a:gd name="T41" fmla="*/ 2147483647 h 634"/>
              <a:gd name="T42" fmla="*/ 2147483647 w 399"/>
              <a:gd name="T43" fmla="*/ 2147483647 h 634"/>
              <a:gd name="T44" fmla="*/ 2147483647 w 399"/>
              <a:gd name="T45" fmla="*/ 2147483647 h 634"/>
              <a:gd name="T46" fmla="*/ 2147483647 w 399"/>
              <a:gd name="T47" fmla="*/ 2147483647 h 634"/>
              <a:gd name="T48" fmla="*/ 2147483647 w 399"/>
              <a:gd name="T49" fmla="*/ 2147483647 h 634"/>
              <a:gd name="T50" fmla="*/ 2147483647 w 399"/>
              <a:gd name="T51" fmla="*/ 2147483647 h 634"/>
              <a:gd name="T52" fmla="*/ 2147483647 w 399"/>
              <a:gd name="T53" fmla="*/ 2147483647 h 634"/>
              <a:gd name="T54" fmla="*/ 2147483647 w 399"/>
              <a:gd name="T55" fmla="*/ 2147483647 h 634"/>
              <a:gd name="T56" fmla="*/ 2147483647 w 399"/>
              <a:gd name="T57" fmla="*/ 2147483647 h 634"/>
              <a:gd name="T58" fmla="*/ 2147483647 w 399"/>
              <a:gd name="T59" fmla="*/ 2147483647 h 634"/>
              <a:gd name="T60" fmla="*/ 2147483647 w 399"/>
              <a:gd name="T61" fmla="*/ 2147483647 h 634"/>
              <a:gd name="T62" fmla="*/ 2147483647 w 399"/>
              <a:gd name="T63" fmla="*/ 2147483647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9"/>
              <a:gd name="T97" fmla="*/ 0 h 634"/>
              <a:gd name="T98" fmla="*/ 399 w 399"/>
              <a:gd name="T99" fmla="*/ 634 h 63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9" h="634">
                <a:moveTo>
                  <a:pt x="206" y="398"/>
                </a:moveTo>
                <a:lnTo>
                  <a:pt x="206" y="398"/>
                </a:lnTo>
                <a:cubicBezTo>
                  <a:pt x="192" y="398"/>
                  <a:pt x="177" y="398"/>
                  <a:pt x="177" y="412"/>
                </a:cubicBezTo>
                <a:cubicBezTo>
                  <a:pt x="177" y="486"/>
                  <a:pt x="177" y="486"/>
                  <a:pt x="177" y="486"/>
                </a:cubicBezTo>
                <a:cubicBezTo>
                  <a:pt x="177" y="501"/>
                  <a:pt x="192" y="515"/>
                  <a:pt x="206" y="515"/>
                </a:cubicBezTo>
                <a:cubicBezTo>
                  <a:pt x="206" y="515"/>
                  <a:pt x="221" y="501"/>
                  <a:pt x="221" y="486"/>
                </a:cubicBezTo>
                <a:cubicBezTo>
                  <a:pt x="221" y="412"/>
                  <a:pt x="221" y="412"/>
                  <a:pt x="221" y="412"/>
                </a:cubicBezTo>
                <a:cubicBezTo>
                  <a:pt x="221" y="398"/>
                  <a:pt x="206" y="398"/>
                  <a:pt x="206" y="398"/>
                </a:cubicBezTo>
                <a:close/>
                <a:moveTo>
                  <a:pt x="353" y="309"/>
                </a:moveTo>
                <a:lnTo>
                  <a:pt x="353" y="309"/>
                </a:lnTo>
                <a:cubicBezTo>
                  <a:pt x="353" y="162"/>
                  <a:pt x="353" y="162"/>
                  <a:pt x="353" y="162"/>
                </a:cubicBezTo>
                <a:cubicBezTo>
                  <a:pt x="353" y="74"/>
                  <a:pt x="294" y="0"/>
                  <a:pt x="206" y="0"/>
                </a:cubicBezTo>
                <a:cubicBezTo>
                  <a:pt x="118" y="0"/>
                  <a:pt x="44" y="74"/>
                  <a:pt x="44" y="162"/>
                </a:cubicBezTo>
                <a:cubicBezTo>
                  <a:pt x="44" y="309"/>
                  <a:pt x="44" y="309"/>
                  <a:pt x="44" y="309"/>
                </a:cubicBezTo>
                <a:cubicBezTo>
                  <a:pt x="15" y="353"/>
                  <a:pt x="0" y="383"/>
                  <a:pt x="0" y="427"/>
                </a:cubicBezTo>
                <a:cubicBezTo>
                  <a:pt x="0" y="545"/>
                  <a:pt x="89" y="633"/>
                  <a:pt x="206" y="633"/>
                </a:cubicBezTo>
                <a:cubicBezTo>
                  <a:pt x="310" y="633"/>
                  <a:pt x="398" y="545"/>
                  <a:pt x="398" y="427"/>
                </a:cubicBezTo>
                <a:cubicBezTo>
                  <a:pt x="398" y="383"/>
                  <a:pt x="383" y="353"/>
                  <a:pt x="353" y="309"/>
                </a:cubicBezTo>
                <a:close/>
                <a:moveTo>
                  <a:pt x="89" y="162"/>
                </a:moveTo>
                <a:lnTo>
                  <a:pt x="89" y="162"/>
                </a:lnTo>
                <a:cubicBezTo>
                  <a:pt x="89" y="89"/>
                  <a:pt x="133" y="44"/>
                  <a:pt x="206" y="44"/>
                </a:cubicBezTo>
                <a:cubicBezTo>
                  <a:pt x="265" y="44"/>
                  <a:pt x="324" y="89"/>
                  <a:pt x="324" y="162"/>
                </a:cubicBezTo>
                <a:cubicBezTo>
                  <a:pt x="324" y="280"/>
                  <a:pt x="324" y="280"/>
                  <a:pt x="324" y="280"/>
                </a:cubicBezTo>
                <a:cubicBezTo>
                  <a:pt x="280" y="250"/>
                  <a:pt x="251" y="236"/>
                  <a:pt x="206" y="236"/>
                </a:cubicBezTo>
                <a:cubicBezTo>
                  <a:pt x="162" y="236"/>
                  <a:pt x="118" y="250"/>
                  <a:pt x="89" y="280"/>
                </a:cubicBezTo>
                <a:lnTo>
                  <a:pt x="89" y="162"/>
                </a:lnTo>
                <a:close/>
                <a:moveTo>
                  <a:pt x="206" y="589"/>
                </a:moveTo>
                <a:lnTo>
                  <a:pt x="206" y="589"/>
                </a:lnTo>
                <a:cubicBezTo>
                  <a:pt x="118" y="589"/>
                  <a:pt x="44" y="515"/>
                  <a:pt x="44" y="427"/>
                </a:cubicBezTo>
                <a:cubicBezTo>
                  <a:pt x="44" y="339"/>
                  <a:pt x="118" y="280"/>
                  <a:pt x="206" y="280"/>
                </a:cubicBezTo>
                <a:cubicBezTo>
                  <a:pt x="280" y="280"/>
                  <a:pt x="353" y="353"/>
                  <a:pt x="353" y="427"/>
                </a:cubicBezTo>
                <a:cubicBezTo>
                  <a:pt x="353" y="515"/>
                  <a:pt x="294" y="589"/>
                  <a:pt x="206" y="5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6" name="稻壳儿小白白(http://dwz.cn/Wu2UP)"/>
          <p:cNvSpPr>
            <a:spLocks/>
          </p:cNvSpPr>
          <p:nvPr/>
        </p:nvSpPr>
        <p:spPr bwMode="auto">
          <a:xfrm>
            <a:off x="9183688" y="4337050"/>
            <a:ext cx="317500" cy="509588"/>
          </a:xfrm>
          <a:custGeom>
            <a:avLst/>
            <a:gdLst>
              <a:gd name="T0" fmla="*/ 2147483647 w 399"/>
              <a:gd name="T1" fmla="*/ 2147483647 h 634"/>
              <a:gd name="T2" fmla="*/ 2147483647 w 399"/>
              <a:gd name="T3" fmla="*/ 2147483647 h 634"/>
              <a:gd name="T4" fmla="*/ 2147483647 w 399"/>
              <a:gd name="T5" fmla="*/ 2147483647 h 634"/>
              <a:gd name="T6" fmla="*/ 2147483647 w 399"/>
              <a:gd name="T7" fmla="*/ 2147483647 h 634"/>
              <a:gd name="T8" fmla="*/ 2147483647 w 399"/>
              <a:gd name="T9" fmla="*/ 2147483647 h 634"/>
              <a:gd name="T10" fmla="*/ 2147483647 w 399"/>
              <a:gd name="T11" fmla="*/ 2147483647 h 634"/>
              <a:gd name="T12" fmla="*/ 2147483647 w 399"/>
              <a:gd name="T13" fmla="*/ 2147483647 h 634"/>
              <a:gd name="T14" fmla="*/ 2147483647 w 399"/>
              <a:gd name="T15" fmla="*/ 2147483647 h 634"/>
              <a:gd name="T16" fmla="*/ 2147483647 w 399"/>
              <a:gd name="T17" fmla="*/ 2147483647 h 634"/>
              <a:gd name="T18" fmla="*/ 2147483647 w 399"/>
              <a:gd name="T19" fmla="*/ 2147483647 h 634"/>
              <a:gd name="T20" fmla="*/ 2147483647 w 399"/>
              <a:gd name="T21" fmla="*/ 2147483647 h 634"/>
              <a:gd name="T22" fmla="*/ 2147483647 w 399"/>
              <a:gd name="T23" fmla="*/ 2147483647 h 634"/>
              <a:gd name="T24" fmla="*/ 2147483647 w 399"/>
              <a:gd name="T25" fmla="*/ 2147483647 h 634"/>
              <a:gd name="T26" fmla="*/ 2147483647 w 399"/>
              <a:gd name="T27" fmla="*/ 2147483647 h 634"/>
              <a:gd name="T28" fmla="*/ 2147483647 w 399"/>
              <a:gd name="T29" fmla="*/ 2147483647 h 634"/>
              <a:gd name="T30" fmla="*/ 2147483647 w 399"/>
              <a:gd name="T31" fmla="*/ 0 h 634"/>
              <a:gd name="T32" fmla="*/ 2147483647 w 399"/>
              <a:gd name="T33" fmla="*/ 2147483647 h 634"/>
              <a:gd name="T34" fmla="*/ 2147483647 w 399"/>
              <a:gd name="T35" fmla="*/ 2147483647 h 634"/>
              <a:gd name="T36" fmla="*/ 0 w 399"/>
              <a:gd name="T37" fmla="*/ 2147483647 h 634"/>
              <a:gd name="T38" fmla="*/ 2147483647 w 399"/>
              <a:gd name="T39" fmla="*/ 2147483647 h 634"/>
              <a:gd name="T40" fmla="*/ 2147483647 w 399"/>
              <a:gd name="T41" fmla="*/ 2147483647 h 634"/>
              <a:gd name="T42" fmla="*/ 2147483647 w 399"/>
              <a:gd name="T43" fmla="*/ 2147483647 h 634"/>
              <a:gd name="T44" fmla="*/ 2147483647 w 399"/>
              <a:gd name="T45" fmla="*/ 2147483647 h 634"/>
              <a:gd name="T46" fmla="*/ 2147483647 w 399"/>
              <a:gd name="T47" fmla="*/ 2147483647 h 634"/>
              <a:gd name="T48" fmla="*/ 2147483647 w 399"/>
              <a:gd name="T49" fmla="*/ 2147483647 h 634"/>
              <a:gd name="T50" fmla="*/ 2147483647 w 399"/>
              <a:gd name="T51" fmla="*/ 2147483647 h 634"/>
              <a:gd name="T52" fmla="*/ 2147483647 w 399"/>
              <a:gd name="T53" fmla="*/ 2147483647 h 634"/>
              <a:gd name="T54" fmla="*/ 2147483647 w 399"/>
              <a:gd name="T55" fmla="*/ 2147483647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99"/>
              <a:gd name="T85" fmla="*/ 0 h 634"/>
              <a:gd name="T86" fmla="*/ 399 w 399"/>
              <a:gd name="T87" fmla="*/ 634 h 6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99" h="634">
                <a:moveTo>
                  <a:pt x="192" y="398"/>
                </a:moveTo>
                <a:lnTo>
                  <a:pt x="192" y="398"/>
                </a:lnTo>
                <a:cubicBezTo>
                  <a:pt x="192" y="398"/>
                  <a:pt x="177" y="398"/>
                  <a:pt x="177" y="412"/>
                </a:cubicBezTo>
                <a:cubicBezTo>
                  <a:pt x="177" y="486"/>
                  <a:pt x="177" y="486"/>
                  <a:pt x="177" y="486"/>
                </a:cubicBezTo>
                <a:cubicBezTo>
                  <a:pt x="177" y="501"/>
                  <a:pt x="192" y="515"/>
                  <a:pt x="192" y="515"/>
                </a:cubicBezTo>
                <a:cubicBezTo>
                  <a:pt x="207" y="515"/>
                  <a:pt x="221" y="501"/>
                  <a:pt x="221" y="486"/>
                </a:cubicBezTo>
                <a:cubicBezTo>
                  <a:pt x="221" y="412"/>
                  <a:pt x="221" y="412"/>
                  <a:pt x="221" y="412"/>
                </a:cubicBezTo>
                <a:cubicBezTo>
                  <a:pt x="221" y="398"/>
                  <a:pt x="207" y="398"/>
                  <a:pt x="192" y="398"/>
                </a:cubicBezTo>
                <a:close/>
                <a:moveTo>
                  <a:pt x="192" y="236"/>
                </a:moveTo>
                <a:lnTo>
                  <a:pt x="192" y="236"/>
                </a:lnTo>
                <a:cubicBezTo>
                  <a:pt x="148" y="236"/>
                  <a:pt x="118" y="250"/>
                  <a:pt x="74" y="280"/>
                </a:cubicBezTo>
                <a:cubicBezTo>
                  <a:pt x="74" y="162"/>
                  <a:pt x="74" y="162"/>
                  <a:pt x="74" y="162"/>
                </a:cubicBezTo>
                <a:cubicBezTo>
                  <a:pt x="74" y="89"/>
                  <a:pt x="133" y="44"/>
                  <a:pt x="192" y="44"/>
                </a:cubicBezTo>
                <a:cubicBezTo>
                  <a:pt x="266" y="44"/>
                  <a:pt x="309" y="89"/>
                  <a:pt x="309" y="162"/>
                </a:cubicBezTo>
                <a:cubicBezTo>
                  <a:pt x="354" y="162"/>
                  <a:pt x="354" y="162"/>
                  <a:pt x="354" y="162"/>
                </a:cubicBezTo>
                <a:cubicBezTo>
                  <a:pt x="354" y="74"/>
                  <a:pt x="280" y="0"/>
                  <a:pt x="192" y="0"/>
                </a:cubicBezTo>
                <a:cubicBezTo>
                  <a:pt x="104" y="0"/>
                  <a:pt x="45" y="74"/>
                  <a:pt x="45" y="162"/>
                </a:cubicBezTo>
                <a:cubicBezTo>
                  <a:pt x="45" y="309"/>
                  <a:pt x="45" y="309"/>
                  <a:pt x="45" y="309"/>
                </a:cubicBezTo>
                <a:cubicBezTo>
                  <a:pt x="15" y="353"/>
                  <a:pt x="0" y="383"/>
                  <a:pt x="0" y="427"/>
                </a:cubicBezTo>
                <a:cubicBezTo>
                  <a:pt x="0" y="545"/>
                  <a:pt x="89" y="633"/>
                  <a:pt x="192" y="633"/>
                </a:cubicBezTo>
                <a:cubicBezTo>
                  <a:pt x="309" y="633"/>
                  <a:pt x="398" y="545"/>
                  <a:pt x="398" y="427"/>
                </a:cubicBezTo>
                <a:cubicBezTo>
                  <a:pt x="398" y="324"/>
                  <a:pt x="309" y="236"/>
                  <a:pt x="192" y="236"/>
                </a:cubicBezTo>
                <a:close/>
                <a:moveTo>
                  <a:pt x="192" y="589"/>
                </a:moveTo>
                <a:lnTo>
                  <a:pt x="192" y="589"/>
                </a:lnTo>
                <a:cubicBezTo>
                  <a:pt x="104" y="589"/>
                  <a:pt x="45" y="515"/>
                  <a:pt x="45" y="427"/>
                </a:cubicBezTo>
                <a:cubicBezTo>
                  <a:pt x="45" y="339"/>
                  <a:pt x="104" y="280"/>
                  <a:pt x="192" y="280"/>
                </a:cubicBezTo>
                <a:cubicBezTo>
                  <a:pt x="280" y="280"/>
                  <a:pt x="354" y="339"/>
                  <a:pt x="354" y="427"/>
                </a:cubicBezTo>
                <a:cubicBezTo>
                  <a:pt x="354" y="515"/>
                  <a:pt x="280" y="589"/>
                  <a:pt x="192" y="5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7" name="稻壳儿小白白(http://dwz.cn/Wu2UP)"/>
          <p:cNvSpPr>
            <a:spLocks/>
          </p:cNvSpPr>
          <p:nvPr/>
        </p:nvSpPr>
        <p:spPr bwMode="auto">
          <a:xfrm>
            <a:off x="8274050" y="4337050"/>
            <a:ext cx="495300" cy="509588"/>
          </a:xfrm>
          <a:custGeom>
            <a:avLst/>
            <a:gdLst>
              <a:gd name="T0" fmla="*/ 2147483647 w 619"/>
              <a:gd name="T1" fmla="*/ 2147483647 h 634"/>
              <a:gd name="T2" fmla="*/ 2147483647 w 619"/>
              <a:gd name="T3" fmla="*/ 2147483647 h 634"/>
              <a:gd name="T4" fmla="*/ 2147483647 w 619"/>
              <a:gd name="T5" fmla="*/ 2147483647 h 634"/>
              <a:gd name="T6" fmla="*/ 2147483647 w 619"/>
              <a:gd name="T7" fmla="*/ 0 h 634"/>
              <a:gd name="T8" fmla="*/ 2147483647 w 619"/>
              <a:gd name="T9" fmla="*/ 2147483647 h 634"/>
              <a:gd name="T10" fmla="*/ 2147483647 w 619"/>
              <a:gd name="T11" fmla="*/ 2147483647 h 634"/>
              <a:gd name="T12" fmla="*/ 0 w 619"/>
              <a:gd name="T13" fmla="*/ 2147483647 h 634"/>
              <a:gd name="T14" fmla="*/ 0 w 619"/>
              <a:gd name="T15" fmla="*/ 2147483647 h 634"/>
              <a:gd name="T16" fmla="*/ 2147483647 w 619"/>
              <a:gd name="T17" fmla="*/ 2147483647 h 634"/>
              <a:gd name="T18" fmla="*/ 2147483647 w 619"/>
              <a:gd name="T19" fmla="*/ 2147483647 h 634"/>
              <a:gd name="T20" fmla="*/ 2147483647 w 619"/>
              <a:gd name="T21" fmla="*/ 2147483647 h 634"/>
              <a:gd name="T22" fmla="*/ 2147483647 w 619"/>
              <a:gd name="T23" fmla="*/ 2147483647 h 634"/>
              <a:gd name="T24" fmla="*/ 2147483647 w 619"/>
              <a:gd name="T25" fmla="*/ 2147483647 h 634"/>
              <a:gd name="T26" fmla="*/ 2147483647 w 619"/>
              <a:gd name="T27" fmla="*/ 2147483647 h 634"/>
              <a:gd name="T28" fmla="*/ 2147483647 w 619"/>
              <a:gd name="T29" fmla="*/ 2147483647 h 634"/>
              <a:gd name="T30" fmla="*/ 2147483647 w 619"/>
              <a:gd name="T31" fmla="*/ 2147483647 h 634"/>
              <a:gd name="T32" fmla="*/ 2147483647 w 619"/>
              <a:gd name="T33" fmla="*/ 2147483647 h 634"/>
              <a:gd name="T34" fmla="*/ 2147483647 w 619"/>
              <a:gd name="T35" fmla="*/ 2147483647 h 634"/>
              <a:gd name="T36" fmla="*/ 2147483647 w 619"/>
              <a:gd name="T37" fmla="*/ 2147483647 h 634"/>
              <a:gd name="T38" fmla="*/ 2147483647 w 619"/>
              <a:gd name="T39" fmla="*/ 2147483647 h 634"/>
              <a:gd name="T40" fmla="*/ 2147483647 w 619"/>
              <a:gd name="T41" fmla="*/ 2147483647 h 634"/>
              <a:gd name="T42" fmla="*/ 2147483647 w 619"/>
              <a:gd name="T43" fmla="*/ 2147483647 h 634"/>
              <a:gd name="T44" fmla="*/ 2147483647 w 619"/>
              <a:gd name="T45" fmla="*/ 2147483647 h 634"/>
              <a:gd name="T46" fmla="*/ 2147483647 w 619"/>
              <a:gd name="T47" fmla="*/ 2147483647 h 634"/>
              <a:gd name="T48" fmla="*/ 2147483647 w 619"/>
              <a:gd name="T49" fmla="*/ 2147483647 h 634"/>
              <a:gd name="T50" fmla="*/ 2147483647 w 619"/>
              <a:gd name="T51" fmla="*/ 2147483647 h 634"/>
              <a:gd name="T52" fmla="*/ 2147483647 w 619"/>
              <a:gd name="T53" fmla="*/ 2147483647 h 634"/>
              <a:gd name="T54" fmla="*/ 2147483647 w 619"/>
              <a:gd name="T55" fmla="*/ 2147483647 h 634"/>
              <a:gd name="T56" fmla="*/ 2147483647 w 619"/>
              <a:gd name="T57" fmla="*/ 2147483647 h 634"/>
              <a:gd name="T58" fmla="*/ 2147483647 w 619"/>
              <a:gd name="T59" fmla="*/ 2147483647 h 634"/>
              <a:gd name="T60" fmla="*/ 2147483647 w 619"/>
              <a:gd name="T61" fmla="*/ 2147483647 h 634"/>
              <a:gd name="T62" fmla="*/ 2147483647 w 619"/>
              <a:gd name="T63" fmla="*/ 2147483647 h 634"/>
              <a:gd name="T64" fmla="*/ 2147483647 w 619"/>
              <a:gd name="T65" fmla="*/ 2147483647 h 634"/>
              <a:gd name="T66" fmla="*/ 2147483647 w 619"/>
              <a:gd name="T67" fmla="*/ 2147483647 h 634"/>
              <a:gd name="T68" fmla="*/ 2147483647 w 619"/>
              <a:gd name="T69" fmla="*/ 2147483647 h 634"/>
              <a:gd name="T70" fmla="*/ 2147483647 w 619"/>
              <a:gd name="T71" fmla="*/ 2147483647 h 634"/>
              <a:gd name="T72" fmla="*/ 2147483647 w 619"/>
              <a:gd name="T73" fmla="*/ 2147483647 h 634"/>
              <a:gd name="T74" fmla="*/ 2147483647 w 619"/>
              <a:gd name="T75" fmla="*/ 2147483647 h 634"/>
              <a:gd name="T76" fmla="*/ 2147483647 w 619"/>
              <a:gd name="T77" fmla="*/ 2147483647 h 634"/>
              <a:gd name="T78" fmla="*/ 2147483647 w 619"/>
              <a:gd name="T79" fmla="*/ 2147483647 h 634"/>
              <a:gd name="T80" fmla="*/ 2147483647 w 619"/>
              <a:gd name="T81" fmla="*/ 2147483647 h 634"/>
              <a:gd name="T82" fmla="*/ 2147483647 w 619"/>
              <a:gd name="T83" fmla="*/ 2147483647 h 634"/>
              <a:gd name="T84" fmla="*/ 2147483647 w 619"/>
              <a:gd name="T85" fmla="*/ 2147483647 h 634"/>
              <a:gd name="T86" fmla="*/ 2147483647 w 619"/>
              <a:gd name="T87" fmla="*/ 2147483647 h 634"/>
              <a:gd name="T88" fmla="*/ 2147483647 w 619"/>
              <a:gd name="T89" fmla="*/ 2147483647 h 634"/>
              <a:gd name="T90" fmla="*/ 2147483647 w 619"/>
              <a:gd name="T91" fmla="*/ 2147483647 h 634"/>
              <a:gd name="T92" fmla="*/ 2147483647 w 619"/>
              <a:gd name="T93" fmla="*/ 2147483647 h 634"/>
              <a:gd name="T94" fmla="*/ 2147483647 w 619"/>
              <a:gd name="T95" fmla="*/ 2147483647 h 634"/>
              <a:gd name="T96" fmla="*/ 2147483647 w 619"/>
              <a:gd name="T97" fmla="*/ 2147483647 h 634"/>
              <a:gd name="T98" fmla="*/ 2147483647 w 619"/>
              <a:gd name="T99" fmla="*/ 2147483647 h 634"/>
              <a:gd name="T100" fmla="*/ 2147483647 w 619"/>
              <a:gd name="T101" fmla="*/ 2147483647 h 634"/>
              <a:gd name="T102" fmla="*/ 2147483647 w 619"/>
              <a:gd name="T103" fmla="*/ 2147483647 h 634"/>
              <a:gd name="T104" fmla="*/ 2147483647 w 619"/>
              <a:gd name="T105" fmla="*/ 2147483647 h 634"/>
              <a:gd name="T106" fmla="*/ 2147483647 w 619"/>
              <a:gd name="T107" fmla="*/ 2147483647 h 634"/>
              <a:gd name="T108" fmla="*/ 2147483647 w 619"/>
              <a:gd name="T109" fmla="*/ 2147483647 h 634"/>
              <a:gd name="T110" fmla="*/ 2147483647 w 619"/>
              <a:gd name="T111" fmla="*/ 2147483647 h 634"/>
              <a:gd name="T112" fmla="*/ 2147483647 w 619"/>
              <a:gd name="T113" fmla="*/ 2147483647 h 634"/>
              <a:gd name="T114" fmla="*/ 2147483647 w 619"/>
              <a:gd name="T115" fmla="*/ 2147483647 h 634"/>
              <a:gd name="T116" fmla="*/ 2147483647 w 619"/>
              <a:gd name="T117" fmla="*/ 2147483647 h 634"/>
              <a:gd name="T118" fmla="*/ 2147483647 w 619"/>
              <a:gd name="T119" fmla="*/ 2147483647 h 634"/>
              <a:gd name="T120" fmla="*/ 2147483647 w 619"/>
              <a:gd name="T121" fmla="*/ 2147483647 h 634"/>
              <a:gd name="T122" fmla="*/ 2147483647 w 619"/>
              <a:gd name="T123" fmla="*/ 2147483647 h 6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19"/>
              <a:gd name="T187" fmla="*/ 0 h 634"/>
              <a:gd name="T188" fmla="*/ 619 w 619"/>
              <a:gd name="T189" fmla="*/ 634 h 6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19" h="634">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8" name="稻壳儿小白白(http://dwz.cn/Wu2UP)"/>
          <p:cNvSpPr>
            <a:spLocks/>
          </p:cNvSpPr>
          <p:nvPr/>
        </p:nvSpPr>
        <p:spPr bwMode="auto">
          <a:xfrm>
            <a:off x="7524750" y="4337050"/>
            <a:ext cx="344488" cy="509588"/>
          </a:xfrm>
          <a:custGeom>
            <a:avLst/>
            <a:gdLst>
              <a:gd name="T0" fmla="*/ 2147483647 w 428"/>
              <a:gd name="T1" fmla="*/ 2147483647 h 634"/>
              <a:gd name="T2" fmla="*/ 2147483647 w 428"/>
              <a:gd name="T3" fmla="*/ 2147483647 h 634"/>
              <a:gd name="T4" fmla="*/ 2147483647 w 428"/>
              <a:gd name="T5" fmla="*/ 2147483647 h 634"/>
              <a:gd name="T6" fmla="*/ 2147483647 w 428"/>
              <a:gd name="T7" fmla="*/ 0 h 634"/>
              <a:gd name="T8" fmla="*/ 2147483647 w 428"/>
              <a:gd name="T9" fmla="*/ 2147483647 h 634"/>
              <a:gd name="T10" fmla="*/ 2147483647 w 428"/>
              <a:gd name="T11" fmla="*/ 2147483647 h 634"/>
              <a:gd name="T12" fmla="*/ 0 w 428"/>
              <a:gd name="T13" fmla="*/ 2147483647 h 634"/>
              <a:gd name="T14" fmla="*/ 0 w 428"/>
              <a:gd name="T15" fmla="*/ 2147483647 h 634"/>
              <a:gd name="T16" fmla="*/ 2147483647 w 428"/>
              <a:gd name="T17" fmla="*/ 2147483647 h 634"/>
              <a:gd name="T18" fmla="*/ 2147483647 w 428"/>
              <a:gd name="T19" fmla="*/ 2147483647 h 634"/>
              <a:gd name="T20" fmla="*/ 2147483647 w 428"/>
              <a:gd name="T21" fmla="*/ 2147483647 h 634"/>
              <a:gd name="T22" fmla="*/ 2147483647 w 428"/>
              <a:gd name="T23" fmla="*/ 2147483647 h 634"/>
              <a:gd name="T24" fmla="*/ 2147483647 w 428"/>
              <a:gd name="T25" fmla="*/ 2147483647 h 634"/>
              <a:gd name="T26" fmla="*/ 2147483647 w 428"/>
              <a:gd name="T27" fmla="*/ 2147483647 h 634"/>
              <a:gd name="T28" fmla="*/ 2147483647 w 428"/>
              <a:gd name="T29" fmla="*/ 2147483647 h 634"/>
              <a:gd name="T30" fmla="*/ 2147483647 w 428"/>
              <a:gd name="T31" fmla="*/ 2147483647 h 634"/>
              <a:gd name="T32" fmla="*/ 2147483647 w 428"/>
              <a:gd name="T33" fmla="*/ 2147483647 h 634"/>
              <a:gd name="T34" fmla="*/ 2147483647 w 428"/>
              <a:gd name="T35" fmla="*/ 2147483647 h 634"/>
              <a:gd name="T36" fmla="*/ 2147483647 w 428"/>
              <a:gd name="T37" fmla="*/ 2147483647 h 634"/>
              <a:gd name="T38" fmla="*/ 2147483647 w 428"/>
              <a:gd name="T39" fmla="*/ 2147483647 h 634"/>
              <a:gd name="T40" fmla="*/ 2147483647 w 428"/>
              <a:gd name="T41" fmla="*/ 2147483647 h 634"/>
              <a:gd name="T42" fmla="*/ 2147483647 w 428"/>
              <a:gd name="T43" fmla="*/ 2147483647 h 634"/>
              <a:gd name="T44" fmla="*/ 2147483647 w 428"/>
              <a:gd name="T45" fmla="*/ 2147483647 h 634"/>
              <a:gd name="T46" fmla="*/ 2147483647 w 428"/>
              <a:gd name="T47" fmla="*/ 2147483647 h 634"/>
              <a:gd name="T48" fmla="*/ 2147483647 w 428"/>
              <a:gd name="T49" fmla="*/ 2147483647 h 634"/>
              <a:gd name="T50" fmla="*/ 2147483647 w 428"/>
              <a:gd name="T51" fmla="*/ 2147483647 h 634"/>
              <a:gd name="T52" fmla="*/ 2147483647 w 428"/>
              <a:gd name="T53" fmla="*/ 2147483647 h 634"/>
              <a:gd name="T54" fmla="*/ 2147483647 w 428"/>
              <a:gd name="T55" fmla="*/ 2147483647 h 634"/>
              <a:gd name="T56" fmla="*/ 2147483647 w 428"/>
              <a:gd name="T57" fmla="*/ 2147483647 h 634"/>
              <a:gd name="T58" fmla="*/ 2147483647 w 428"/>
              <a:gd name="T59" fmla="*/ 2147483647 h 6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28"/>
              <a:gd name="T91" fmla="*/ 0 h 634"/>
              <a:gd name="T92" fmla="*/ 428 w 428"/>
              <a:gd name="T93" fmla="*/ 634 h 6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28" h="634">
                <a:moveTo>
                  <a:pt x="354" y="324"/>
                </a:moveTo>
                <a:lnTo>
                  <a:pt x="354" y="324"/>
                </a:lnTo>
                <a:cubicBezTo>
                  <a:pt x="383" y="280"/>
                  <a:pt x="398" y="250"/>
                  <a:pt x="398" y="191"/>
                </a:cubicBezTo>
                <a:cubicBezTo>
                  <a:pt x="398" y="89"/>
                  <a:pt x="309" y="0"/>
                  <a:pt x="221" y="0"/>
                </a:cubicBezTo>
                <a:cubicBezTo>
                  <a:pt x="118" y="0"/>
                  <a:pt x="45" y="89"/>
                  <a:pt x="45" y="191"/>
                </a:cubicBezTo>
                <a:cubicBezTo>
                  <a:pt x="45" y="250"/>
                  <a:pt x="59" y="280"/>
                  <a:pt x="74" y="324"/>
                </a:cubicBezTo>
                <a:cubicBezTo>
                  <a:pt x="30" y="339"/>
                  <a:pt x="0" y="383"/>
                  <a:pt x="0" y="427"/>
                </a:cubicBezTo>
                <a:cubicBezTo>
                  <a:pt x="0" y="515"/>
                  <a:pt x="0" y="515"/>
                  <a:pt x="0" y="515"/>
                </a:cubicBezTo>
                <a:cubicBezTo>
                  <a:pt x="0" y="574"/>
                  <a:pt x="59" y="633"/>
                  <a:pt x="118" y="633"/>
                </a:cubicBezTo>
                <a:cubicBezTo>
                  <a:pt x="309" y="633"/>
                  <a:pt x="309" y="633"/>
                  <a:pt x="309" y="633"/>
                </a:cubicBezTo>
                <a:cubicBezTo>
                  <a:pt x="383" y="633"/>
                  <a:pt x="427" y="574"/>
                  <a:pt x="427" y="515"/>
                </a:cubicBezTo>
                <a:cubicBezTo>
                  <a:pt x="427" y="427"/>
                  <a:pt x="427" y="427"/>
                  <a:pt x="427" y="427"/>
                </a:cubicBezTo>
                <a:cubicBezTo>
                  <a:pt x="427" y="383"/>
                  <a:pt x="398" y="339"/>
                  <a:pt x="354" y="324"/>
                </a:cubicBezTo>
                <a:close/>
                <a:moveTo>
                  <a:pt x="74" y="191"/>
                </a:moveTo>
                <a:lnTo>
                  <a:pt x="74" y="191"/>
                </a:lnTo>
                <a:cubicBezTo>
                  <a:pt x="74" y="103"/>
                  <a:pt x="148" y="44"/>
                  <a:pt x="221" y="44"/>
                </a:cubicBezTo>
                <a:cubicBezTo>
                  <a:pt x="295" y="44"/>
                  <a:pt x="354" y="103"/>
                  <a:pt x="354" y="191"/>
                </a:cubicBezTo>
                <a:cubicBezTo>
                  <a:pt x="354" y="280"/>
                  <a:pt x="295" y="353"/>
                  <a:pt x="221" y="353"/>
                </a:cubicBezTo>
                <a:cubicBezTo>
                  <a:pt x="148" y="353"/>
                  <a:pt x="74" y="280"/>
                  <a:pt x="74" y="191"/>
                </a:cubicBezTo>
                <a:close/>
                <a:moveTo>
                  <a:pt x="398" y="501"/>
                </a:moveTo>
                <a:lnTo>
                  <a:pt x="398" y="501"/>
                </a:lnTo>
                <a:cubicBezTo>
                  <a:pt x="398" y="545"/>
                  <a:pt x="354" y="589"/>
                  <a:pt x="295" y="589"/>
                </a:cubicBezTo>
                <a:cubicBezTo>
                  <a:pt x="133" y="589"/>
                  <a:pt x="133" y="589"/>
                  <a:pt x="133" y="589"/>
                </a:cubicBezTo>
                <a:cubicBezTo>
                  <a:pt x="89" y="589"/>
                  <a:pt x="45" y="545"/>
                  <a:pt x="45" y="501"/>
                </a:cubicBezTo>
                <a:cubicBezTo>
                  <a:pt x="45" y="442"/>
                  <a:pt x="45" y="442"/>
                  <a:pt x="45" y="442"/>
                </a:cubicBezTo>
                <a:cubicBezTo>
                  <a:pt x="45" y="398"/>
                  <a:pt x="74" y="368"/>
                  <a:pt x="118" y="353"/>
                </a:cubicBezTo>
                <a:cubicBezTo>
                  <a:pt x="148" y="383"/>
                  <a:pt x="177" y="398"/>
                  <a:pt x="221" y="398"/>
                </a:cubicBezTo>
                <a:cubicBezTo>
                  <a:pt x="251" y="398"/>
                  <a:pt x="295" y="383"/>
                  <a:pt x="325" y="353"/>
                </a:cubicBezTo>
                <a:cubicBezTo>
                  <a:pt x="368" y="368"/>
                  <a:pt x="398" y="398"/>
                  <a:pt x="398" y="442"/>
                </a:cubicBezTo>
                <a:lnTo>
                  <a:pt x="398"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09" name="稻壳儿小白白(http://dwz.cn/Wu2UP)"/>
          <p:cNvSpPr>
            <a:spLocks/>
          </p:cNvSpPr>
          <p:nvPr/>
        </p:nvSpPr>
        <p:spPr bwMode="auto">
          <a:xfrm>
            <a:off x="6618288" y="4322763"/>
            <a:ext cx="520700" cy="520700"/>
          </a:xfrm>
          <a:custGeom>
            <a:avLst/>
            <a:gdLst>
              <a:gd name="T0" fmla="*/ 2147483647 w 649"/>
              <a:gd name="T1" fmla="*/ 2147483647 h 649"/>
              <a:gd name="T2" fmla="*/ 2147483647 w 649"/>
              <a:gd name="T3" fmla="*/ 2147483647 h 649"/>
              <a:gd name="T4" fmla="*/ 2147483647 w 649"/>
              <a:gd name="T5" fmla="*/ 2147483647 h 649"/>
              <a:gd name="T6" fmla="*/ 2147483647 w 649"/>
              <a:gd name="T7" fmla="*/ 2147483647 h 649"/>
              <a:gd name="T8" fmla="*/ 2147483647 w 649"/>
              <a:gd name="T9" fmla="*/ 2147483647 h 649"/>
              <a:gd name="T10" fmla="*/ 2147483647 w 649"/>
              <a:gd name="T11" fmla="*/ 2147483647 h 649"/>
              <a:gd name="T12" fmla="*/ 2147483647 w 649"/>
              <a:gd name="T13" fmla="*/ 2147483647 h 649"/>
              <a:gd name="T14" fmla="*/ 2147483647 w 649"/>
              <a:gd name="T15" fmla="*/ 2147483647 h 649"/>
              <a:gd name="T16" fmla="*/ 2147483647 w 649"/>
              <a:gd name="T17" fmla="*/ 2147483647 h 649"/>
              <a:gd name="T18" fmla="*/ 2147483647 w 649"/>
              <a:gd name="T19" fmla="*/ 2147483647 h 649"/>
              <a:gd name="T20" fmla="*/ 2147483647 w 649"/>
              <a:gd name="T21" fmla="*/ 2147483647 h 649"/>
              <a:gd name="T22" fmla="*/ 2147483647 w 649"/>
              <a:gd name="T23" fmla="*/ 2147483647 h 649"/>
              <a:gd name="T24" fmla="*/ 2147483647 w 649"/>
              <a:gd name="T25" fmla="*/ 2147483647 h 649"/>
              <a:gd name="T26" fmla="*/ 2147483647 w 649"/>
              <a:gd name="T27" fmla="*/ 2147483647 h 649"/>
              <a:gd name="T28" fmla="*/ 2147483647 w 649"/>
              <a:gd name="T29" fmla="*/ 2147483647 h 649"/>
              <a:gd name="T30" fmla="*/ 2147483647 w 649"/>
              <a:gd name="T31" fmla="*/ 2147483647 h 649"/>
              <a:gd name="T32" fmla="*/ 2147483647 w 649"/>
              <a:gd name="T33" fmla="*/ 2147483647 h 649"/>
              <a:gd name="T34" fmla="*/ 2147483647 w 649"/>
              <a:gd name="T35" fmla="*/ 2147483647 h 649"/>
              <a:gd name="T36" fmla="*/ 2147483647 w 649"/>
              <a:gd name="T37" fmla="*/ 2147483647 h 649"/>
              <a:gd name="T38" fmla="*/ 2147483647 w 649"/>
              <a:gd name="T39" fmla="*/ 2147483647 h 649"/>
              <a:gd name="T40" fmla="*/ 2147483647 w 649"/>
              <a:gd name="T41" fmla="*/ 2147483647 h 649"/>
              <a:gd name="T42" fmla="*/ 2147483647 w 649"/>
              <a:gd name="T43" fmla="*/ 2147483647 h 649"/>
              <a:gd name="T44" fmla="*/ 2147483647 w 649"/>
              <a:gd name="T45" fmla="*/ 2147483647 h 649"/>
              <a:gd name="T46" fmla="*/ 2147483647 w 649"/>
              <a:gd name="T47" fmla="*/ 2147483647 h 649"/>
              <a:gd name="T48" fmla="*/ 2147483647 w 649"/>
              <a:gd name="T49" fmla="*/ 2147483647 h 649"/>
              <a:gd name="T50" fmla="*/ 2147483647 w 649"/>
              <a:gd name="T51" fmla="*/ 2147483647 h 649"/>
              <a:gd name="T52" fmla="*/ 2147483647 w 649"/>
              <a:gd name="T53" fmla="*/ 2147483647 h 649"/>
              <a:gd name="T54" fmla="*/ 2147483647 w 649"/>
              <a:gd name="T55" fmla="*/ 2147483647 h 649"/>
              <a:gd name="T56" fmla="*/ 2147483647 w 649"/>
              <a:gd name="T57" fmla="*/ 2147483647 h 649"/>
              <a:gd name="T58" fmla="*/ 2147483647 w 649"/>
              <a:gd name="T59" fmla="*/ 2147483647 h 649"/>
              <a:gd name="T60" fmla="*/ 2147483647 w 649"/>
              <a:gd name="T61" fmla="*/ 2147483647 h 649"/>
              <a:gd name="T62" fmla="*/ 2147483647 w 649"/>
              <a:gd name="T63" fmla="*/ 2147483647 h 649"/>
              <a:gd name="T64" fmla="*/ 2147483647 w 649"/>
              <a:gd name="T65" fmla="*/ 2147483647 h 649"/>
              <a:gd name="T66" fmla="*/ 2147483647 w 649"/>
              <a:gd name="T67" fmla="*/ 2147483647 h 649"/>
              <a:gd name="T68" fmla="*/ 2147483647 w 649"/>
              <a:gd name="T69" fmla="*/ 2147483647 h 649"/>
              <a:gd name="T70" fmla="*/ 2147483647 w 649"/>
              <a:gd name="T71" fmla="*/ 2147483647 h 649"/>
              <a:gd name="T72" fmla="*/ 2147483647 w 649"/>
              <a:gd name="T73" fmla="*/ 2147483647 h 649"/>
              <a:gd name="T74" fmla="*/ 2147483647 w 649"/>
              <a:gd name="T75" fmla="*/ 2147483647 h 649"/>
              <a:gd name="T76" fmla="*/ 2147483647 w 649"/>
              <a:gd name="T77" fmla="*/ 2147483647 h 649"/>
              <a:gd name="T78" fmla="*/ 2147483647 w 649"/>
              <a:gd name="T79" fmla="*/ 2147483647 h 649"/>
              <a:gd name="T80" fmla="*/ 2147483647 w 649"/>
              <a:gd name="T81" fmla="*/ 2147483647 h 649"/>
              <a:gd name="T82" fmla="*/ 2147483647 w 649"/>
              <a:gd name="T83" fmla="*/ 2147483647 h 649"/>
              <a:gd name="T84" fmla="*/ 2147483647 w 649"/>
              <a:gd name="T85" fmla="*/ 2147483647 h 649"/>
              <a:gd name="T86" fmla="*/ 2147483647 w 649"/>
              <a:gd name="T87" fmla="*/ 2147483647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9"/>
              <a:gd name="T133" fmla="*/ 0 h 649"/>
              <a:gd name="T134" fmla="*/ 649 w 649"/>
              <a:gd name="T135" fmla="*/ 649 h 64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0" name="稻壳儿小白白(http://dwz.cn/Wu2UP)"/>
          <p:cNvSpPr>
            <a:spLocks/>
          </p:cNvSpPr>
          <p:nvPr/>
        </p:nvSpPr>
        <p:spPr bwMode="auto">
          <a:xfrm>
            <a:off x="5815013" y="4348163"/>
            <a:ext cx="509587" cy="495300"/>
          </a:xfrm>
          <a:custGeom>
            <a:avLst/>
            <a:gdLst>
              <a:gd name="T0" fmla="*/ 2147483647 w 634"/>
              <a:gd name="T1" fmla="*/ 2147483647 h 619"/>
              <a:gd name="T2" fmla="*/ 2147483647 w 634"/>
              <a:gd name="T3" fmla="*/ 2147483647 h 619"/>
              <a:gd name="T4" fmla="*/ 2147483647 w 634"/>
              <a:gd name="T5" fmla="*/ 2147483647 h 619"/>
              <a:gd name="T6" fmla="*/ 2147483647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2147483647 h 619"/>
              <a:gd name="T20" fmla="*/ 2147483647 w 634"/>
              <a:gd name="T21" fmla="*/ 2147483647 h 619"/>
              <a:gd name="T22" fmla="*/ 2147483647 w 634"/>
              <a:gd name="T23" fmla="*/ 2147483647 h 619"/>
              <a:gd name="T24" fmla="*/ 2147483647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2147483647 h 619"/>
              <a:gd name="T34" fmla="*/ 2147483647 w 634"/>
              <a:gd name="T35" fmla="*/ 2147483647 h 619"/>
              <a:gd name="T36" fmla="*/ 2147483647 w 634"/>
              <a:gd name="T37" fmla="*/ 2147483647 h 619"/>
              <a:gd name="T38" fmla="*/ 2147483647 w 634"/>
              <a:gd name="T39" fmla="*/ 2147483647 h 619"/>
              <a:gd name="T40" fmla="*/ 2147483647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2147483647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2147483647 w 634"/>
              <a:gd name="T69" fmla="*/ 2147483647 h 6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4"/>
              <a:gd name="T106" fmla="*/ 0 h 619"/>
              <a:gd name="T107" fmla="*/ 634 w 634"/>
              <a:gd name="T108" fmla="*/ 619 h 6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4" h="619">
                <a:moveTo>
                  <a:pt x="603" y="74"/>
                </a:moveTo>
                <a:lnTo>
                  <a:pt x="603" y="74"/>
                </a:lnTo>
                <a:cubicBezTo>
                  <a:pt x="545" y="15"/>
                  <a:pt x="545" y="15"/>
                  <a:pt x="545" y="15"/>
                </a:cubicBezTo>
                <a:cubicBezTo>
                  <a:pt x="530" y="0"/>
                  <a:pt x="500" y="0"/>
                  <a:pt x="486" y="15"/>
                </a:cubicBezTo>
                <a:cubicBezTo>
                  <a:pt x="412" y="133"/>
                  <a:pt x="412" y="133"/>
                  <a:pt x="412" y="133"/>
                </a:cubicBezTo>
                <a:cubicBezTo>
                  <a:pt x="398" y="147"/>
                  <a:pt x="398" y="176"/>
                  <a:pt x="412" y="191"/>
                </a:cubicBezTo>
                <a:cubicBezTo>
                  <a:pt x="441" y="221"/>
                  <a:pt x="441" y="221"/>
                  <a:pt x="441" y="221"/>
                </a:cubicBezTo>
                <a:cubicBezTo>
                  <a:pt x="412" y="250"/>
                  <a:pt x="382" y="294"/>
                  <a:pt x="353" y="324"/>
                </a:cubicBezTo>
                <a:cubicBezTo>
                  <a:pt x="309" y="368"/>
                  <a:pt x="265" y="397"/>
                  <a:pt x="235" y="427"/>
                </a:cubicBezTo>
                <a:cubicBezTo>
                  <a:pt x="191" y="397"/>
                  <a:pt x="191" y="397"/>
                  <a:pt x="191" y="397"/>
                </a:cubicBezTo>
                <a:cubicBezTo>
                  <a:pt x="177" y="383"/>
                  <a:pt x="162" y="383"/>
                  <a:pt x="132" y="397"/>
                </a:cubicBezTo>
                <a:cubicBezTo>
                  <a:pt x="29" y="486"/>
                  <a:pt x="29" y="486"/>
                  <a:pt x="29" y="486"/>
                </a:cubicBezTo>
                <a:cubicBezTo>
                  <a:pt x="0" y="500"/>
                  <a:pt x="15" y="515"/>
                  <a:pt x="29" y="530"/>
                </a:cubicBezTo>
                <a:cubicBezTo>
                  <a:pt x="88" y="589"/>
                  <a:pt x="88" y="589"/>
                  <a:pt x="88" y="589"/>
                </a:cubicBezTo>
                <a:cubicBezTo>
                  <a:pt x="118" y="618"/>
                  <a:pt x="147" y="618"/>
                  <a:pt x="191" y="589"/>
                </a:cubicBezTo>
                <a:cubicBezTo>
                  <a:pt x="191" y="589"/>
                  <a:pt x="324" y="530"/>
                  <a:pt x="427" y="412"/>
                </a:cubicBezTo>
                <a:cubicBezTo>
                  <a:pt x="530" y="324"/>
                  <a:pt x="603" y="191"/>
                  <a:pt x="603" y="191"/>
                </a:cubicBezTo>
                <a:cubicBezTo>
                  <a:pt x="618" y="147"/>
                  <a:pt x="633" y="103"/>
                  <a:pt x="603" y="74"/>
                </a:cubicBezTo>
                <a:close/>
                <a:moveTo>
                  <a:pt x="574" y="162"/>
                </a:moveTo>
                <a:lnTo>
                  <a:pt x="574" y="162"/>
                </a:lnTo>
                <a:cubicBezTo>
                  <a:pt x="545" y="221"/>
                  <a:pt x="471" y="324"/>
                  <a:pt x="412" y="383"/>
                </a:cubicBezTo>
                <a:cubicBezTo>
                  <a:pt x="339" y="456"/>
                  <a:pt x="162" y="559"/>
                  <a:pt x="162" y="559"/>
                </a:cubicBezTo>
                <a:cubicBezTo>
                  <a:pt x="147" y="574"/>
                  <a:pt x="118" y="574"/>
                  <a:pt x="103" y="559"/>
                </a:cubicBezTo>
                <a:cubicBezTo>
                  <a:pt x="73" y="530"/>
                  <a:pt x="73" y="530"/>
                  <a:pt x="73" y="530"/>
                </a:cubicBezTo>
                <a:cubicBezTo>
                  <a:pt x="59" y="515"/>
                  <a:pt x="59" y="500"/>
                  <a:pt x="73" y="486"/>
                </a:cubicBezTo>
                <a:cubicBezTo>
                  <a:pt x="147" y="442"/>
                  <a:pt x="147" y="442"/>
                  <a:pt x="147" y="442"/>
                </a:cubicBezTo>
                <a:cubicBezTo>
                  <a:pt x="162" y="427"/>
                  <a:pt x="177" y="427"/>
                  <a:pt x="177" y="442"/>
                </a:cubicBezTo>
                <a:cubicBezTo>
                  <a:pt x="221" y="486"/>
                  <a:pt x="221" y="486"/>
                  <a:pt x="221" y="486"/>
                </a:cubicBezTo>
                <a:cubicBezTo>
                  <a:pt x="235" y="471"/>
                  <a:pt x="398" y="368"/>
                  <a:pt x="500" y="221"/>
                </a:cubicBezTo>
                <a:cubicBezTo>
                  <a:pt x="441" y="176"/>
                  <a:pt x="441" y="176"/>
                  <a:pt x="441" y="176"/>
                </a:cubicBezTo>
                <a:cubicBezTo>
                  <a:pt x="441" y="162"/>
                  <a:pt x="441" y="147"/>
                  <a:pt x="441" y="133"/>
                </a:cubicBezTo>
                <a:cubicBezTo>
                  <a:pt x="500" y="59"/>
                  <a:pt x="500" y="59"/>
                  <a:pt x="500" y="59"/>
                </a:cubicBezTo>
                <a:cubicBezTo>
                  <a:pt x="515" y="44"/>
                  <a:pt x="530" y="59"/>
                  <a:pt x="545" y="59"/>
                </a:cubicBezTo>
                <a:cubicBezTo>
                  <a:pt x="574" y="103"/>
                  <a:pt x="574" y="103"/>
                  <a:pt x="574" y="103"/>
                </a:cubicBezTo>
                <a:cubicBezTo>
                  <a:pt x="589" y="117"/>
                  <a:pt x="589" y="147"/>
                  <a:pt x="574"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1" name="稻壳儿小白白(http://dwz.cn/Wu2UP)"/>
          <p:cNvSpPr>
            <a:spLocks/>
          </p:cNvSpPr>
          <p:nvPr/>
        </p:nvSpPr>
        <p:spPr bwMode="auto">
          <a:xfrm>
            <a:off x="4986338" y="4348163"/>
            <a:ext cx="511175" cy="473075"/>
          </a:xfrm>
          <a:custGeom>
            <a:avLst/>
            <a:gdLst>
              <a:gd name="T0" fmla="*/ 2147483647 w 634"/>
              <a:gd name="T1" fmla="*/ 0 h 590"/>
              <a:gd name="T2" fmla="*/ 2147483647 w 634"/>
              <a:gd name="T3" fmla="*/ 0 h 590"/>
              <a:gd name="T4" fmla="*/ 2147483647 w 634"/>
              <a:gd name="T5" fmla="*/ 2147483647 h 590"/>
              <a:gd name="T6" fmla="*/ 2147483647 w 634"/>
              <a:gd name="T7" fmla="*/ 2147483647 h 590"/>
              <a:gd name="T8" fmla="*/ 0 w 634"/>
              <a:gd name="T9" fmla="*/ 2147483647 h 590"/>
              <a:gd name="T10" fmla="*/ 2147483647 w 634"/>
              <a:gd name="T11" fmla="*/ 2147483647 h 590"/>
              <a:gd name="T12" fmla="*/ 2147483647 w 634"/>
              <a:gd name="T13" fmla="*/ 2147483647 h 590"/>
              <a:gd name="T14" fmla="*/ 2147483647 w 634"/>
              <a:gd name="T15" fmla="*/ 2147483647 h 590"/>
              <a:gd name="T16" fmla="*/ 2147483647 w 634"/>
              <a:gd name="T17" fmla="*/ 2147483647 h 590"/>
              <a:gd name="T18" fmla="*/ 2147483647 w 634"/>
              <a:gd name="T19" fmla="*/ 2147483647 h 590"/>
              <a:gd name="T20" fmla="*/ 2147483647 w 634"/>
              <a:gd name="T21" fmla="*/ 2147483647 h 590"/>
              <a:gd name="T22" fmla="*/ 2147483647 w 634"/>
              <a:gd name="T23" fmla="*/ 2147483647 h 590"/>
              <a:gd name="T24" fmla="*/ 2147483647 w 634"/>
              <a:gd name="T25" fmla="*/ 2147483647 h 590"/>
              <a:gd name="T26" fmla="*/ 2147483647 w 634"/>
              <a:gd name="T27" fmla="*/ 2147483647 h 590"/>
              <a:gd name="T28" fmla="*/ 2147483647 w 634"/>
              <a:gd name="T29" fmla="*/ 2147483647 h 590"/>
              <a:gd name="T30" fmla="*/ 2147483647 w 634"/>
              <a:gd name="T31" fmla="*/ 0 h 590"/>
              <a:gd name="T32" fmla="*/ 2147483647 w 634"/>
              <a:gd name="T33" fmla="*/ 2147483647 h 590"/>
              <a:gd name="T34" fmla="*/ 2147483647 w 634"/>
              <a:gd name="T35" fmla="*/ 2147483647 h 590"/>
              <a:gd name="T36" fmla="*/ 2147483647 w 634"/>
              <a:gd name="T37" fmla="*/ 2147483647 h 590"/>
              <a:gd name="T38" fmla="*/ 2147483647 w 634"/>
              <a:gd name="T39" fmla="*/ 2147483647 h 590"/>
              <a:gd name="T40" fmla="*/ 2147483647 w 634"/>
              <a:gd name="T41" fmla="*/ 2147483647 h 590"/>
              <a:gd name="T42" fmla="*/ 2147483647 w 634"/>
              <a:gd name="T43" fmla="*/ 2147483647 h 590"/>
              <a:gd name="T44" fmla="*/ 2147483647 w 634"/>
              <a:gd name="T45" fmla="*/ 2147483647 h 590"/>
              <a:gd name="T46" fmla="*/ 2147483647 w 634"/>
              <a:gd name="T47" fmla="*/ 2147483647 h 590"/>
              <a:gd name="T48" fmla="*/ 2147483647 w 634"/>
              <a:gd name="T49" fmla="*/ 2147483647 h 590"/>
              <a:gd name="T50" fmla="*/ 2147483647 w 634"/>
              <a:gd name="T51" fmla="*/ 2147483647 h 590"/>
              <a:gd name="T52" fmla="*/ 2147483647 w 634"/>
              <a:gd name="T53" fmla="*/ 2147483647 h 590"/>
              <a:gd name="T54" fmla="*/ 2147483647 w 634"/>
              <a:gd name="T55" fmla="*/ 2147483647 h 590"/>
              <a:gd name="T56" fmla="*/ 2147483647 w 634"/>
              <a:gd name="T57" fmla="*/ 2147483647 h 590"/>
              <a:gd name="T58" fmla="*/ 2147483647 w 634"/>
              <a:gd name="T59" fmla="*/ 2147483647 h 590"/>
              <a:gd name="T60" fmla="*/ 2147483647 w 634"/>
              <a:gd name="T61" fmla="*/ 2147483647 h 590"/>
              <a:gd name="T62" fmla="*/ 2147483647 w 634"/>
              <a:gd name="T63" fmla="*/ 2147483647 h 590"/>
              <a:gd name="T64" fmla="*/ 2147483647 w 634"/>
              <a:gd name="T65" fmla="*/ 2147483647 h 590"/>
              <a:gd name="T66" fmla="*/ 2147483647 w 634"/>
              <a:gd name="T67" fmla="*/ 2147483647 h 590"/>
              <a:gd name="T68" fmla="*/ 2147483647 w 634"/>
              <a:gd name="T69" fmla="*/ 2147483647 h 590"/>
              <a:gd name="T70" fmla="*/ 2147483647 w 634"/>
              <a:gd name="T71" fmla="*/ 2147483647 h 590"/>
              <a:gd name="T72" fmla="*/ 2147483647 w 634"/>
              <a:gd name="T73" fmla="*/ 2147483647 h 590"/>
              <a:gd name="T74" fmla="*/ 2147483647 w 634"/>
              <a:gd name="T75" fmla="*/ 2147483647 h 590"/>
              <a:gd name="T76" fmla="*/ 2147483647 w 634"/>
              <a:gd name="T77" fmla="*/ 2147483647 h 590"/>
              <a:gd name="T78" fmla="*/ 2147483647 w 634"/>
              <a:gd name="T79" fmla="*/ 2147483647 h 590"/>
              <a:gd name="T80" fmla="*/ 2147483647 w 634"/>
              <a:gd name="T81" fmla="*/ 2147483647 h 590"/>
              <a:gd name="T82" fmla="*/ 2147483647 w 634"/>
              <a:gd name="T83" fmla="*/ 2147483647 h 590"/>
              <a:gd name="T84" fmla="*/ 2147483647 w 634"/>
              <a:gd name="T85" fmla="*/ 2147483647 h 5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34"/>
              <a:gd name="T130" fmla="*/ 0 h 590"/>
              <a:gd name="T131" fmla="*/ 634 w 634"/>
              <a:gd name="T132" fmla="*/ 590 h 5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34" h="590">
                <a:moveTo>
                  <a:pt x="589" y="0"/>
                </a:moveTo>
                <a:lnTo>
                  <a:pt x="589" y="0"/>
                </a:lnTo>
                <a:cubicBezTo>
                  <a:pt x="412" y="117"/>
                  <a:pt x="412" y="117"/>
                  <a:pt x="412" y="117"/>
                </a:cubicBezTo>
                <a:cubicBezTo>
                  <a:pt x="162" y="117"/>
                  <a:pt x="162" y="117"/>
                  <a:pt x="162" y="117"/>
                </a:cubicBezTo>
                <a:cubicBezTo>
                  <a:pt x="74" y="117"/>
                  <a:pt x="0" y="176"/>
                  <a:pt x="0" y="265"/>
                </a:cubicBezTo>
                <a:cubicBezTo>
                  <a:pt x="0" y="338"/>
                  <a:pt x="59" y="383"/>
                  <a:pt x="118" y="397"/>
                </a:cubicBezTo>
                <a:lnTo>
                  <a:pt x="118" y="559"/>
                </a:lnTo>
                <a:cubicBezTo>
                  <a:pt x="118" y="574"/>
                  <a:pt x="148" y="589"/>
                  <a:pt x="162" y="589"/>
                </a:cubicBezTo>
                <a:cubicBezTo>
                  <a:pt x="221" y="589"/>
                  <a:pt x="221" y="589"/>
                  <a:pt x="221" y="589"/>
                </a:cubicBezTo>
                <a:cubicBezTo>
                  <a:pt x="236" y="589"/>
                  <a:pt x="265" y="574"/>
                  <a:pt x="265" y="559"/>
                </a:cubicBezTo>
                <a:cubicBezTo>
                  <a:pt x="265" y="397"/>
                  <a:pt x="265" y="397"/>
                  <a:pt x="265" y="397"/>
                </a:cubicBezTo>
                <a:cubicBezTo>
                  <a:pt x="412" y="397"/>
                  <a:pt x="412" y="397"/>
                  <a:pt x="412" y="397"/>
                </a:cubicBezTo>
                <a:cubicBezTo>
                  <a:pt x="589" y="515"/>
                  <a:pt x="589" y="515"/>
                  <a:pt x="589" y="515"/>
                </a:cubicBezTo>
                <a:cubicBezTo>
                  <a:pt x="619" y="515"/>
                  <a:pt x="633" y="500"/>
                  <a:pt x="633" y="471"/>
                </a:cubicBezTo>
                <a:cubicBezTo>
                  <a:pt x="633" y="44"/>
                  <a:pt x="633" y="44"/>
                  <a:pt x="633" y="44"/>
                </a:cubicBezTo>
                <a:cubicBezTo>
                  <a:pt x="633" y="29"/>
                  <a:pt x="619" y="0"/>
                  <a:pt x="589" y="0"/>
                </a:cubicBezTo>
                <a:close/>
                <a:moveTo>
                  <a:pt x="221" y="530"/>
                </a:moveTo>
                <a:lnTo>
                  <a:pt x="221" y="530"/>
                </a:lnTo>
                <a:cubicBezTo>
                  <a:pt x="221" y="545"/>
                  <a:pt x="207" y="559"/>
                  <a:pt x="207" y="559"/>
                </a:cubicBezTo>
                <a:cubicBezTo>
                  <a:pt x="177" y="559"/>
                  <a:pt x="177" y="559"/>
                  <a:pt x="177" y="559"/>
                </a:cubicBezTo>
                <a:cubicBezTo>
                  <a:pt x="177" y="559"/>
                  <a:pt x="162" y="545"/>
                  <a:pt x="162" y="530"/>
                </a:cubicBezTo>
                <a:cubicBezTo>
                  <a:pt x="162" y="397"/>
                  <a:pt x="162" y="397"/>
                  <a:pt x="162" y="397"/>
                </a:cubicBezTo>
                <a:cubicBezTo>
                  <a:pt x="162" y="397"/>
                  <a:pt x="207" y="397"/>
                  <a:pt x="221" y="397"/>
                </a:cubicBezTo>
                <a:lnTo>
                  <a:pt x="221" y="530"/>
                </a:lnTo>
                <a:close/>
                <a:moveTo>
                  <a:pt x="324" y="353"/>
                </a:moveTo>
                <a:lnTo>
                  <a:pt x="324" y="353"/>
                </a:lnTo>
                <a:cubicBezTo>
                  <a:pt x="162" y="353"/>
                  <a:pt x="162" y="353"/>
                  <a:pt x="162" y="353"/>
                </a:cubicBezTo>
                <a:cubicBezTo>
                  <a:pt x="118" y="353"/>
                  <a:pt x="44" y="353"/>
                  <a:pt x="44" y="265"/>
                </a:cubicBezTo>
                <a:cubicBezTo>
                  <a:pt x="44" y="176"/>
                  <a:pt x="118" y="162"/>
                  <a:pt x="162" y="162"/>
                </a:cubicBezTo>
                <a:cubicBezTo>
                  <a:pt x="324" y="162"/>
                  <a:pt x="324" y="162"/>
                  <a:pt x="324" y="162"/>
                </a:cubicBezTo>
                <a:lnTo>
                  <a:pt x="324" y="353"/>
                </a:lnTo>
                <a:close/>
                <a:moveTo>
                  <a:pt x="412" y="353"/>
                </a:moveTo>
                <a:lnTo>
                  <a:pt x="412" y="353"/>
                </a:lnTo>
                <a:cubicBezTo>
                  <a:pt x="354" y="353"/>
                  <a:pt x="354" y="353"/>
                  <a:pt x="354" y="353"/>
                </a:cubicBezTo>
                <a:cubicBezTo>
                  <a:pt x="354" y="162"/>
                  <a:pt x="354" y="162"/>
                  <a:pt x="354" y="162"/>
                </a:cubicBezTo>
                <a:cubicBezTo>
                  <a:pt x="412" y="162"/>
                  <a:pt x="412" y="162"/>
                  <a:pt x="412" y="162"/>
                </a:cubicBezTo>
                <a:cubicBezTo>
                  <a:pt x="412" y="162"/>
                  <a:pt x="412" y="338"/>
                  <a:pt x="412" y="353"/>
                </a:cubicBezTo>
                <a:close/>
                <a:moveTo>
                  <a:pt x="589" y="471"/>
                </a:moveTo>
                <a:lnTo>
                  <a:pt x="589" y="471"/>
                </a:lnTo>
                <a:cubicBezTo>
                  <a:pt x="457" y="383"/>
                  <a:pt x="457" y="383"/>
                  <a:pt x="457" y="383"/>
                </a:cubicBezTo>
                <a:cubicBezTo>
                  <a:pt x="457" y="353"/>
                  <a:pt x="457" y="162"/>
                  <a:pt x="457" y="147"/>
                </a:cubicBezTo>
                <a:cubicBezTo>
                  <a:pt x="589" y="44"/>
                  <a:pt x="589" y="44"/>
                  <a:pt x="589" y="44"/>
                </a:cubicBezTo>
                <a:cubicBezTo>
                  <a:pt x="589" y="74"/>
                  <a:pt x="589" y="456"/>
                  <a:pt x="589" y="4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2" name="稻壳儿小白白(http://dwz.cn/Wu2UP)"/>
          <p:cNvSpPr>
            <a:spLocks/>
          </p:cNvSpPr>
          <p:nvPr/>
        </p:nvSpPr>
        <p:spPr bwMode="auto">
          <a:xfrm>
            <a:off x="4205288" y="4337050"/>
            <a:ext cx="390525" cy="509588"/>
          </a:xfrm>
          <a:custGeom>
            <a:avLst/>
            <a:gdLst>
              <a:gd name="T0" fmla="*/ 2147483647 w 487"/>
              <a:gd name="T1" fmla="*/ 2147483647 h 634"/>
              <a:gd name="T2" fmla="*/ 2147483647 w 487"/>
              <a:gd name="T3" fmla="*/ 2147483647 h 634"/>
              <a:gd name="T4" fmla="*/ 2147483647 w 487"/>
              <a:gd name="T5" fmla="*/ 2147483647 h 634"/>
              <a:gd name="T6" fmla="*/ 2147483647 w 487"/>
              <a:gd name="T7" fmla="*/ 2147483647 h 634"/>
              <a:gd name="T8" fmla="*/ 2147483647 w 487"/>
              <a:gd name="T9" fmla="*/ 2147483647 h 634"/>
              <a:gd name="T10" fmla="*/ 2147483647 w 487"/>
              <a:gd name="T11" fmla="*/ 2147483647 h 634"/>
              <a:gd name="T12" fmla="*/ 2147483647 w 487"/>
              <a:gd name="T13" fmla="*/ 2147483647 h 634"/>
              <a:gd name="T14" fmla="*/ 2147483647 w 487"/>
              <a:gd name="T15" fmla="*/ 2147483647 h 634"/>
              <a:gd name="T16" fmla="*/ 0 w 487"/>
              <a:gd name="T17" fmla="*/ 2147483647 h 634"/>
              <a:gd name="T18" fmla="*/ 2147483647 w 487"/>
              <a:gd name="T19" fmla="*/ 2147483647 h 634"/>
              <a:gd name="T20" fmla="*/ 2147483647 w 487"/>
              <a:gd name="T21" fmla="*/ 2147483647 h 634"/>
              <a:gd name="T22" fmla="*/ 2147483647 w 487"/>
              <a:gd name="T23" fmla="*/ 2147483647 h 634"/>
              <a:gd name="T24" fmla="*/ 2147483647 w 487"/>
              <a:gd name="T25" fmla="*/ 2147483647 h 634"/>
              <a:gd name="T26" fmla="*/ 2147483647 w 487"/>
              <a:gd name="T27" fmla="*/ 2147483647 h 634"/>
              <a:gd name="T28" fmla="*/ 2147483647 w 487"/>
              <a:gd name="T29" fmla="*/ 2147483647 h 634"/>
              <a:gd name="T30" fmla="*/ 2147483647 w 487"/>
              <a:gd name="T31" fmla="*/ 2147483647 h 634"/>
              <a:gd name="T32" fmla="*/ 2147483647 w 487"/>
              <a:gd name="T33" fmla="*/ 2147483647 h 634"/>
              <a:gd name="T34" fmla="*/ 2147483647 w 487"/>
              <a:gd name="T35" fmla="*/ 0 h 634"/>
              <a:gd name="T36" fmla="*/ 2147483647 w 487"/>
              <a:gd name="T37" fmla="*/ 2147483647 h 634"/>
              <a:gd name="T38" fmla="*/ 2147483647 w 487"/>
              <a:gd name="T39" fmla="*/ 2147483647 h 634"/>
              <a:gd name="T40" fmla="*/ 2147483647 w 487"/>
              <a:gd name="T41" fmla="*/ 2147483647 h 634"/>
              <a:gd name="T42" fmla="*/ 2147483647 w 487"/>
              <a:gd name="T43" fmla="*/ 2147483647 h 634"/>
              <a:gd name="T44" fmla="*/ 2147483647 w 487"/>
              <a:gd name="T45" fmla="*/ 2147483647 h 634"/>
              <a:gd name="T46" fmla="*/ 2147483647 w 487"/>
              <a:gd name="T47" fmla="*/ 2147483647 h 634"/>
              <a:gd name="T48" fmla="*/ 2147483647 w 487"/>
              <a:gd name="T49" fmla="*/ 2147483647 h 634"/>
              <a:gd name="T50" fmla="*/ 2147483647 w 487"/>
              <a:gd name="T51" fmla="*/ 2147483647 h 634"/>
              <a:gd name="T52" fmla="*/ 2147483647 w 487"/>
              <a:gd name="T53" fmla="*/ 2147483647 h 634"/>
              <a:gd name="T54" fmla="*/ 2147483647 w 487"/>
              <a:gd name="T55" fmla="*/ 2147483647 h 634"/>
              <a:gd name="T56" fmla="*/ 2147483647 w 487"/>
              <a:gd name="T57" fmla="*/ 2147483647 h 634"/>
              <a:gd name="T58" fmla="*/ 2147483647 w 487"/>
              <a:gd name="T59" fmla="*/ 2147483647 h 634"/>
              <a:gd name="T60" fmla="*/ 2147483647 w 487"/>
              <a:gd name="T61" fmla="*/ 2147483647 h 634"/>
              <a:gd name="T62" fmla="*/ 2147483647 w 487"/>
              <a:gd name="T63" fmla="*/ 2147483647 h 634"/>
              <a:gd name="T64" fmla="*/ 2147483647 w 487"/>
              <a:gd name="T65" fmla="*/ 2147483647 h 634"/>
              <a:gd name="T66" fmla="*/ 2147483647 w 487"/>
              <a:gd name="T67" fmla="*/ 2147483647 h 634"/>
              <a:gd name="T68" fmla="*/ 2147483647 w 487"/>
              <a:gd name="T69" fmla="*/ 2147483647 h 634"/>
              <a:gd name="T70" fmla="*/ 2147483647 w 487"/>
              <a:gd name="T71" fmla="*/ 2147483647 h 634"/>
              <a:gd name="T72" fmla="*/ 2147483647 w 487"/>
              <a:gd name="T73" fmla="*/ 2147483647 h 634"/>
              <a:gd name="T74" fmla="*/ 2147483647 w 487"/>
              <a:gd name="T75" fmla="*/ 2147483647 h 634"/>
              <a:gd name="T76" fmla="*/ 2147483647 w 487"/>
              <a:gd name="T77" fmla="*/ 2147483647 h 634"/>
              <a:gd name="T78" fmla="*/ 2147483647 w 487"/>
              <a:gd name="T79" fmla="*/ 2147483647 h 634"/>
              <a:gd name="T80" fmla="*/ 2147483647 w 487"/>
              <a:gd name="T81" fmla="*/ 2147483647 h 634"/>
              <a:gd name="T82" fmla="*/ 2147483647 w 487"/>
              <a:gd name="T83" fmla="*/ 2147483647 h 634"/>
              <a:gd name="T84" fmla="*/ 2147483647 w 487"/>
              <a:gd name="T85" fmla="*/ 2147483647 h 634"/>
              <a:gd name="T86" fmla="*/ 2147483647 w 487"/>
              <a:gd name="T87" fmla="*/ 2147483647 h 634"/>
              <a:gd name="T88" fmla="*/ 2147483647 w 487"/>
              <a:gd name="T89" fmla="*/ 2147483647 h 634"/>
              <a:gd name="T90" fmla="*/ 2147483647 w 487"/>
              <a:gd name="T91" fmla="*/ 2147483647 h 634"/>
              <a:gd name="T92" fmla="*/ 2147483647 w 487"/>
              <a:gd name="T93" fmla="*/ 2147483647 h 634"/>
              <a:gd name="T94" fmla="*/ 2147483647 w 487"/>
              <a:gd name="T95" fmla="*/ 2147483647 h 634"/>
              <a:gd name="T96" fmla="*/ 2147483647 w 487"/>
              <a:gd name="T97" fmla="*/ 2147483647 h 6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7"/>
              <a:gd name="T148" fmla="*/ 0 h 634"/>
              <a:gd name="T149" fmla="*/ 487 w 487"/>
              <a:gd name="T150" fmla="*/ 634 h 6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7" h="634">
                <a:moveTo>
                  <a:pt x="73" y="383"/>
                </a:moveTo>
                <a:lnTo>
                  <a:pt x="73" y="383"/>
                </a:lnTo>
                <a:cubicBezTo>
                  <a:pt x="73" y="368"/>
                  <a:pt x="73" y="368"/>
                  <a:pt x="73" y="368"/>
                </a:cubicBezTo>
                <a:cubicBezTo>
                  <a:pt x="29" y="368"/>
                  <a:pt x="29" y="368"/>
                  <a:pt x="29" y="368"/>
                </a:cubicBezTo>
                <a:cubicBezTo>
                  <a:pt x="29" y="383"/>
                  <a:pt x="44" y="398"/>
                  <a:pt x="44" y="412"/>
                </a:cubicBezTo>
                <a:lnTo>
                  <a:pt x="73" y="383"/>
                </a:lnTo>
                <a:close/>
                <a:moveTo>
                  <a:pt x="456" y="59"/>
                </a:moveTo>
                <a:lnTo>
                  <a:pt x="456" y="59"/>
                </a:lnTo>
                <a:cubicBezTo>
                  <a:pt x="0" y="501"/>
                  <a:pt x="0" y="501"/>
                  <a:pt x="0" y="501"/>
                </a:cubicBezTo>
                <a:cubicBezTo>
                  <a:pt x="29" y="530"/>
                  <a:pt x="29" y="530"/>
                  <a:pt x="29" y="530"/>
                </a:cubicBezTo>
                <a:cubicBezTo>
                  <a:pt x="486" y="89"/>
                  <a:pt x="486" y="89"/>
                  <a:pt x="486" y="89"/>
                </a:cubicBezTo>
                <a:lnTo>
                  <a:pt x="456" y="59"/>
                </a:lnTo>
                <a:close/>
                <a:moveTo>
                  <a:pt x="147" y="132"/>
                </a:moveTo>
                <a:lnTo>
                  <a:pt x="147" y="132"/>
                </a:lnTo>
                <a:cubicBezTo>
                  <a:pt x="147" y="89"/>
                  <a:pt x="191" y="44"/>
                  <a:pt x="250" y="44"/>
                </a:cubicBezTo>
                <a:cubicBezTo>
                  <a:pt x="294" y="44"/>
                  <a:pt x="323" y="74"/>
                  <a:pt x="339" y="103"/>
                </a:cubicBezTo>
                <a:cubicBezTo>
                  <a:pt x="368" y="74"/>
                  <a:pt x="368" y="74"/>
                  <a:pt x="368" y="74"/>
                </a:cubicBezTo>
                <a:cubicBezTo>
                  <a:pt x="353" y="30"/>
                  <a:pt x="309" y="0"/>
                  <a:pt x="250" y="0"/>
                </a:cubicBezTo>
                <a:cubicBezTo>
                  <a:pt x="176" y="0"/>
                  <a:pt x="118" y="59"/>
                  <a:pt x="118" y="132"/>
                </a:cubicBezTo>
                <a:cubicBezTo>
                  <a:pt x="118" y="339"/>
                  <a:pt x="118" y="339"/>
                  <a:pt x="118" y="339"/>
                </a:cubicBezTo>
                <a:lnTo>
                  <a:pt x="147" y="295"/>
                </a:lnTo>
                <a:lnTo>
                  <a:pt x="147" y="132"/>
                </a:lnTo>
                <a:close/>
                <a:moveTo>
                  <a:pt x="250" y="427"/>
                </a:moveTo>
                <a:lnTo>
                  <a:pt x="250" y="427"/>
                </a:lnTo>
                <a:cubicBezTo>
                  <a:pt x="235" y="427"/>
                  <a:pt x="221" y="427"/>
                  <a:pt x="206" y="412"/>
                </a:cubicBezTo>
                <a:cubicBezTo>
                  <a:pt x="176" y="442"/>
                  <a:pt x="176" y="442"/>
                  <a:pt x="176" y="442"/>
                </a:cubicBezTo>
                <a:cubicBezTo>
                  <a:pt x="191" y="457"/>
                  <a:pt x="221" y="471"/>
                  <a:pt x="250" y="471"/>
                </a:cubicBezTo>
                <a:cubicBezTo>
                  <a:pt x="323" y="471"/>
                  <a:pt x="382" y="412"/>
                  <a:pt x="382" y="339"/>
                </a:cubicBezTo>
                <a:cubicBezTo>
                  <a:pt x="382" y="236"/>
                  <a:pt x="382" y="236"/>
                  <a:pt x="382" y="236"/>
                </a:cubicBezTo>
                <a:cubicBezTo>
                  <a:pt x="353" y="280"/>
                  <a:pt x="353" y="280"/>
                  <a:pt x="353" y="280"/>
                </a:cubicBezTo>
                <a:cubicBezTo>
                  <a:pt x="353" y="339"/>
                  <a:pt x="353" y="339"/>
                  <a:pt x="353" y="339"/>
                </a:cubicBezTo>
                <a:cubicBezTo>
                  <a:pt x="353" y="383"/>
                  <a:pt x="309" y="427"/>
                  <a:pt x="250" y="427"/>
                </a:cubicBezTo>
                <a:close/>
                <a:moveTo>
                  <a:pt x="250" y="515"/>
                </a:moveTo>
                <a:lnTo>
                  <a:pt x="250" y="515"/>
                </a:lnTo>
                <a:cubicBezTo>
                  <a:pt x="206" y="515"/>
                  <a:pt x="176" y="501"/>
                  <a:pt x="147" y="471"/>
                </a:cubicBezTo>
                <a:cubicBezTo>
                  <a:pt x="118" y="501"/>
                  <a:pt x="118" y="501"/>
                  <a:pt x="118" y="501"/>
                </a:cubicBezTo>
                <a:cubicBezTo>
                  <a:pt x="147" y="530"/>
                  <a:pt x="191" y="545"/>
                  <a:pt x="235" y="545"/>
                </a:cubicBezTo>
                <a:cubicBezTo>
                  <a:pt x="235" y="589"/>
                  <a:pt x="235" y="589"/>
                  <a:pt x="235" y="589"/>
                </a:cubicBezTo>
                <a:cubicBezTo>
                  <a:pt x="206" y="589"/>
                  <a:pt x="206" y="589"/>
                  <a:pt x="206" y="589"/>
                </a:cubicBezTo>
                <a:lnTo>
                  <a:pt x="191" y="604"/>
                </a:lnTo>
                <a:cubicBezTo>
                  <a:pt x="191" y="619"/>
                  <a:pt x="206" y="633"/>
                  <a:pt x="206" y="633"/>
                </a:cubicBezTo>
                <a:cubicBezTo>
                  <a:pt x="294" y="633"/>
                  <a:pt x="294" y="633"/>
                  <a:pt x="294" y="633"/>
                </a:cubicBezTo>
                <a:cubicBezTo>
                  <a:pt x="294" y="633"/>
                  <a:pt x="309" y="619"/>
                  <a:pt x="309" y="604"/>
                </a:cubicBezTo>
                <a:lnTo>
                  <a:pt x="294" y="589"/>
                </a:lnTo>
                <a:cubicBezTo>
                  <a:pt x="265" y="589"/>
                  <a:pt x="265" y="589"/>
                  <a:pt x="265" y="589"/>
                </a:cubicBezTo>
                <a:cubicBezTo>
                  <a:pt x="265" y="545"/>
                  <a:pt x="265" y="545"/>
                  <a:pt x="265" y="545"/>
                </a:cubicBezTo>
                <a:cubicBezTo>
                  <a:pt x="368" y="545"/>
                  <a:pt x="441" y="471"/>
                  <a:pt x="471" y="368"/>
                </a:cubicBezTo>
                <a:cubicBezTo>
                  <a:pt x="427" y="368"/>
                  <a:pt x="427" y="368"/>
                  <a:pt x="427" y="368"/>
                </a:cubicBezTo>
                <a:cubicBezTo>
                  <a:pt x="412" y="457"/>
                  <a:pt x="339" y="515"/>
                  <a:pt x="250" y="5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3" name="稻壳儿小白白(http://dwz.cn/Wu2UP)"/>
          <p:cNvSpPr>
            <a:spLocks/>
          </p:cNvSpPr>
          <p:nvPr/>
        </p:nvSpPr>
        <p:spPr bwMode="auto">
          <a:xfrm>
            <a:off x="3424238" y="4337050"/>
            <a:ext cx="354012" cy="509588"/>
          </a:xfrm>
          <a:custGeom>
            <a:avLst/>
            <a:gdLst>
              <a:gd name="T0" fmla="*/ 2147483647 w 443"/>
              <a:gd name="T1" fmla="*/ 2147483647 h 634"/>
              <a:gd name="T2" fmla="*/ 2147483647 w 443"/>
              <a:gd name="T3" fmla="*/ 2147483647 h 634"/>
              <a:gd name="T4" fmla="*/ 2147483647 w 443"/>
              <a:gd name="T5" fmla="*/ 2147483647 h 634"/>
              <a:gd name="T6" fmla="*/ 2147483647 w 443"/>
              <a:gd name="T7" fmla="*/ 2147483647 h 634"/>
              <a:gd name="T8" fmla="*/ 2147483647 w 443"/>
              <a:gd name="T9" fmla="*/ 2147483647 h 634"/>
              <a:gd name="T10" fmla="*/ 0 w 443"/>
              <a:gd name="T11" fmla="*/ 2147483647 h 634"/>
              <a:gd name="T12" fmla="*/ 2147483647 w 443"/>
              <a:gd name="T13" fmla="*/ 2147483647 h 634"/>
              <a:gd name="T14" fmla="*/ 2147483647 w 443"/>
              <a:gd name="T15" fmla="*/ 2147483647 h 634"/>
              <a:gd name="T16" fmla="*/ 2147483647 w 443"/>
              <a:gd name="T17" fmla="*/ 2147483647 h 634"/>
              <a:gd name="T18" fmla="*/ 2147483647 w 443"/>
              <a:gd name="T19" fmla="*/ 2147483647 h 634"/>
              <a:gd name="T20" fmla="*/ 2147483647 w 443"/>
              <a:gd name="T21" fmla="*/ 2147483647 h 634"/>
              <a:gd name="T22" fmla="*/ 2147483647 w 443"/>
              <a:gd name="T23" fmla="*/ 2147483647 h 634"/>
              <a:gd name="T24" fmla="*/ 2147483647 w 443"/>
              <a:gd name="T25" fmla="*/ 2147483647 h 634"/>
              <a:gd name="T26" fmla="*/ 2147483647 w 443"/>
              <a:gd name="T27" fmla="*/ 2147483647 h 634"/>
              <a:gd name="T28" fmla="*/ 2147483647 w 443"/>
              <a:gd name="T29" fmla="*/ 2147483647 h 634"/>
              <a:gd name="T30" fmla="*/ 2147483647 w 443"/>
              <a:gd name="T31" fmla="*/ 2147483647 h 634"/>
              <a:gd name="T32" fmla="*/ 2147483647 w 443"/>
              <a:gd name="T33" fmla="*/ 2147483647 h 634"/>
              <a:gd name="T34" fmla="*/ 2147483647 w 443"/>
              <a:gd name="T35" fmla="*/ 2147483647 h 634"/>
              <a:gd name="T36" fmla="*/ 2147483647 w 443"/>
              <a:gd name="T37" fmla="*/ 2147483647 h 634"/>
              <a:gd name="T38" fmla="*/ 2147483647 w 443"/>
              <a:gd name="T39" fmla="*/ 2147483647 h 634"/>
              <a:gd name="T40" fmla="*/ 2147483647 w 443"/>
              <a:gd name="T41" fmla="*/ 2147483647 h 634"/>
              <a:gd name="T42" fmla="*/ 2147483647 w 443"/>
              <a:gd name="T43" fmla="*/ 0 h 634"/>
              <a:gd name="T44" fmla="*/ 2147483647 w 443"/>
              <a:gd name="T45" fmla="*/ 2147483647 h 634"/>
              <a:gd name="T46" fmla="*/ 2147483647 w 443"/>
              <a:gd name="T47" fmla="*/ 2147483647 h 634"/>
              <a:gd name="T48" fmla="*/ 2147483647 w 443"/>
              <a:gd name="T49" fmla="*/ 2147483647 h 634"/>
              <a:gd name="T50" fmla="*/ 2147483647 w 443"/>
              <a:gd name="T51" fmla="*/ 2147483647 h 634"/>
              <a:gd name="T52" fmla="*/ 2147483647 w 443"/>
              <a:gd name="T53" fmla="*/ 2147483647 h 634"/>
              <a:gd name="T54" fmla="*/ 2147483647 w 443"/>
              <a:gd name="T55" fmla="*/ 2147483647 h 634"/>
              <a:gd name="T56" fmla="*/ 2147483647 w 443"/>
              <a:gd name="T57" fmla="*/ 2147483647 h 634"/>
              <a:gd name="T58" fmla="*/ 2147483647 w 443"/>
              <a:gd name="T59" fmla="*/ 2147483647 h 634"/>
              <a:gd name="T60" fmla="*/ 2147483647 w 443"/>
              <a:gd name="T61" fmla="*/ 2147483647 h 634"/>
              <a:gd name="T62" fmla="*/ 2147483647 w 443"/>
              <a:gd name="T63" fmla="*/ 2147483647 h 634"/>
              <a:gd name="T64" fmla="*/ 2147483647 w 443"/>
              <a:gd name="T65" fmla="*/ 2147483647 h 6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3"/>
              <a:gd name="T100" fmla="*/ 0 h 634"/>
              <a:gd name="T101" fmla="*/ 443 w 443"/>
              <a:gd name="T102" fmla="*/ 634 h 6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3" h="634">
                <a:moveTo>
                  <a:pt x="442" y="368"/>
                </a:moveTo>
                <a:lnTo>
                  <a:pt x="442" y="368"/>
                </a:lnTo>
                <a:cubicBezTo>
                  <a:pt x="398" y="368"/>
                  <a:pt x="398" y="368"/>
                  <a:pt x="398" y="368"/>
                </a:cubicBezTo>
                <a:cubicBezTo>
                  <a:pt x="383" y="457"/>
                  <a:pt x="309" y="515"/>
                  <a:pt x="221" y="515"/>
                </a:cubicBezTo>
                <a:cubicBezTo>
                  <a:pt x="133" y="515"/>
                  <a:pt x="59" y="457"/>
                  <a:pt x="44" y="368"/>
                </a:cubicBezTo>
                <a:cubicBezTo>
                  <a:pt x="0" y="368"/>
                  <a:pt x="0" y="368"/>
                  <a:pt x="0" y="368"/>
                </a:cubicBezTo>
                <a:cubicBezTo>
                  <a:pt x="30" y="471"/>
                  <a:pt x="103" y="545"/>
                  <a:pt x="206" y="545"/>
                </a:cubicBezTo>
                <a:cubicBezTo>
                  <a:pt x="206" y="589"/>
                  <a:pt x="206" y="589"/>
                  <a:pt x="206" y="589"/>
                </a:cubicBezTo>
                <a:cubicBezTo>
                  <a:pt x="177" y="589"/>
                  <a:pt x="177" y="589"/>
                  <a:pt x="177" y="589"/>
                </a:cubicBezTo>
                <a:lnTo>
                  <a:pt x="162" y="604"/>
                </a:lnTo>
                <a:cubicBezTo>
                  <a:pt x="162" y="619"/>
                  <a:pt x="177" y="633"/>
                  <a:pt x="177" y="633"/>
                </a:cubicBezTo>
                <a:cubicBezTo>
                  <a:pt x="265" y="633"/>
                  <a:pt x="265" y="633"/>
                  <a:pt x="265" y="633"/>
                </a:cubicBezTo>
                <a:cubicBezTo>
                  <a:pt x="265" y="633"/>
                  <a:pt x="280" y="619"/>
                  <a:pt x="280" y="604"/>
                </a:cubicBezTo>
                <a:lnTo>
                  <a:pt x="265" y="589"/>
                </a:lnTo>
                <a:cubicBezTo>
                  <a:pt x="236" y="589"/>
                  <a:pt x="236" y="589"/>
                  <a:pt x="236" y="589"/>
                </a:cubicBezTo>
                <a:cubicBezTo>
                  <a:pt x="236" y="545"/>
                  <a:pt x="236" y="545"/>
                  <a:pt x="236" y="545"/>
                </a:cubicBezTo>
                <a:cubicBezTo>
                  <a:pt x="339" y="545"/>
                  <a:pt x="412" y="471"/>
                  <a:pt x="442" y="368"/>
                </a:cubicBezTo>
                <a:close/>
                <a:moveTo>
                  <a:pt x="221" y="471"/>
                </a:moveTo>
                <a:lnTo>
                  <a:pt x="221" y="471"/>
                </a:lnTo>
                <a:cubicBezTo>
                  <a:pt x="294" y="471"/>
                  <a:pt x="353" y="412"/>
                  <a:pt x="353" y="339"/>
                </a:cubicBezTo>
                <a:cubicBezTo>
                  <a:pt x="353" y="132"/>
                  <a:pt x="353" y="132"/>
                  <a:pt x="353" y="132"/>
                </a:cubicBezTo>
                <a:cubicBezTo>
                  <a:pt x="353" y="59"/>
                  <a:pt x="294" y="0"/>
                  <a:pt x="221" y="0"/>
                </a:cubicBezTo>
                <a:cubicBezTo>
                  <a:pt x="147" y="0"/>
                  <a:pt x="89" y="59"/>
                  <a:pt x="89" y="132"/>
                </a:cubicBezTo>
                <a:cubicBezTo>
                  <a:pt x="89" y="339"/>
                  <a:pt x="89" y="339"/>
                  <a:pt x="89" y="339"/>
                </a:cubicBezTo>
                <a:cubicBezTo>
                  <a:pt x="89" y="412"/>
                  <a:pt x="147" y="471"/>
                  <a:pt x="221" y="471"/>
                </a:cubicBezTo>
                <a:close/>
                <a:moveTo>
                  <a:pt x="118" y="132"/>
                </a:moveTo>
                <a:lnTo>
                  <a:pt x="118" y="132"/>
                </a:lnTo>
                <a:cubicBezTo>
                  <a:pt x="118" y="89"/>
                  <a:pt x="162" y="44"/>
                  <a:pt x="221" y="44"/>
                </a:cubicBezTo>
                <a:cubicBezTo>
                  <a:pt x="280" y="44"/>
                  <a:pt x="324" y="89"/>
                  <a:pt x="324" y="132"/>
                </a:cubicBezTo>
                <a:cubicBezTo>
                  <a:pt x="324" y="339"/>
                  <a:pt x="324" y="339"/>
                  <a:pt x="324" y="339"/>
                </a:cubicBezTo>
                <a:cubicBezTo>
                  <a:pt x="324" y="383"/>
                  <a:pt x="280" y="427"/>
                  <a:pt x="221" y="427"/>
                </a:cubicBezTo>
                <a:cubicBezTo>
                  <a:pt x="162" y="427"/>
                  <a:pt x="118" y="383"/>
                  <a:pt x="118" y="339"/>
                </a:cubicBezTo>
                <a:lnTo>
                  <a:pt x="118"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4" name="稻壳儿小白白(http://dwz.cn/Wu2UP)"/>
          <p:cNvSpPr>
            <a:spLocks/>
          </p:cNvSpPr>
          <p:nvPr/>
        </p:nvSpPr>
        <p:spPr bwMode="auto">
          <a:xfrm>
            <a:off x="10731500" y="3506788"/>
            <a:ext cx="509588" cy="511175"/>
          </a:xfrm>
          <a:custGeom>
            <a:avLst/>
            <a:gdLst>
              <a:gd name="T0" fmla="*/ 2147483647 w 634"/>
              <a:gd name="T1" fmla="*/ 2147483647 h 633"/>
              <a:gd name="T2" fmla="*/ 2147483647 w 634"/>
              <a:gd name="T3" fmla="*/ 2147483647 h 633"/>
              <a:gd name="T4" fmla="*/ 0 w 634"/>
              <a:gd name="T5" fmla="*/ 2147483647 h 633"/>
              <a:gd name="T6" fmla="*/ 2147483647 w 634"/>
              <a:gd name="T7" fmla="*/ 2147483647 h 633"/>
              <a:gd name="T8" fmla="*/ 2147483647 w 634"/>
              <a:gd name="T9" fmla="*/ 2147483647 h 633"/>
              <a:gd name="T10" fmla="*/ 2147483647 w 634"/>
              <a:gd name="T11" fmla="*/ 2147483647 h 633"/>
              <a:gd name="T12" fmla="*/ 2147483647 w 634"/>
              <a:gd name="T13" fmla="*/ 2147483647 h 633"/>
              <a:gd name="T14" fmla="*/ 2147483647 w 634"/>
              <a:gd name="T15" fmla="*/ 2147483647 h 633"/>
              <a:gd name="T16" fmla="*/ 2147483647 w 634"/>
              <a:gd name="T17" fmla="*/ 2147483647 h 633"/>
              <a:gd name="T18" fmla="*/ 2147483647 w 634"/>
              <a:gd name="T19" fmla="*/ 2147483647 h 633"/>
              <a:gd name="T20" fmla="*/ 2147483647 w 634"/>
              <a:gd name="T21" fmla="*/ 2147483647 h 633"/>
              <a:gd name="T22" fmla="*/ 2147483647 w 634"/>
              <a:gd name="T23" fmla="*/ 2147483647 h 633"/>
              <a:gd name="T24" fmla="*/ 2147483647 w 634"/>
              <a:gd name="T25" fmla="*/ 2147483647 h 633"/>
              <a:gd name="T26" fmla="*/ 2147483647 w 634"/>
              <a:gd name="T27" fmla="*/ 2147483647 h 633"/>
              <a:gd name="T28" fmla="*/ 2147483647 w 634"/>
              <a:gd name="T29" fmla="*/ 2147483647 h 633"/>
              <a:gd name="T30" fmla="*/ 2147483647 w 634"/>
              <a:gd name="T31" fmla="*/ 2147483647 h 633"/>
              <a:gd name="T32" fmla="*/ 2147483647 w 634"/>
              <a:gd name="T33" fmla="*/ 2147483647 h 6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4"/>
              <a:gd name="T52" fmla="*/ 0 h 633"/>
              <a:gd name="T53" fmla="*/ 634 w 634"/>
              <a:gd name="T54" fmla="*/ 633 h 6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4" h="633">
                <a:moveTo>
                  <a:pt x="603" y="14"/>
                </a:moveTo>
                <a:lnTo>
                  <a:pt x="603" y="14"/>
                </a:lnTo>
                <a:cubicBezTo>
                  <a:pt x="574" y="14"/>
                  <a:pt x="0" y="309"/>
                  <a:pt x="0" y="309"/>
                </a:cubicBezTo>
                <a:lnTo>
                  <a:pt x="191" y="427"/>
                </a:lnTo>
                <a:lnTo>
                  <a:pt x="309" y="632"/>
                </a:lnTo>
                <a:cubicBezTo>
                  <a:pt x="309" y="632"/>
                  <a:pt x="618" y="44"/>
                  <a:pt x="618" y="29"/>
                </a:cubicBezTo>
                <a:cubicBezTo>
                  <a:pt x="633" y="14"/>
                  <a:pt x="618" y="0"/>
                  <a:pt x="603" y="14"/>
                </a:cubicBezTo>
                <a:close/>
                <a:moveTo>
                  <a:pt x="74" y="309"/>
                </a:moveTo>
                <a:lnTo>
                  <a:pt x="74" y="309"/>
                </a:lnTo>
                <a:cubicBezTo>
                  <a:pt x="530" y="88"/>
                  <a:pt x="530" y="88"/>
                  <a:pt x="530" y="88"/>
                </a:cubicBezTo>
                <a:cubicBezTo>
                  <a:pt x="206" y="382"/>
                  <a:pt x="206" y="382"/>
                  <a:pt x="206" y="382"/>
                </a:cubicBezTo>
                <a:lnTo>
                  <a:pt x="74" y="309"/>
                </a:lnTo>
                <a:close/>
                <a:moveTo>
                  <a:pt x="309" y="559"/>
                </a:moveTo>
                <a:lnTo>
                  <a:pt x="309" y="559"/>
                </a:lnTo>
                <a:cubicBezTo>
                  <a:pt x="309" y="559"/>
                  <a:pt x="250" y="441"/>
                  <a:pt x="236" y="397"/>
                </a:cubicBezTo>
                <a:cubicBezTo>
                  <a:pt x="545" y="102"/>
                  <a:pt x="545" y="102"/>
                  <a:pt x="545" y="102"/>
                </a:cubicBezTo>
                <a:lnTo>
                  <a:pt x="309" y="5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5" name="稻壳儿小白白(http://dwz.cn/Wu2UP)"/>
          <p:cNvSpPr>
            <a:spLocks/>
          </p:cNvSpPr>
          <p:nvPr/>
        </p:nvSpPr>
        <p:spPr bwMode="auto">
          <a:xfrm>
            <a:off x="9906000" y="3517900"/>
            <a:ext cx="509588" cy="496888"/>
          </a:xfrm>
          <a:custGeom>
            <a:avLst/>
            <a:gdLst>
              <a:gd name="T0" fmla="*/ 2147483647 w 634"/>
              <a:gd name="T1" fmla="*/ 0 h 619"/>
              <a:gd name="T2" fmla="*/ 2147483647 w 634"/>
              <a:gd name="T3" fmla="*/ 0 h 619"/>
              <a:gd name="T4" fmla="*/ 0 w 634"/>
              <a:gd name="T5" fmla="*/ 2147483647 h 619"/>
              <a:gd name="T6" fmla="*/ 0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0 h 619"/>
              <a:gd name="T18" fmla="*/ 2147483647 w 634"/>
              <a:gd name="T19" fmla="*/ 2147483647 h 619"/>
              <a:gd name="T20" fmla="*/ 2147483647 w 634"/>
              <a:gd name="T21" fmla="*/ 2147483647 h 619"/>
              <a:gd name="T22" fmla="*/ 2147483647 w 634"/>
              <a:gd name="T23" fmla="*/ 2147483647 h 619"/>
              <a:gd name="T24" fmla="*/ 2147483647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2147483647 h 619"/>
              <a:gd name="T34" fmla="*/ 2147483647 w 634"/>
              <a:gd name="T35" fmla="*/ 2147483647 h 619"/>
              <a:gd name="T36" fmla="*/ 2147483647 w 634"/>
              <a:gd name="T37" fmla="*/ 2147483647 h 619"/>
              <a:gd name="T38" fmla="*/ 2147483647 w 634"/>
              <a:gd name="T39" fmla="*/ 2147483647 h 619"/>
              <a:gd name="T40" fmla="*/ 2147483647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2147483647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4"/>
              <a:gd name="T103" fmla="*/ 0 h 619"/>
              <a:gd name="T104" fmla="*/ 634 w 634"/>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6" name="稻壳儿小白白(http://dwz.cn/Wu2UP)"/>
          <p:cNvSpPr>
            <a:spLocks/>
          </p:cNvSpPr>
          <p:nvPr/>
        </p:nvSpPr>
        <p:spPr bwMode="auto">
          <a:xfrm>
            <a:off x="9086850" y="3579813"/>
            <a:ext cx="509588" cy="377825"/>
          </a:xfrm>
          <a:custGeom>
            <a:avLst/>
            <a:gdLst>
              <a:gd name="T0" fmla="*/ 2147483647 w 634"/>
              <a:gd name="T1" fmla="*/ 2147483647 h 472"/>
              <a:gd name="T2" fmla="*/ 2147483647 w 634"/>
              <a:gd name="T3" fmla="*/ 2147483647 h 472"/>
              <a:gd name="T4" fmla="*/ 2147483647 w 634"/>
              <a:gd name="T5" fmla="*/ 2147483647 h 472"/>
              <a:gd name="T6" fmla="*/ 2147483647 w 634"/>
              <a:gd name="T7" fmla="*/ 2147483647 h 472"/>
              <a:gd name="T8" fmla="*/ 2147483647 w 634"/>
              <a:gd name="T9" fmla="*/ 2147483647 h 472"/>
              <a:gd name="T10" fmla="*/ 2147483647 w 634"/>
              <a:gd name="T11" fmla="*/ 2147483647 h 472"/>
              <a:gd name="T12" fmla="*/ 2147483647 w 634"/>
              <a:gd name="T13" fmla="*/ 2147483647 h 472"/>
              <a:gd name="T14" fmla="*/ 2147483647 w 634"/>
              <a:gd name="T15" fmla="*/ 2147483647 h 472"/>
              <a:gd name="T16" fmla="*/ 2147483647 w 634"/>
              <a:gd name="T17" fmla="*/ 2147483647 h 472"/>
              <a:gd name="T18" fmla="*/ 2147483647 w 634"/>
              <a:gd name="T19" fmla="*/ 2147483647 h 472"/>
              <a:gd name="T20" fmla="*/ 2147483647 w 634"/>
              <a:gd name="T21" fmla="*/ 2147483647 h 472"/>
              <a:gd name="T22" fmla="*/ 2147483647 w 634"/>
              <a:gd name="T23" fmla="*/ 2147483647 h 472"/>
              <a:gd name="T24" fmla="*/ 2147483647 w 634"/>
              <a:gd name="T25" fmla="*/ 2147483647 h 472"/>
              <a:gd name="T26" fmla="*/ 2147483647 w 634"/>
              <a:gd name="T27" fmla="*/ 2147483647 h 472"/>
              <a:gd name="T28" fmla="*/ 2147483647 w 634"/>
              <a:gd name="T29" fmla="*/ 2147483647 h 472"/>
              <a:gd name="T30" fmla="*/ 2147483647 w 634"/>
              <a:gd name="T31" fmla="*/ 2147483647 h 472"/>
              <a:gd name="T32" fmla="*/ 2147483647 w 634"/>
              <a:gd name="T33" fmla="*/ 0 h 472"/>
              <a:gd name="T34" fmla="*/ 2147483647 w 634"/>
              <a:gd name="T35" fmla="*/ 0 h 472"/>
              <a:gd name="T36" fmla="*/ 2147483647 w 634"/>
              <a:gd name="T37" fmla="*/ 0 h 472"/>
              <a:gd name="T38" fmla="*/ 0 w 634"/>
              <a:gd name="T39" fmla="*/ 2147483647 h 472"/>
              <a:gd name="T40" fmla="*/ 0 w 634"/>
              <a:gd name="T41" fmla="*/ 2147483647 h 472"/>
              <a:gd name="T42" fmla="*/ 2147483647 w 634"/>
              <a:gd name="T43" fmla="*/ 2147483647 h 472"/>
              <a:gd name="T44" fmla="*/ 2147483647 w 634"/>
              <a:gd name="T45" fmla="*/ 2147483647 h 472"/>
              <a:gd name="T46" fmla="*/ 2147483647 w 634"/>
              <a:gd name="T47" fmla="*/ 2147483647 h 472"/>
              <a:gd name="T48" fmla="*/ 2147483647 w 634"/>
              <a:gd name="T49" fmla="*/ 2147483647 h 472"/>
              <a:gd name="T50" fmla="*/ 2147483647 w 634"/>
              <a:gd name="T51" fmla="*/ 0 h 472"/>
              <a:gd name="T52" fmla="*/ 2147483647 w 634"/>
              <a:gd name="T53" fmla="*/ 2147483647 h 472"/>
              <a:gd name="T54" fmla="*/ 2147483647 w 634"/>
              <a:gd name="T55" fmla="*/ 2147483647 h 472"/>
              <a:gd name="T56" fmla="*/ 2147483647 w 634"/>
              <a:gd name="T57" fmla="*/ 2147483647 h 472"/>
              <a:gd name="T58" fmla="*/ 2147483647 w 634"/>
              <a:gd name="T59" fmla="*/ 2147483647 h 472"/>
              <a:gd name="T60" fmla="*/ 2147483647 w 634"/>
              <a:gd name="T61" fmla="*/ 2147483647 h 472"/>
              <a:gd name="T62" fmla="*/ 2147483647 w 634"/>
              <a:gd name="T63" fmla="*/ 2147483647 h 472"/>
              <a:gd name="T64" fmla="*/ 2147483647 w 634"/>
              <a:gd name="T65" fmla="*/ 2147483647 h 472"/>
              <a:gd name="T66" fmla="*/ 2147483647 w 634"/>
              <a:gd name="T67" fmla="*/ 2147483647 h 472"/>
              <a:gd name="T68" fmla="*/ 2147483647 w 634"/>
              <a:gd name="T69" fmla="*/ 2147483647 h 472"/>
              <a:gd name="T70" fmla="*/ 2147483647 w 634"/>
              <a:gd name="T71" fmla="*/ 2147483647 h 472"/>
              <a:gd name="T72" fmla="*/ 2147483647 w 634"/>
              <a:gd name="T73" fmla="*/ 2147483647 h 472"/>
              <a:gd name="T74" fmla="*/ 2147483647 w 634"/>
              <a:gd name="T75" fmla="*/ 2147483647 h 472"/>
              <a:gd name="T76" fmla="*/ 2147483647 w 634"/>
              <a:gd name="T77" fmla="*/ 2147483647 h 472"/>
              <a:gd name="T78" fmla="*/ 2147483647 w 634"/>
              <a:gd name="T79" fmla="*/ 2147483647 h 472"/>
              <a:gd name="T80" fmla="*/ 2147483647 w 634"/>
              <a:gd name="T81" fmla="*/ 2147483647 h 472"/>
              <a:gd name="T82" fmla="*/ 2147483647 w 634"/>
              <a:gd name="T83" fmla="*/ 2147483647 h 472"/>
              <a:gd name="T84" fmla="*/ 2147483647 w 634"/>
              <a:gd name="T85" fmla="*/ 2147483647 h 472"/>
              <a:gd name="T86" fmla="*/ 2147483647 w 634"/>
              <a:gd name="T87" fmla="*/ 2147483647 h 472"/>
              <a:gd name="T88" fmla="*/ 2147483647 w 634"/>
              <a:gd name="T89" fmla="*/ 2147483647 h 472"/>
              <a:gd name="T90" fmla="*/ 2147483647 w 634"/>
              <a:gd name="T91" fmla="*/ 2147483647 h 472"/>
              <a:gd name="T92" fmla="*/ 2147483647 w 634"/>
              <a:gd name="T93" fmla="*/ 2147483647 h 472"/>
              <a:gd name="T94" fmla="*/ 2147483647 w 634"/>
              <a:gd name="T95" fmla="*/ 2147483647 h 472"/>
              <a:gd name="T96" fmla="*/ 2147483647 w 634"/>
              <a:gd name="T97" fmla="*/ 2147483647 h 472"/>
              <a:gd name="T98" fmla="*/ 2147483647 w 634"/>
              <a:gd name="T99" fmla="*/ 2147483647 h 472"/>
              <a:gd name="T100" fmla="*/ 2147483647 w 634"/>
              <a:gd name="T101" fmla="*/ 2147483647 h 472"/>
              <a:gd name="T102" fmla="*/ 2147483647 w 634"/>
              <a:gd name="T103" fmla="*/ 2147483647 h 472"/>
              <a:gd name="T104" fmla="*/ 2147483647 w 634"/>
              <a:gd name="T105" fmla="*/ 2147483647 h 472"/>
              <a:gd name="T106" fmla="*/ 2147483647 w 634"/>
              <a:gd name="T107" fmla="*/ 2147483647 h 472"/>
              <a:gd name="T108" fmla="*/ 2147483647 w 634"/>
              <a:gd name="T109" fmla="*/ 2147483647 h 472"/>
              <a:gd name="T110" fmla="*/ 2147483647 w 634"/>
              <a:gd name="T111" fmla="*/ 2147483647 h 4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34"/>
              <a:gd name="T169" fmla="*/ 0 h 472"/>
              <a:gd name="T170" fmla="*/ 634 w 634"/>
              <a:gd name="T171" fmla="*/ 472 h 4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34" h="472">
                <a:moveTo>
                  <a:pt x="338" y="280"/>
                </a:moveTo>
                <a:lnTo>
                  <a:pt x="338" y="280"/>
                </a:lnTo>
                <a:cubicBezTo>
                  <a:pt x="103" y="280"/>
                  <a:pt x="103" y="280"/>
                  <a:pt x="103" y="280"/>
                </a:cubicBezTo>
                <a:cubicBezTo>
                  <a:pt x="88" y="280"/>
                  <a:pt x="73" y="280"/>
                  <a:pt x="73" y="294"/>
                </a:cubicBezTo>
                <a:cubicBezTo>
                  <a:pt x="73" y="309"/>
                  <a:pt x="88" y="309"/>
                  <a:pt x="103" y="309"/>
                </a:cubicBezTo>
                <a:cubicBezTo>
                  <a:pt x="338" y="309"/>
                  <a:pt x="338" y="309"/>
                  <a:pt x="338" y="309"/>
                </a:cubicBezTo>
                <a:cubicBezTo>
                  <a:pt x="338" y="309"/>
                  <a:pt x="353" y="309"/>
                  <a:pt x="353" y="294"/>
                </a:cubicBezTo>
                <a:cubicBezTo>
                  <a:pt x="353" y="280"/>
                  <a:pt x="338" y="280"/>
                  <a:pt x="338" y="280"/>
                </a:cubicBezTo>
                <a:close/>
                <a:moveTo>
                  <a:pt x="338" y="353"/>
                </a:moveTo>
                <a:lnTo>
                  <a:pt x="338" y="353"/>
                </a:lnTo>
                <a:cubicBezTo>
                  <a:pt x="103" y="353"/>
                  <a:pt x="103" y="353"/>
                  <a:pt x="103" y="353"/>
                </a:cubicBezTo>
                <a:cubicBezTo>
                  <a:pt x="88" y="353"/>
                  <a:pt x="73" y="368"/>
                  <a:pt x="73" y="368"/>
                </a:cubicBezTo>
                <a:cubicBezTo>
                  <a:pt x="73" y="383"/>
                  <a:pt x="88" y="397"/>
                  <a:pt x="103" y="397"/>
                </a:cubicBezTo>
                <a:cubicBezTo>
                  <a:pt x="338" y="397"/>
                  <a:pt x="338" y="397"/>
                  <a:pt x="338" y="397"/>
                </a:cubicBezTo>
                <a:cubicBezTo>
                  <a:pt x="338" y="397"/>
                  <a:pt x="353" y="383"/>
                  <a:pt x="353" y="368"/>
                </a:cubicBezTo>
                <a:lnTo>
                  <a:pt x="338" y="353"/>
                </a:lnTo>
                <a:close/>
                <a:moveTo>
                  <a:pt x="544" y="0"/>
                </a:moveTo>
                <a:lnTo>
                  <a:pt x="544" y="0"/>
                </a:lnTo>
                <a:cubicBezTo>
                  <a:pt x="73" y="0"/>
                  <a:pt x="73" y="0"/>
                  <a:pt x="73" y="0"/>
                </a:cubicBezTo>
                <a:cubicBezTo>
                  <a:pt x="29" y="0"/>
                  <a:pt x="0" y="30"/>
                  <a:pt x="0" y="73"/>
                </a:cubicBezTo>
                <a:cubicBezTo>
                  <a:pt x="0" y="397"/>
                  <a:pt x="0" y="397"/>
                  <a:pt x="0" y="397"/>
                </a:cubicBezTo>
                <a:cubicBezTo>
                  <a:pt x="0" y="442"/>
                  <a:pt x="29" y="471"/>
                  <a:pt x="73" y="471"/>
                </a:cubicBezTo>
                <a:cubicBezTo>
                  <a:pt x="544" y="471"/>
                  <a:pt x="544" y="471"/>
                  <a:pt x="544" y="471"/>
                </a:cubicBezTo>
                <a:cubicBezTo>
                  <a:pt x="588" y="471"/>
                  <a:pt x="633" y="442"/>
                  <a:pt x="633" y="397"/>
                </a:cubicBezTo>
                <a:cubicBezTo>
                  <a:pt x="633" y="73"/>
                  <a:pt x="633" y="73"/>
                  <a:pt x="633" y="73"/>
                </a:cubicBezTo>
                <a:cubicBezTo>
                  <a:pt x="633" y="30"/>
                  <a:pt x="588" y="0"/>
                  <a:pt x="544" y="0"/>
                </a:cubicBezTo>
                <a:close/>
                <a:moveTo>
                  <a:pt x="588" y="397"/>
                </a:moveTo>
                <a:lnTo>
                  <a:pt x="588" y="397"/>
                </a:lnTo>
                <a:cubicBezTo>
                  <a:pt x="588" y="412"/>
                  <a:pt x="574" y="427"/>
                  <a:pt x="544" y="427"/>
                </a:cubicBezTo>
                <a:cubicBezTo>
                  <a:pt x="73" y="427"/>
                  <a:pt x="73" y="427"/>
                  <a:pt x="73" y="427"/>
                </a:cubicBezTo>
                <a:cubicBezTo>
                  <a:pt x="59" y="427"/>
                  <a:pt x="44" y="412"/>
                  <a:pt x="44" y="397"/>
                </a:cubicBezTo>
                <a:cubicBezTo>
                  <a:pt x="44" y="73"/>
                  <a:pt x="44" y="73"/>
                  <a:pt x="44" y="73"/>
                </a:cubicBezTo>
                <a:cubicBezTo>
                  <a:pt x="44" y="59"/>
                  <a:pt x="59" y="44"/>
                  <a:pt x="73" y="44"/>
                </a:cubicBezTo>
                <a:cubicBezTo>
                  <a:pt x="544" y="44"/>
                  <a:pt x="544" y="44"/>
                  <a:pt x="544" y="44"/>
                </a:cubicBezTo>
                <a:cubicBezTo>
                  <a:pt x="574" y="44"/>
                  <a:pt x="588" y="59"/>
                  <a:pt x="588" y="73"/>
                </a:cubicBezTo>
                <a:lnTo>
                  <a:pt x="588" y="397"/>
                </a:lnTo>
                <a:close/>
                <a:moveTo>
                  <a:pt x="515" y="73"/>
                </a:moveTo>
                <a:lnTo>
                  <a:pt x="515" y="73"/>
                </a:lnTo>
                <a:cubicBezTo>
                  <a:pt x="426" y="73"/>
                  <a:pt x="426" y="73"/>
                  <a:pt x="426" y="73"/>
                </a:cubicBezTo>
                <a:cubicBezTo>
                  <a:pt x="412" y="73"/>
                  <a:pt x="397" y="103"/>
                  <a:pt x="397" y="118"/>
                </a:cubicBezTo>
                <a:cubicBezTo>
                  <a:pt x="397" y="191"/>
                  <a:pt x="397" y="191"/>
                  <a:pt x="397" y="191"/>
                </a:cubicBezTo>
                <a:cubicBezTo>
                  <a:pt x="397" y="221"/>
                  <a:pt x="412" y="235"/>
                  <a:pt x="426" y="235"/>
                </a:cubicBezTo>
                <a:cubicBezTo>
                  <a:pt x="515" y="235"/>
                  <a:pt x="515" y="235"/>
                  <a:pt x="515" y="235"/>
                </a:cubicBezTo>
                <a:cubicBezTo>
                  <a:pt x="530" y="235"/>
                  <a:pt x="544" y="221"/>
                  <a:pt x="544" y="191"/>
                </a:cubicBezTo>
                <a:cubicBezTo>
                  <a:pt x="544" y="118"/>
                  <a:pt x="544" y="118"/>
                  <a:pt x="544" y="118"/>
                </a:cubicBezTo>
                <a:cubicBezTo>
                  <a:pt x="544" y="103"/>
                  <a:pt x="530" y="73"/>
                  <a:pt x="515" y="73"/>
                </a:cubicBezTo>
                <a:close/>
                <a:moveTo>
                  <a:pt x="515" y="177"/>
                </a:moveTo>
                <a:lnTo>
                  <a:pt x="515" y="177"/>
                </a:lnTo>
                <a:cubicBezTo>
                  <a:pt x="515" y="191"/>
                  <a:pt x="500" y="191"/>
                  <a:pt x="485" y="191"/>
                </a:cubicBezTo>
                <a:cubicBezTo>
                  <a:pt x="456" y="191"/>
                  <a:pt x="456" y="191"/>
                  <a:pt x="456" y="191"/>
                </a:cubicBezTo>
                <a:cubicBezTo>
                  <a:pt x="442" y="191"/>
                  <a:pt x="426" y="191"/>
                  <a:pt x="426" y="177"/>
                </a:cubicBezTo>
                <a:cubicBezTo>
                  <a:pt x="426" y="132"/>
                  <a:pt x="426" y="132"/>
                  <a:pt x="426" y="132"/>
                </a:cubicBezTo>
                <a:cubicBezTo>
                  <a:pt x="426" y="132"/>
                  <a:pt x="442" y="118"/>
                  <a:pt x="456" y="118"/>
                </a:cubicBezTo>
                <a:cubicBezTo>
                  <a:pt x="485" y="118"/>
                  <a:pt x="485" y="118"/>
                  <a:pt x="485" y="118"/>
                </a:cubicBezTo>
                <a:cubicBezTo>
                  <a:pt x="500" y="118"/>
                  <a:pt x="515" y="132"/>
                  <a:pt x="515" y="132"/>
                </a:cubicBezTo>
                <a:lnTo>
                  <a:pt x="515" y="1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7" name="稻壳儿小白白(http://dwz.cn/Wu2UP)"/>
          <p:cNvSpPr>
            <a:spLocks/>
          </p:cNvSpPr>
          <p:nvPr/>
        </p:nvSpPr>
        <p:spPr bwMode="auto">
          <a:xfrm>
            <a:off x="8274050" y="3579813"/>
            <a:ext cx="495300" cy="377825"/>
          </a:xfrm>
          <a:custGeom>
            <a:avLst/>
            <a:gdLst>
              <a:gd name="T0" fmla="*/ 2147483647 w 619"/>
              <a:gd name="T1" fmla="*/ 0 h 472"/>
              <a:gd name="T2" fmla="*/ 2147483647 w 619"/>
              <a:gd name="T3" fmla="*/ 0 h 472"/>
              <a:gd name="T4" fmla="*/ 2147483647 w 619"/>
              <a:gd name="T5" fmla="*/ 0 h 472"/>
              <a:gd name="T6" fmla="*/ 0 w 619"/>
              <a:gd name="T7" fmla="*/ 2147483647 h 472"/>
              <a:gd name="T8" fmla="*/ 0 w 619"/>
              <a:gd name="T9" fmla="*/ 2147483647 h 472"/>
              <a:gd name="T10" fmla="*/ 2147483647 w 619"/>
              <a:gd name="T11" fmla="*/ 2147483647 h 472"/>
              <a:gd name="T12" fmla="*/ 2147483647 w 619"/>
              <a:gd name="T13" fmla="*/ 2147483647 h 472"/>
              <a:gd name="T14" fmla="*/ 2147483647 w 619"/>
              <a:gd name="T15" fmla="*/ 2147483647 h 472"/>
              <a:gd name="T16" fmla="*/ 2147483647 w 619"/>
              <a:gd name="T17" fmla="*/ 2147483647 h 472"/>
              <a:gd name="T18" fmla="*/ 2147483647 w 619"/>
              <a:gd name="T19" fmla="*/ 0 h 472"/>
              <a:gd name="T20" fmla="*/ 2147483647 w 619"/>
              <a:gd name="T21" fmla="*/ 2147483647 h 472"/>
              <a:gd name="T22" fmla="*/ 2147483647 w 619"/>
              <a:gd name="T23" fmla="*/ 2147483647 h 472"/>
              <a:gd name="T24" fmla="*/ 2147483647 w 619"/>
              <a:gd name="T25" fmla="*/ 2147483647 h 472"/>
              <a:gd name="T26" fmla="*/ 2147483647 w 619"/>
              <a:gd name="T27" fmla="*/ 2147483647 h 472"/>
              <a:gd name="T28" fmla="*/ 2147483647 w 619"/>
              <a:gd name="T29" fmla="*/ 2147483647 h 472"/>
              <a:gd name="T30" fmla="*/ 2147483647 w 619"/>
              <a:gd name="T31" fmla="*/ 2147483647 h 472"/>
              <a:gd name="T32" fmla="*/ 2147483647 w 619"/>
              <a:gd name="T33" fmla="*/ 2147483647 h 472"/>
              <a:gd name="T34" fmla="*/ 2147483647 w 619"/>
              <a:gd name="T35" fmla="*/ 2147483647 h 472"/>
              <a:gd name="T36" fmla="*/ 2147483647 w 619"/>
              <a:gd name="T37" fmla="*/ 2147483647 h 472"/>
              <a:gd name="T38" fmla="*/ 2147483647 w 619"/>
              <a:gd name="T39" fmla="*/ 2147483647 h 472"/>
              <a:gd name="T40" fmla="*/ 2147483647 w 619"/>
              <a:gd name="T41" fmla="*/ 2147483647 h 472"/>
              <a:gd name="T42" fmla="*/ 2147483647 w 619"/>
              <a:gd name="T43" fmla="*/ 2147483647 h 472"/>
              <a:gd name="T44" fmla="*/ 2147483647 w 619"/>
              <a:gd name="T45" fmla="*/ 2147483647 h 472"/>
              <a:gd name="T46" fmla="*/ 2147483647 w 619"/>
              <a:gd name="T47" fmla="*/ 2147483647 h 472"/>
              <a:gd name="T48" fmla="*/ 2147483647 w 619"/>
              <a:gd name="T49" fmla="*/ 2147483647 h 472"/>
              <a:gd name="T50" fmla="*/ 2147483647 w 619"/>
              <a:gd name="T51" fmla="*/ 2147483647 h 472"/>
              <a:gd name="T52" fmla="*/ 2147483647 w 619"/>
              <a:gd name="T53" fmla="*/ 2147483647 h 472"/>
              <a:gd name="T54" fmla="*/ 2147483647 w 619"/>
              <a:gd name="T55" fmla="*/ 2147483647 h 472"/>
              <a:gd name="T56" fmla="*/ 2147483647 w 619"/>
              <a:gd name="T57" fmla="*/ 2147483647 h 472"/>
              <a:gd name="T58" fmla="*/ 2147483647 w 619"/>
              <a:gd name="T59" fmla="*/ 2147483647 h 472"/>
              <a:gd name="T60" fmla="*/ 2147483647 w 619"/>
              <a:gd name="T61" fmla="*/ 2147483647 h 472"/>
              <a:gd name="T62" fmla="*/ 2147483647 w 619"/>
              <a:gd name="T63" fmla="*/ 2147483647 h 4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9"/>
              <a:gd name="T97" fmla="*/ 0 h 472"/>
              <a:gd name="T98" fmla="*/ 619 w 619"/>
              <a:gd name="T99" fmla="*/ 472 h 4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8" name="稻壳儿小白白(http://dwz.cn/Wu2UP)"/>
          <p:cNvSpPr>
            <a:spLocks/>
          </p:cNvSpPr>
          <p:nvPr/>
        </p:nvSpPr>
        <p:spPr bwMode="auto">
          <a:xfrm>
            <a:off x="7443788" y="3517900"/>
            <a:ext cx="511175" cy="496888"/>
          </a:xfrm>
          <a:custGeom>
            <a:avLst/>
            <a:gdLst>
              <a:gd name="T0" fmla="*/ 2147483647 w 634"/>
              <a:gd name="T1" fmla="*/ 0 h 619"/>
              <a:gd name="T2" fmla="*/ 2147483647 w 634"/>
              <a:gd name="T3" fmla="*/ 0 h 619"/>
              <a:gd name="T4" fmla="*/ 2147483647 w 634"/>
              <a:gd name="T5" fmla="*/ 0 h 619"/>
              <a:gd name="T6" fmla="*/ 0 w 634"/>
              <a:gd name="T7" fmla="*/ 2147483647 h 619"/>
              <a:gd name="T8" fmla="*/ 0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2147483647 h 619"/>
              <a:gd name="T20" fmla="*/ 2147483647 w 634"/>
              <a:gd name="T21" fmla="*/ 2147483647 h 619"/>
              <a:gd name="T22" fmla="*/ 2147483647 w 634"/>
              <a:gd name="T23" fmla="*/ 2147483647 h 619"/>
              <a:gd name="T24" fmla="*/ 2147483647 w 634"/>
              <a:gd name="T25" fmla="*/ 0 h 619"/>
              <a:gd name="T26" fmla="*/ 2147483647 w 634"/>
              <a:gd name="T27" fmla="*/ 2147483647 h 619"/>
              <a:gd name="T28" fmla="*/ 2147483647 w 634"/>
              <a:gd name="T29" fmla="*/ 2147483647 h 619"/>
              <a:gd name="T30" fmla="*/ 2147483647 w 634"/>
              <a:gd name="T31" fmla="*/ 2147483647 h 619"/>
              <a:gd name="T32" fmla="*/ 2147483647 w 634"/>
              <a:gd name="T33" fmla="*/ 2147483647 h 619"/>
              <a:gd name="T34" fmla="*/ 2147483647 w 634"/>
              <a:gd name="T35" fmla="*/ 2147483647 h 619"/>
              <a:gd name="T36" fmla="*/ 2147483647 w 634"/>
              <a:gd name="T37" fmla="*/ 2147483647 h 619"/>
              <a:gd name="T38" fmla="*/ 2147483647 w 634"/>
              <a:gd name="T39" fmla="*/ 2147483647 h 619"/>
              <a:gd name="T40" fmla="*/ 2147483647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2147483647 h 6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619"/>
              <a:gd name="T80" fmla="*/ 634 w 634"/>
              <a:gd name="T81" fmla="*/ 619 h 6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619">
                <a:moveTo>
                  <a:pt x="530" y="0"/>
                </a:moveTo>
                <a:lnTo>
                  <a:pt x="530" y="0"/>
                </a:lnTo>
                <a:cubicBezTo>
                  <a:pt x="103" y="0"/>
                  <a:pt x="103" y="0"/>
                  <a:pt x="103" y="0"/>
                </a:cubicBezTo>
                <a:cubicBezTo>
                  <a:pt x="59" y="0"/>
                  <a:pt x="0" y="45"/>
                  <a:pt x="0" y="104"/>
                </a:cubicBezTo>
                <a:cubicBezTo>
                  <a:pt x="0" y="427"/>
                  <a:pt x="0" y="427"/>
                  <a:pt x="0" y="427"/>
                </a:cubicBezTo>
                <a:cubicBezTo>
                  <a:pt x="0" y="486"/>
                  <a:pt x="45" y="530"/>
                  <a:pt x="103" y="530"/>
                </a:cubicBezTo>
                <a:cubicBezTo>
                  <a:pt x="236" y="530"/>
                  <a:pt x="236" y="530"/>
                  <a:pt x="236" y="530"/>
                </a:cubicBezTo>
                <a:cubicBezTo>
                  <a:pt x="324" y="618"/>
                  <a:pt x="324" y="618"/>
                  <a:pt x="324" y="618"/>
                </a:cubicBezTo>
                <a:cubicBezTo>
                  <a:pt x="398" y="530"/>
                  <a:pt x="398" y="530"/>
                  <a:pt x="398" y="530"/>
                </a:cubicBezTo>
                <a:cubicBezTo>
                  <a:pt x="530" y="530"/>
                  <a:pt x="530" y="530"/>
                  <a:pt x="530" y="530"/>
                </a:cubicBezTo>
                <a:cubicBezTo>
                  <a:pt x="589" y="530"/>
                  <a:pt x="633" y="486"/>
                  <a:pt x="633" y="427"/>
                </a:cubicBezTo>
                <a:cubicBezTo>
                  <a:pt x="633" y="104"/>
                  <a:pt x="633" y="104"/>
                  <a:pt x="633" y="104"/>
                </a:cubicBezTo>
                <a:cubicBezTo>
                  <a:pt x="633" y="45"/>
                  <a:pt x="589" y="0"/>
                  <a:pt x="530" y="0"/>
                </a:cubicBezTo>
                <a:close/>
                <a:moveTo>
                  <a:pt x="589" y="427"/>
                </a:moveTo>
                <a:lnTo>
                  <a:pt x="589" y="427"/>
                </a:lnTo>
                <a:cubicBezTo>
                  <a:pt x="589" y="457"/>
                  <a:pt x="560" y="486"/>
                  <a:pt x="530" y="486"/>
                </a:cubicBezTo>
                <a:cubicBezTo>
                  <a:pt x="383" y="486"/>
                  <a:pt x="383" y="486"/>
                  <a:pt x="383" y="486"/>
                </a:cubicBezTo>
                <a:cubicBezTo>
                  <a:pt x="324" y="560"/>
                  <a:pt x="324" y="560"/>
                  <a:pt x="324" y="560"/>
                </a:cubicBezTo>
                <a:cubicBezTo>
                  <a:pt x="265" y="486"/>
                  <a:pt x="265" y="486"/>
                  <a:pt x="265" y="486"/>
                </a:cubicBezTo>
                <a:cubicBezTo>
                  <a:pt x="103" y="486"/>
                  <a:pt x="103" y="486"/>
                  <a:pt x="103" y="486"/>
                </a:cubicBezTo>
                <a:cubicBezTo>
                  <a:pt x="74" y="486"/>
                  <a:pt x="45" y="457"/>
                  <a:pt x="45" y="427"/>
                </a:cubicBezTo>
                <a:cubicBezTo>
                  <a:pt x="45" y="88"/>
                  <a:pt x="45" y="88"/>
                  <a:pt x="45" y="88"/>
                </a:cubicBezTo>
                <a:cubicBezTo>
                  <a:pt x="45" y="59"/>
                  <a:pt x="74" y="30"/>
                  <a:pt x="103" y="30"/>
                </a:cubicBezTo>
                <a:cubicBezTo>
                  <a:pt x="530" y="30"/>
                  <a:pt x="530" y="30"/>
                  <a:pt x="530" y="30"/>
                </a:cubicBezTo>
                <a:cubicBezTo>
                  <a:pt x="560" y="30"/>
                  <a:pt x="589" y="59"/>
                  <a:pt x="589" y="88"/>
                </a:cubicBezTo>
                <a:lnTo>
                  <a:pt x="589" y="4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19" name="稻壳儿小白白(http://dwz.cn/Wu2UP)"/>
          <p:cNvSpPr>
            <a:spLocks/>
          </p:cNvSpPr>
          <p:nvPr/>
        </p:nvSpPr>
        <p:spPr bwMode="auto">
          <a:xfrm>
            <a:off x="6629400" y="3517900"/>
            <a:ext cx="509588" cy="496888"/>
          </a:xfrm>
          <a:custGeom>
            <a:avLst/>
            <a:gdLst>
              <a:gd name="T0" fmla="*/ 2147483647 w 634"/>
              <a:gd name="T1" fmla="*/ 0 h 619"/>
              <a:gd name="T2" fmla="*/ 2147483647 w 634"/>
              <a:gd name="T3" fmla="*/ 0 h 619"/>
              <a:gd name="T4" fmla="*/ 0 w 634"/>
              <a:gd name="T5" fmla="*/ 2147483647 h 619"/>
              <a:gd name="T6" fmla="*/ 2147483647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0 h 619"/>
              <a:gd name="T16" fmla="*/ 2147483647 w 634"/>
              <a:gd name="T17" fmla="*/ 2147483647 h 619"/>
              <a:gd name="T18" fmla="*/ 2147483647 w 634"/>
              <a:gd name="T19" fmla="*/ 2147483647 h 619"/>
              <a:gd name="T20" fmla="*/ 2147483647 w 634"/>
              <a:gd name="T21" fmla="*/ 2147483647 h 619"/>
              <a:gd name="T22" fmla="*/ 2147483647 w 634"/>
              <a:gd name="T23" fmla="*/ 2147483647 h 619"/>
              <a:gd name="T24" fmla="*/ 2147483647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2147483647 h 6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4"/>
              <a:gd name="T52" fmla="*/ 0 h 619"/>
              <a:gd name="T53" fmla="*/ 634 w 634"/>
              <a:gd name="T54" fmla="*/ 619 h 6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4" h="619">
                <a:moveTo>
                  <a:pt x="309" y="0"/>
                </a:moveTo>
                <a:lnTo>
                  <a:pt x="309" y="0"/>
                </a:lnTo>
                <a:cubicBezTo>
                  <a:pt x="147" y="0"/>
                  <a:pt x="0" y="118"/>
                  <a:pt x="0" y="265"/>
                </a:cubicBezTo>
                <a:cubicBezTo>
                  <a:pt x="0" y="383"/>
                  <a:pt x="103" y="486"/>
                  <a:pt x="221" y="530"/>
                </a:cubicBezTo>
                <a:cubicBezTo>
                  <a:pt x="309" y="618"/>
                  <a:pt x="309" y="618"/>
                  <a:pt x="309" y="618"/>
                </a:cubicBezTo>
                <a:cubicBezTo>
                  <a:pt x="397" y="530"/>
                  <a:pt x="397" y="530"/>
                  <a:pt x="397" y="530"/>
                </a:cubicBezTo>
                <a:cubicBezTo>
                  <a:pt x="530" y="486"/>
                  <a:pt x="633" y="383"/>
                  <a:pt x="633" y="265"/>
                </a:cubicBezTo>
                <a:cubicBezTo>
                  <a:pt x="633" y="118"/>
                  <a:pt x="485" y="0"/>
                  <a:pt x="309" y="0"/>
                </a:cubicBezTo>
                <a:close/>
                <a:moveTo>
                  <a:pt x="383" y="486"/>
                </a:moveTo>
                <a:lnTo>
                  <a:pt x="383" y="486"/>
                </a:lnTo>
                <a:cubicBezTo>
                  <a:pt x="338" y="530"/>
                  <a:pt x="338" y="530"/>
                  <a:pt x="338" y="530"/>
                </a:cubicBezTo>
                <a:cubicBezTo>
                  <a:pt x="309" y="560"/>
                  <a:pt x="309" y="560"/>
                  <a:pt x="309" y="560"/>
                </a:cubicBezTo>
                <a:cubicBezTo>
                  <a:pt x="250" y="486"/>
                  <a:pt x="250" y="486"/>
                  <a:pt x="250" y="486"/>
                </a:cubicBezTo>
                <a:cubicBezTo>
                  <a:pt x="132" y="457"/>
                  <a:pt x="44" y="368"/>
                  <a:pt x="44" y="265"/>
                </a:cubicBezTo>
                <a:cubicBezTo>
                  <a:pt x="44" y="133"/>
                  <a:pt x="162" y="30"/>
                  <a:pt x="309" y="30"/>
                </a:cubicBezTo>
                <a:cubicBezTo>
                  <a:pt x="471" y="30"/>
                  <a:pt x="588" y="133"/>
                  <a:pt x="588" y="265"/>
                </a:cubicBezTo>
                <a:cubicBezTo>
                  <a:pt x="588" y="368"/>
                  <a:pt x="500" y="457"/>
                  <a:pt x="383" y="4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0" name="稻壳儿小白白(http://dwz.cn/Wu2UP)"/>
          <p:cNvSpPr>
            <a:spLocks/>
          </p:cNvSpPr>
          <p:nvPr/>
        </p:nvSpPr>
        <p:spPr bwMode="auto">
          <a:xfrm>
            <a:off x="5824538" y="3517900"/>
            <a:ext cx="485775" cy="496888"/>
          </a:xfrm>
          <a:custGeom>
            <a:avLst/>
            <a:gdLst>
              <a:gd name="T0" fmla="*/ 2147483647 w 604"/>
              <a:gd name="T1" fmla="*/ 2147483647 h 619"/>
              <a:gd name="T2" fmla="*/ 2147483647 w 604"/>
              <a:gd name="T3" fmla="*/ 2147483647 h 619"/>
              <a:gd name="T4" fmla="*/ 2147483647 w 604"/>
              <a:gd name="T5" fmla="*/ 2147483647 h 619"/>
              <a:gd name="T6" fmla="*/ 2147483647 w 604"/>
              <a:gd name="T7" fmla="*/ 2147483647 h 619"/>
              <a:gd name="T8" fmla="*/ 2147483647 w 604"/>
              <a:gd name="T9" fmla="*/ 2147483647 h 619"/>
              <a:gd name="T10" fmla="*/ 2147483647 w 604"/>
              <a:gd name="T11" fmla="*/ 2147483647 h 619"/>
              <a:gd name="T12" fmla="*/ 2147483647 w 604"/>
              <a:gd name="T13" fmla="*/ 2147483647 h 619"/>
              <a:gd name="T14" fmla="*/ 2147483647 w 604"/>
              <a:gd name="T15" fmla="*/ 2147483647 h 619"/>
              <a:gd name="T16" fmla="*/ 2147483647 w 604"/>
              <a:gd name="T17" fmla="*/ 2147483647 h 619"/>
              <a:gd name="T18" fmla="*/ 2147483647 w 604"/>
              <a:gd name="T19" fmla="*/ 2147483647 h 619"/>
              <a:gd name="T20" fmla="*/ 2147483647 w 604"/>
              <a:gd name="T21" fmla="*/ 2147483647 h 619"/>
              <a:gd name="T22" fmla="*/ 2147483647 w 604"/>
              <a:gd name="T23" fmla="*/ 2147483647 h 619"/>
              <a:gd name="T24" fmla="*/ 2147483647 w 604"/>
              <a:gd name="T25" fmla="*/ 2147483647 h 619"/>
              <a:gd name="T26" fmla="*/ 2147483647 w 604"/>
              <a:gd name="T27" fmla="*/ 2147483647 h 619"/>
              <a:gd name="T28" fmla="*/ 2147483647 w 604"/>
              <a:gd name="T29" fmla="*/ 2147483647 h 619"/>
              <a:gd name="T30" fmla="*/ 2147483647 w 604"/>
              <a:gd name="T31" fmla="*/ 2147483647 h 619"/>
              <a:gd name="T32" fmla="*/ 2147483647 w 604"/>
              <a:gd name="T33" fmla="*/ 2147483647 h 619"/>
              <a:gd name="T34" fmla="*/ 2147483647 w 604"/>
              <a:gd name="T35" fmla="*/ 2147483647 h 619"/>
              <a:gd name="T36" fmla="*/ 2147483647 w 604"/>
              <a:gd name="T37" fmla="*/ 2147483647 h 619"/>
              <a:gd name="T38" fmla="*/ 2147483647 w 604"/>
              <a:gd name="T39" fmla="*/ 2147483647 h 619"/>
              <a:gd name="T40" fmla="*/ 2147483647 w 604"/>
              <a:gd name="T41" fmla="*/ 2147483647 h 619"/>
              <a:gd name="T42" fmla="*/ 2147483647 w 604"/>
              <a:gd name="T43" fmla="*/ 2147483647 h 619"/>
              <a:gd name="T44" fmla="*/ 2147483647 w 604"/>
              <a:gd name="T45" fmla="*/ 2147483647 h 619"/>
              <a:gd name="T46" fmla="*/ 2147483647 w 604"/>
              <a:gd name="T47" fmla="*/ 2147483647 h 619"/>
              <a:gd name="T48" fmla="*/ 2147483647 w 604"/>
              <a:gd name="T49" fmla="*/ 2147483647 h 619"/>
              <a:gd name="T50" fmla="*/ 2147483647 w 604"/>
              <a:gd name="T51" fmla="*/ 2147483647 h 619"/>
              <a:gd name="T52" fmla="*/ 2147483647 w 604"/>
              <a:gd name="T53" fmla="*/ 2147483647 h 619"/>
              <a:gd name="T54" fmla="*/ 2147483647 w 604"/>
              <a:gd name="T55" fmla="*/ 2147483647 h 619"/>
              <a:gd name="T56" fmla="*/ 2147483647 w 604"/>
              <a:gd name="T57" fmla="*/ 2147483647 h 619"/>
              <a:gd name="T58" fmla="*/ 2147483647 w 604"/>
              <a:gd name="T59" fmla="*/ 2147483647 h 619"/>
              <a:gd name="T60" fmla="*/ 2147483647 w 604"/>
              <a:gd name="T61" fmla="*/ 2147483647 h 619"/>
              <a:gd name="T62" fmla="*/ 2147483647 w 604"/>
              <a:gd name="T63" fmla="*/ 2147483647 h 619"/>
              <a:gd name="T64" fmla="*/ 2147483647 w 604"/>
              <a:gd name="T65" fmla="*/ 2147483647 h 619"/>
              <a:gd name="T66" fmla="*/ 2147483647 w 604"/>
              <a:gd name="T67" fmla="*/ 2147483647 h 619"/>
              <a:gd name="T68" fmla="*/ 2147483647 w 604"/>
              <a:gd name="T69" fmla="*/ 2147483647 h 619"/>
              <a:gd name="T70" fmla="*/ 2147483647 w 604"/>
              <a:gd name="T71" fmla="*/ 2147483647 h 619"/>
              <a:gd name="T72" fmla="*/ 2147483647 w 604"/>
              <a:gd name="T73" fmla="*/ 2147483647 h 619"/>
              <a:gd name="T74" fmla="*/ 2147483647 w 604"/>
              <a:gd name="T75" fmla="*/ 2147483647 h 619"/>
              <a:gd name="T76" fmla="*/ 2147483647 w 604"/>
              <a:gd name="T77" fmla="*/ 2147483647 h 619"/>
              <a:gd name="T78" fmla="*/ 2147483647 w 604"/>
              <a:gd name="T79" fmla="*/ 2147483647 h 619"/>
              <a:gd name="T80" fmla="*/ 2147483647 w 604"/>
              <a:gd name="T81" fmla="*/ 0 h 619"/>
              <a:gd name="T82" fmla="*/ 0 w 604"/>
              <a:gd name="T83" fmla="*/ 2147483647 h 619"/>
              <a:gd name="T84" fmla="*/ 2147483647 w 604"/>
              <a:gd name="T85" fmla="*/ 2147483647 h 619"/>
              <a:gd name="T86" fmla="*/ 2147483647 w 604"/>
              <a:gd name="T87" fmla="*/ 2147483647 h 619"/>
              <a:gd name="T88" fmla="*/ 2147483647 w 604"/>
              <a:gd name="T89" fmla="*/ 2147483647 h 619"/>
              <a:gd name="T90" fmla="*/ 2147483647 w 604"/>
              <a:gd name="T91" fmla="*/ 2147483647 h 619"/>
              <a:gd name="T92" fmla="*/ 2147483647 w 604"/>
              <a:gd name="T93" fmla="*/ 2147483647 h 619"/>
              <a:gd name="T94" fmla="*/ 2147483647 w 604"/>
              <a:gd name="T95" fmla="*/ 2147483647 h 619"/>
              <a:gd name="T96" fmla="*/ 2147483647 w 604"/>
              <a:gd name="T97" fmla="*/ 2147483647 h 619"/>
              <a:gd name="T98" fmla="*/ 2147483647 w 604"/>
              <a:gd name="T99" fmla="*/ 2147483647 h 619"/>
              <a:gd name="T100" fmla="*/ 2147483647 w 604"/>
              <a:gd name="T101" fmla="*/ 2147483647 h 619"/>
              <a:gd name="T102" fmla="*/ 2147483647 w 604"/>
              <a:gd name="T103" fmla="*/ 2147483647 h 619"/>
              <a:gd name="T104" fmla="*/ 2147483647 w 604"/>
              <a:gd name="T105" fmla="*/ 2147483647 h 619"/>
              <a:gd name="T106" fmla="*/ 2147483647 w 604"/>
              <a:gd name="T107" fmla="*/ 2147483647 h 6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04"/>
              <a:gd name="T163" fmla="*/ 0 h 619"/>
              <a:gd name="T164" fmla="*/ 604 w 604"/>
              <a:gd name="T165" fmla="*/ 619 h 61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04" h="619">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1" name="稻壳儿小白白(http://dwz.cn/Wu2UP)"/>
          <p:cNvSpPr>
            <a:spLocks/>
          </p:cNvSpPr>
          <p:nvPr/>
        </p:nvSpPr>
        <p:spPr bwMode="auto">
          <a:xfrm>
            <a:off x="4986338" y="3517900"/>
            <a:ext cx="511175" cy="496888"/>
          </a:xfrm>
          <a:custGeom>
            <a:avLst/>
            <a:gdLst>
              <a:gd name="T0" fmla="*/ 2147483647 w 634"/>
              <a:gd name="T1" fmla="*/ 2147483647 h 619"/>
              <a:gd name="T2" fmla="*/ 2147483647 w 634"/>
              <a:gd name="T3" fmla="*/ 2147483647 h 619"/>
              <a:gd name="T4" fmla="*/ 2147483647 w 634"/>
              <a:gd name="T5" fmla="*/ 2147483647 h 619"/>
              <a:gd name="T6" fmla="*/ 2147483647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2147483647 h 619"/>
              <a:gd name="T20" fmla="*/ 2147483647 w 634"/>
              <a:gd name="T21" fmla="*/ 2147483647 h 619"/>
              <a:gd name="T22" fmla="*/ 2147483647 w 634"/>
              <a:gd name="T23" fmla="*/ 2147483647 h 619"/>
              <a:gd name="T24" fmla="*/ 2147483647 w 634"/>
              <a:gd name="T25" fmla="*/ 0 h 619"/>
              <a:gd name="T26" fmla="*/ 2147483647 w 634"/>
              <a:gd name="T27" fmla="*/ 0 h 619"/>
              <a:gd name="T28" fmla="*/ 0 w 634"/>
              <a:gd name="T29" fmla="*/ 2147483647 h 619"/>
              <a:gd name="T30" fmla="*/ 2147483647 w 634"/>
              <a:gd name="T31" fmla="*/ 2147483647 h 619"/>
              <a:gd name="T32" fmla="*/ 2147483647 w 634"/>
              <a:gd name="T33" fmla="*/ 2147483647 h 619"/>
              <a:gd name="T34" fmla="*/ 2147483647 w 634"/>
              <a:gd name="T35" fmla="*/ 2147483647 h 619"/>
              <a:gd name="T36" fmla="*/ 2147483647 w 634"/>
              <a:gd name="T37" fmla="*/ 2147483647 h 619"/>
              <a:gd name="T38" fmla="*/ 2147483647 w 634"/>
              <a:gd name="T39" fmla="*/ 2147483647 h 619"/>
              <a:gd name="T40" fmla="*/ 2147483647 w 634"/>
              <a:gd name="T41" fmla="*/ 0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2147483647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2147483647 w 634"/>
              <a:gd name="T69" fmla="*/ 2147483647 h 619"/>
              <a:gd name="T70" fmla="*/ 2147483647 w 634"/>
              <a:gd name="T71" fmla="*/ 2147483647 h 6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34"/>
              <a:gd name="T109" fmla="*/ 0 h 619"/>
              <a:gd name="T110" fmla="*/ 634 w 634"/>
              <a:gd name="T111" fmla="*/ 619 h 61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34" h="619">
                <a:moveTo>
                  <a:pt x="324" y="236"/>
                </a:moveTo>
                <a:lnTo>
                  <a:pt x="324" y="236"/>
                </a:lnTo>
                <a:cubicBezTo>
                  <a:pt x="295" y="236"/>
                  <a:pt x="280" y="251"/>
                  <a:pt x="280" y="265"/>
                </a:cubicBezTo>
                <a:cubicBezTo>
                  <a:pt x="280" y="295"/>
                  <a:pt x="295" y="309"/>
                  <a:pt x="324" y="309"/>
                </a:cubicBezTo>
                <a:cubicBezTo>
                  <a:pt x="339" y="309"/>
                  <a:pt x="354" y="295"/>
                  <a:pt x="354" y="265"/>
                </a:cubicBezTo>
                <a:cubicBezTo>
                  <a:pt x="354" y="251"/>
                  <a:pt x="339" y="236"/>
                  <a:pt x="324" y="236"/>
                </a:cubicBezTo>
                <a:close/>
                <a:moveTo>
                  <a:pt x="162" y="236"/>
                </a:moveTo>
                <a:lnTo>
                  <a:pt x="162" y="236"/>
                </a:lnTo>
                <a:cubicBezTo>
                  <a:pt x="148" y="236"/>
                  <a:pt x="118" y="251"/>
                  <a:pt x="118" y="265"/>
                </a:cubicBezTo>
                <a:cubicBezTo>
                  <a:pt x="118" y="295"/>
                  <a:pt x="148" y="309"/>
                  <a:pt x="162" y="309"/>
                </a:cubicBezTo>
                <a:cubicBezTo>
                  <a:pt x="177" y="309"/>
                  <a:pt x="207" y="295"/>
                  <a:pt x="207" y="265"/>
                </a:cubicBezTo>
                <a:cubicBezTo>
                  <a:pt x="207" y="251"/>
                  <a:pt x="177" y="236"/>
                  <a:pt x="162" y="236"/>
                </a:cubicBezTo>
                <a:close/>
                <a:moveTo>
                  <a:pt x="324" y="0"/>
                </a:moveTo>
                <a:lnTo>
                  <a:pt x="324" y="0"/>
                </a:lnTo>
                <a:cubicBezTo>
                  <a:pt x="148" y="0"/>
                  <a:pt x="0" y="118"/>
                  <a:pt x="0" y="265"/>
                </a:cubicBezTo>
                <a:cubicBezTo>
                  <a:pt x="0" y="354"/>
                  <a:pt x="44" y="427"/>
                  <a:pt x="118" y="486"/>
                </a:cubicBezTo>
                <a:cubicBezTo>
                  <a:pt x="118" y="618"/>
                  <a:pt x="118" y="618"/>
                  <a:pt x="118" y="618"/>
                </a:cubicBezTo>
                <a:cubicBezTo>
                  <a:pt x="265" y="545"/>
                  <a:pt x="265" y="545"/>
                  <a:pt x="265" y="545"/>
                </a:cubicBezTo>
                <a:cubicBezTo>
                  <a:pt x="280" y="545"/>
                  <a:pt x="295" y="545"/>
                  <a:pt x="324" y="545"/>
                </a:cubicBezTo>
                <a:cubicBezTo>
                  <a:pt x="486" y="545"/>
                  <a:pt x="633" y="427"/>
                  <a:pt x="633" y="265"/>
                </a:cubicBezTo>
                <a:cubicBezTo>
                  <a:pt x="633" y="118"/>
                  <a:pt x="486" y="0"/>
                  <a:pt x="324" y="0"/>
                </a:cubicBezTo>
                <a:close/>
                <a:moveTo>
                  <a:pt x="324" y="501"/>
                </a:moveTo>
                <a:lnTo>
                  <a:pt x="324" y="501"/>
                </a:lnTo>
                <a:cubicBezTo>
                  <a:pt x="295" y="501"/>
                  <a:pt x="280" y="501"/>
                  <a:pt x="251" y="501"/>
                </a:cubicBezTo>
                <a:cubicBezTo>
                  <a:pt x="162" y="560"/>
                  <a:pt x="162" y="560"/>
                  <a:pt x="162" y="560"/>
                </a:cubicBezTo>
                <a:cubicBezTo>
                  <a:pt x="162" y="457"/>
                  <a:pt x="162" y="457"/>
                  <a:pt x="162" y="457"/>
                </a:cubicBezTo>
                <a:cubicBezTo>
                  <a:pt x="89" y="427"/>
                  <a:pt x="44" y="354"/>
                  <a:pt x="44" y="265"/>
                </a:cubicBezTo>
                <a:cubicBezTo>
                  <a:pt x="44" y="133"/>
                  <a:pt x="162" y="30"/>
                  <a:pt x="324" y="30"/>
                </a:cubicBezTo>
                <a:cubicBezTo>
                  <a:pt x="471" y="30"/>
                  <a:pt x="589" y="133"/>
                  <a:pt x="589" y="265"/>
                </a:cubicBezTo>
                <a:cubicBezTo>
                  <a:pt x="589" y="398"/>
                  <a:pt x="471" y="501"/>
                  <a:pt x="324" y="501"/>
                </a:cubicBezTo>
                <a:close/>
                <a:moveTo>
                  <a:pt x="471" y="236"/>
                </a:moveTo>
                <a:lnTo>
                  <a:pt x="471" y="236"/>
                </a:lnTo>
                <a:cubicBezTo>
                  <a:pt x="457" y="236"/>
                  <a:pt x="442" y="251"/>
                  <a:pt x="442" y="265"/>
                </a:cubicBezTo>
                <a:cubicBezTo>
                  <a:pt x="442" y="295"/>
                  <a:pt x="457" y="309"/>
                  <a:pt x="471" y="309"/>
                </a:cubicBezTo>
                <a:cubicBezTo>
                  <a:pt x="501" y="309"/>
                  <a:pt x="516" y="295"/>
                  <a:pt x="516" y="265"/>
                </a:cubicBezTo>
                <a:cubicBezTo>
                  <a:pt x="516" y="251"/>
                  <a:pt x="501" y="236"/>
                  <a:pt x="471" y="2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2" name="稻壳儿小白白(http://dwz.cn/Wu2UP)"/>
          <p:cNvSpPr>
            <a:spLocks/>
          </p:cNvSpPr>
          <p:nvPr/>
        </p:nvSpPr>
        <p:spPr bwMode="auto">
          <a:xfrm>
            <a:off x="4171950" y="3517900"/>
            <a:ext cx="509588" cy="496888"/>
          </a:xfrm>
          <a:custGeom>
            <a:avLst/>
            <a:gdLst>
              <a:gd name="T0" fmla="*/ 2147483647 w 634"/>
              <a:gd name="T1" fmla="*/ 2147483647 h 619"/>
              <a:gd name="T2" fmla="*/ 2147483647 w 634"/>
              <a:gd name="T3" fmla="*/ 2147483647 h 619"/>
              <a:gd name="T4" fmla="*/ 2147483647 w 634"/>
              <a:gd name="T5" fmla="*/ 2147483647 h 619"/>
              <a:gd name="T6" fmla="*/ 2147483647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2147483647 h 619"/>
              <a:gd name="T20" fmla="*/ 2147483647 w 634"/>
              <a:gd name="T21" fmla="*/ 2147483647 h 619"/>
              <a:gd name="T22" fmla="*/ 2147483647 w 634"/>
              <a:gd name="T23" fmla="*/ 2147483647 h 619"/>
              <a:gd name="T24" fmla="*/ 2147483647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0 h 619"/>
              <a:gd name="T34" fmla="*/ 2147483647 w 634"/>
              <a:gd name="T35" fmla="*/ 0 h 619"/>
              <a:gd name="T36" fmla="*/ 0 w 634"/>
              <a:gd name="T37" fmla="*/ 2147483647 h 619"/>
              <a:gd name="T38" fmla="*/ 2147483647 w 634"/>
              <a:gd name="T39" fmla="*/ 2147483647 h 619"/>
              <a:gd name="T40" fmla="*/ 2147483647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0 h 619"/>
              <a:gd name="T50" fmla="*/ 2147483647 w 634"/>
              <a:gd name="T51" fmla="*/ 2147483647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4"/>
              <a:gd name="T103" fmla="*/ 0 h 619"/>
              <a:gd name="T104" fmla="*/ 634 w 634"/>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4" h="619">
                <a:moveTo>
                  <a:pt x="412" y="324"/>
                </a:moveTo>
                <a:lnTo>
                  <a:pt x="412" y="324"/>
                </a:lnTo>
                <a:cubicBezTo>
                  <a:pt x="220" y="324"/>
                  <a:pt x="220" y="324"/>
                  <a:pt x="220" y="324"/>
                </a:cubicBezTo>
                <a:cubicBezTo>
                  <a:pt x="206" y="324"/>
                  <a:pt x="191" y="339"/>
                  <a:pt x="191" y="354"/>
                </a:cubicBezTo>
                <a:cubicBezTo>
                  <a:pt x="191" y="354"/>
                  <a:pt x="206" y="368"/>
                  <a:pt x="220" y="368"/>
                </a:cubicBezTo>
                <a:cubicBezTo>
                  <a:pt x="412" y="368"/>
                  <a:pt x="412" y="368"/>
                  <a:pt x="412" y="368"/>
                </a:cubicBezTo>
                <a:cubicBezTo>
                  <a:pt x="426" y="368"/>
                  <a:pt x="426" y="354"/>
                  <a:pt x="426" y="354"/>
                </a:cubicBezTo>
                <a:cubicBezTo>
                  <a:pt x="426" y="339"/>
                  <a:pt x="426" y="324"/>
                  <a:pt x="412" y="324"/>
                </a:cubicBezTo>
                <a:close/>
                <a:moveTo>
                  <a:pt x="456" y="206"/>
                </a:moveTo>
                <a:lnTo>
                  <a:pt x="456" y="206"/>
                </a:lnTo>
                <a:cubicBezTo>
                  <a:pt x="176" y="206"/>
                  <a:pt x="176" y="206"/>
                  <a:pt x="176" y="206"/>
                </a:cubicBezTo>
                <a:cubicBezTo>
                  <a:pt x="162" y="206"/>
                  <a:pt x="162" y="221"/>
                  <a:pt x="162" y="236"/>
                </a:cubicBezTo>
                <a:cubicBezTo>
                  <a:pt x="162" y="236"/>
                  <a:pt x="162" y="251"/>
                  <a:pt x="176" y="251"/>
                </a:cubicBezTo>
                <a:cubicBezTo>
                  <a:pt x="456" y="251"/>
                  <a:pt x="456" y="251"/>
                  <a:pt x="456" y="251"/>
                </a:cubicBezTo>
                <a:lnTo>
                  <a:pt x="471" y="236"/>
                </a:lnTo>
                <a:cubicBezTo>
                  <a:pt x="471" y="221"/>
                  <a:pt x="456" y="206"/>
                  <a:pt x="456" y="206"/>
                </a:cubicBezTo>
                <a:close/>
                <a:moveTo>
                  <a:pt x="309" y="0"/>
                </a:moveTo>
                <a:lnTo>
                  <a:pt x="309" y="0"/>
                </a:lnTo>
                <a:cubicBezTo>
                  <a:pt x="147" y="0"/>
                  <a:pt x="0" y="118"/>
                  <a:pt x="0" y="265"/>
                </a:cubicBezTo>
                <a:cubicBezTo>
                  <a:pt x="0" y="354"/>
                  <a:pt x="44" y="427"/>
                  <a:pt x="117" y="486"/>
                </a:cubicBezTo>
                <a:cubicBezTo>
                  <a:pt x="117" y="618"/>
                  <a:pt x="117" y="618"/>
                  <a:pt x="117" y="618"/>
                </a:cubicBezTo>
                <a:cubicBezTo>
                  <a:pt x="250" y="545"/>
                  <a:pt x="250" y="545"/>
                  <a:pt x="250" y="545"/>
                </a:cubicBezTo>
                <a:cubicBezTo>
                  <a:pt x="279" y="545"/>
                  <a:pt x="294" y="545"/>
                  <a:pt x="309" y="545"/>
                </a:cubicBezTo>
                <a:cubicBezTo>
                  <a:pt x="485" y="545"/>
                  <a:pt x="633" y="427"/>
                  <a:pt x="633" y="265"/>
                </a:cubicBezTo>
                <a:cubicBezTo>
                  <a:pt x="633" y="118"/>
                  <a:pt x="485" y="0"/>
                  <a:pt x="309" y="0"/>
                </a:cubicBezTo>
                <a:close/>
                <a:moveTo>
                  <a:pt x="309" y="501"/>
                </a:moveTo>
                <a:lnTo>
                  <a:pt x="309" y="501"/>
                </a:lnTo>
                <a:cubicBezTo>
                  <a:pt x="294" y="501"/>
                  <a:pt x="265" y="501"/>
                  <a:pt x="250" y="501"/>
                </a:cubicBezTo>
                <a:cubicBezTo>
                  <a:pt x="162" y="560"/>
                  <a:pt x="162" y="560"/>
                  <a:pt x="162" y="560"/>
                </a:cubicBezTo>
                <a:cubicBezTo>
                  <a:pt x="162" y="457"/>
                  <a:pt x="162" y="457"/>
                  <a:pt x="162" y="457"/>
                </a:cubicBezTo>
                <a:cubicBezTo>
                  <a:pt x="88" y="427"/>
                  <a:pt x="44" y="354"/>
                  <a:pt x="44" y="265"/>
                </a:cubicBezTo>
                <a:cubicBezTo>
                  <a:pt x="44" y="133"/>
                  <a:pt x="162" y="30"/>
                  <a:pt x="309" y="30"/>
                </a:cubicBezTo>
                <a:cubicBezTo>
                  <a:pt x="471" y="30"/>
                  <a:pt x="588" y="133"/>
                  <a:pt x="588" y="265"/>
                </a:cubicBezTo>
                <a:cubicBezTo>
                  <a:pt x="588" y="398"/>
                  <a:pt x="471" y="501"/>
                  <a:pt x="309" y="5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3" name="稻壳儿小白白(http://dwz.cn/Wu2UP)"/>
          <p:cNvSpPr>
            <a:spLocks/>
          </p:cNvSpPr>
          <p:nvPr/>
        </p:nvSpPr>
        <p:spPr bwMode="auto">
          <a:xfrm>
            <a:off x="3352800" y="3517900"/>
            <a:ext cx="495300" cy="496888"/>
          </a:xfrm>
          <a:custGeom>
            <a:avLst/>
            <a:gdLst>
              <a:gd name="T0" fmla="*/ 2147483647 w 619"/>
              <a:gd name="T1" fmla="*/ 0 h 619"/>
              <a:gd name="T2" fmla="*/ 2147483647 w 619"/>
              <a:gd name="T3" fmla="*/ 0 h 619"/>
              <a:gd name="T4" fmla="*/ 0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0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9"/>
              <a:gd name="T55" fmla="*/ 0 h 619"/>
              <a:gd name="T56" fmla="*/ 619 w 619"/>
              <a:gd name="T57" fmla="*/ 619 h 6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9" h="619">
                <a:moveTo>
                  <a:pt x="309" y="0"/>
                </a:moveTo>
                <a:lnTo>
                  <a:pt x="309" y="0"/>
                </a:lnTo>
                <a:cubicBezTo>
                  <a:pt x="132" y="0"/>
                  <a:pt x="0" y="118"/>
                  <a:pt x="0" y="265"/>
                </a:cubicBezTo>
                <a:cubicBezTo>
                  <a:pt x="0" y="354"/>
                  <a:pt x="44" y="427"/>
                  <a:pt x="118" y="486"/>
                </a:cubicBezTo>
                <a:cubicBezTo>
                  <a:pt x="118" y="618"/>
                  <a:pt x="118" y="618"/>
                  <a:pt x="118" y="618"/>
                </a:cubicBezTo>
                <a:cubicBezTo>
                  <a:pt x="250" y="545"/>
                  <a:pt x="250" y="545"/>
                  <a:pt x="250" y="545"/>
                </a:cubicBezTo>
                <a:cubicBezTo>
                  <a:pt x="265" y="545"/>
                  <a:pt x="294" y="545"/>
                  <a:pt x="309" y="545"/>
                </a:cubicBezTo>
                <a:cubicBezTo>
                  <a:pt x="486" y="545"/>
                  <a:pt x="618" y="427"/>
                  <a:pt x="618" y="265"/>
                </a:cubicBezTo>
                <a:cubicBezTo>
                  <a:pt x="618" y="118"/>
                  <a:pt x="486" y="0"/>
                  <a:pt x="309" y="0"/>
                </a:cubicBezTo>
                <a:close/>
                <a:moveTo>
                  <a:pt x="309" y="501"/>
                </a:moveTo>
                <a:lnTo>
                  <a:pt x="309" y="501"/>
                </a:lnTo>
                <a:cubicBezTo>
                  <a:pt x="280" y="501"/>
                  <a:pt x="265" y="501"/>
                  <a:pt x="235" y="501"/>
                </a:cubicBezTo>
                <a:cubicBezTo>
                  <a:pt x="147" y="560"/>
                  <a:pt x="147" y="560"/>
                  <a:pt x="147" y="560"/>
                </a:cubicBezTo>
                <a:cubicBezTo>
                  <a:pt x="147" y="457"/>
                  <a:pt x="147" y="457"/>
                  <a:pt x="147" y="457"/>
                </a:cubicBezTo>
                <a:cubicBezTo>
                  <a:pt x="73" y="427"/>
                  <a:pt x="29" y="354"/>
                  <a:pt x="29" y="265"/>
                </a:cubicBezTo>
                <a:cubicBezTo>
                  <a:pt x="29" y="133"/>
                  <a:pt x="162" y="30"/>
                  <a:pt x="309" y="30"/>
                </a:cubicBezTo>
                <a:cubicBezTo>
                  <a:pt x="456" y="30"/>
                  <a:pt x="589" y="133"/>
                  <a:pt x="589" y="265"/>
                </a:cubicBezTo>
                <a:cubicBezTo>
                  <a:pt x="589" y="398"/>
                  <a:pt x="456" y="501"/>
                  <a:pt x="309" y="5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4" name="稻壳儿小白白(http://dwz.cn/Wu2UP)"/>
          <p:cNvSpPr>
            <a:spLocks/>
          </p:cNvSpPr>
          <p:nvPr/>
        </p:nvSpPr>
        <p:spPr bwMode="auto">
          <a:xfrm>
            <a:off x="10756900" y="2786063"/>
            <a:ext cx="449263" cy="319087"/>
          </a:xfrm>
          <a:custGeom>
            <a:avLst/>
            <a:gdLst>
              <a:gd name="T0" fmla="*/ 2147483647 w 561"/>
              <a:gd name="T1" fmla="*/ 2147483647 h 399"/>
              <a:gd name="T2" fmla="*/ 2147483647 w 561"/>
              <a:gd name="T3" fmla="*/ 2147483647 h 399"/>
              <a:gd name="T4" fmla="*/ 0 w 561"/>
              <a:gd name="T5" fmla="*/ 2147483647 h 399"/>
              <a:gd name="T6" fmla="*/ 2147483647 w 561"/>
              <a:gd name="T7" fmla="*/ 2147483647 h 399"/>
              <a:gd name="T8" fmla="*/ 2147483647 w 561"/>
              <a:gd name="T9" fmla="*/ 2147483647 h 399"/>
              <a:gd name="T10" fmla="*/ 2147483647 w 561"/>
              <a:gd name="T11" fmla="*/ 2147483647 h 399"/>
              <a:gd name="T12" fmla="*/ 2147483647 w 561"/>
              <a:gd name="T13" fmla="*/ 2147483647 h 399"/>
              <a:gd name="T14" fmla="*/ 2147483647 w 561"/>
              <a:gd name="T15" fmla="*/ 2147483647 h 399"/>
              <a:gd name="T16" fmla="*/ 0 w 561"/>
              <a:gd name="T17" fmla="*/ 2147483647 h 399"/>
              <a:gd name="T18" fmla="*/ 2147483647 w 561"/>
              <a:gd name="T19" fmla="*/ 2147483647 h 399"/>
              <a:gd name="T20" fmla="*/ 2147483647 w 561"/>
              <a:gd name="T21" fmla="*/ 2147483647 h 399"/>
              <a:gd name="T22" fmla="*/ 2147483647 w 561"/>
              <a:gd name="T23" fmla="*/ 2147483647 h 399"/>
              <a:gd name="T24" fmla="*/ 2147483647 w 561"/>
              <a:gd name="T25" fmla="*/ 2147483647 h 399"/>
              <a:gd name="T26" fmla="*/ 2147483647 w 561"/>
              <a:gd name="T27" fmla="*/ 2147483647 h 399"/>
              <a:gd name="T28" fmla="*/ 2147483647 w 561"/>
              <a:gd name="T29" fmla="*/ 2147483647 h 399"/>
              <a:gd name="T30" fmla="*/ 2147483647 w 561"/>
              <a:gd name="T31" fmla="*/ 2147483647 h 399"/>
              <a:gd name="T32" fmla="*/ 2147483647 w 561"/>
              <a:gd name="T33" fmla="*/ 2147483647 h 399"/>
              <a:gd name="T34" fmla="*/ 2147483647 w 561"/>
              <a:gd name="T35" fmla="*/ 2147483647 h 399"/>
              <a:gd name="T36" fmla="*/ 2147483647 w 561"/>
              <a:gd name="T37" fmla="*/ 2147483647 h 399"/>
              <a:gd name="T38" fmla="*/ 2147483647 w 561"/>
              <a:gd name="T39" fmla="*/ 2147483647 h 399"/>
              <a:gd name="T40" fmla="*/ 2147483647 w 561"/>
              <a:gd name="T41" fmla="*/ 2147483647 h 399"/>
              <a:gd name="T42" fmla="*/ 2147483647 w 561"/>
              <a:gd name="T43" fmla="*/ 2147483647 h 399"/>
              <a:gd name="T44" fmla="*/ 2147483647 w 561"/>
              <a:gd name="T45" fmla="*/ 2147483647 h 399"/>
              <a:gd name="T46" fmla="*/ 2147483647 w 561"/>
              <a:gd name="T47" fmla="*/ 2147483647 h 399"/>
              <a:gd name="T48" fmla="*/ 2147483647 w 561"/>
              <a:gd name="T49" fmla="*/ 2147483647 h 399"/>
              <a:gd name="T50" fmla="*/ 2147483647 w 561"/>
              <a:gd name="T51" fmla="*/ 2147483647 h 399"/>
              <a:gd name="T52" fmla="*/ 2147483647 w 561"/>
              <a:gd name="T53" fmla="*/ 2147483647 h 399"/>
              <a:gd name="T54" fmla="*/ 2147483647 w 561"/>
              <a:gd name="T55" fmla="*/ 2147483647 h 399"/>
              <a:gd name="T56" fmla="*/ 2147483647 w 561"/>
              <a:gd name="T57" fmla="*/ 0 h 399"/>
              <a:gd name="T58" fmla="*/ 2147483647 w 561"/>
              <a:gd name="T59" fmla="*/ 0 h 399"/>
              <a:gd name="T60" fmla="*/ 0 w 561"/>
              <a:gd name="T61" fmla="*/ 2147483647 h 399"/>
              <a:gd name="T62" fmla="*/ 2147483647 w 561"/>
              <a:gd name="T63" fmla="*/ 2147483647 h 399"/>
              <a:gd name="T64" fmla="*/ 2147483647 w 561"/>
              <a:gd name="T65" fmla="*/ 2147483647 h 399"/>
              <a:gd name="T66" fmla="*/ 2147483647 w 561"/>
              <a:gd name="T67" fmla="*/ 0 h 399"/>
              <a:gd name="T68" fmla="*/ 2147483647 w 561"/>
              <a:gd name="T69" fmla="*/ 2147483647 h 399"/>
              <a:gd name="T70" fmla="*/ 2147483647 w 561"/>
              <a:gd name="T71" fmla="*/ 2147483647 h 399"/>
              <a:gd name="T72" fmla="*/ 2147483647 w 561"/>
              <a:gd name="T73" fmla="*/ 2147483647 h 399"/>
              <a:gd name="T74" fmla="*/ 2147483647 w 561"/>
              <a:gd name="T75" fmla="*/ 2147483647 h 399"/>
              <a:gd name="T76" fmla="*/ 2147483647 w 561"/>
              <a:gd name="T77" fmla="*/ 2147483647 h 399"/>
              <a:gd name="T78" fmla="*/ 2147483647 w 561"/>
              <a:gd name="T79" fmla="*/ 2147483647 h 399"/>
              <a:gd name="T80" fmla="*/ 2147483647 w 561"/>
              <a:gd name="T81" fmla="*/ 2147483647 h 399"/>
              <a:gd name="T82" fmla="*/ 2147483647 w 561"/>
              <a:gd name="T83" fmla="*/ 2147483647 h 3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61"/>
              <a:gd name="T127" fmla="*/ 0 h 399"/>
              <a:gd name="T128" fmla="*/ 561 w 561"/>
              <a:gd name="T129" fmla="*/ 399 h 3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61" h="399">
                <a:moveTo>
                  <a:pt x="45" y="325"/>
                </a:moveTo>
                <a:lnTo>
                  <a:pt x="45" y="325"/>
                </a:lnTo>
                <a:cubicBezTo>
                  <a:pt x="30" y="325"/>
                  <a:pt x="0" y="339"/>
                  <a:pt x="0" y="354"/>
                </a:cubicBezTo>
                <a:cubicBezTo>
                  <a:pt x="0" y="383"/>
                  <a:pt x="30" y="398"/>
                  <a:pt x="45" y="398"/>
                </a:cubicBezTo>
                <a:cubicBezTo>
                  <a:pt x="59" y="398"/>
                  <a:pt x="89" y="383"/>
                  <a:pt x="89" y="354"/>
                </a:cubicBezTo>
                <a:cubicBezTo>
                  <a:pt x="89" y="339"/>
                  <a:pt x="59" y="325"/>
                  <a:pt x="45" y="325"/>
                </a:cubicBezTo>
                <a:close/>
                <a:moveTo>
                  <a:pt x="45" y="162"/>
                </a:moveTo>
                <a:lnTo>
                  <a:pt x="45" y="162"/>
                </a:lnTo>
                <a:cubicBezTo>
                  <a:pt x="30" y="162"/>
                  <a:pt x="0" y="177"/>
                  <a:pt x="0" y="207"/>
                </a:cubicBezTo>
                <a:cubicBezTo>
                  <a:pt x="0" y="221"/>
                  <a:pt x="30" y="236"/>
                  <a:pt x="45" y="236"/>
                </a:cubicBezTo>
                <a:cubicBezTo>
                  <a:pt x="59" y="236"/>
                  <a:pt x="89" y="221"/>
                  <a:pt x="89" y="207"/>
                </a:cubicBezTo>
                <a:cubicBezTo>
                  <a:pt x="89" y="177"/>
                  <a:pt x="59" y="162"/>
                  <a:pt x="45" y="162"/>
                </a:cubicBezTo>
                <a:close/>
                <a:moveTo>
                  <a:pt x="530" y="177"/>
                </a:moveTo>
                <a:lnTo>
                  <a:pt x="530" y="177"/>
                </a:lnTo>
                <a:cubicBezTo>
                  <a:pt x="177" y="177"/>
                  <a:pt x="177" y="177"/>
                  <a:pt x="177" y="177"/>
                </a:cubicBezTo>
                <a:cubicBezTo>
                  <a:pt x="177" y="177"/>
                  <a:pt x="162" y="192"/>
                  <a:pt x="162" y="207"/>
                </a:cubicBezTo>
                <a:lnTo>
                  <a:pt x="177" y="221"/>
                </a:lnTo>
                <a:cubicBezTo>
                  <a:pt x="530" y="221"/>
                  <a:pt x="530" y="221"/>
                  <a:pt x="530" y="221"/>
                </a:cubicBezTo>
                <a:cubicBezTo>
                  <a:pt x="545" y="221"/>
                  <a:pt x="560" y="207"/>
                  <a:pt x="560" y="207"/>
                </a:cubicBezTo>
                <a:cubicBezTo>
                  <a:pt x="560" y="192"/>
                  <a:pt x="545" y="177"/>
                  <a:pt x="530" y="177"/>
                </a:cubicBezTo>
                <a:close/>
                <a:moveTo>
                  <a:pt x="177" y="59"/>
                </a:moveTo>
                <a:lnTo>
                  <a:pt x="177" y="59"/>
                </a:lnTo>
                <a:cubicBezTo>
                  <a:pt x="530" y="59"/>
                  <a:pt x="530" y="59"/>
                  <a:pt x="530" y="59"/>
                </a:cubicBezTo>
                <a:cubicBezTo>
                  <a:pt x="545" y="59"/>
                  <a:pt x="560" y="59"/>
                  <a:pt x="560" y="45"/>
                </a:cubicBezTo>
                <a:cubicBezTo>
                  <a:pt x="560" y="30"/>
                  <a:pt x="545" y="30"/>
                  <a:pt x="530" y="30"/>
                </a:cubicBezTo>
                <a:cubicBezTo>
                  <a:pt x="177" y="30"/>
                  <a:pt x="177" y="30"/>
                  <a:pt x="177" y="30"/>
                </a:cubicBezTo>
                <a:cubicBezTo>
                  <a:pt x="177" y="30"/>
                  <a:pt x="162" y="30"/>
                  <a:pt x="162" y="45"/>
                </a:cubicBezTo>
                <a:cubicBezTo>
                  <a:pt x="162" y="59"/>
                  <a:pt x="177" y="59"/>
                  <a:pt x="177" y="59"/>
                </a:cubicBezTo>
                <a:close/>
                <a:moveTo>
                  <a:pt x="45" y="0"/>
                </a:moveTo>
                <a:lnTo>
                  <a:pt x="45" y="0"/>
                </a:lnTo>
                <a:cubicBezTo>
                  <a:pt x="30" y="0"/>
                  <a:pt x="0" y="30"/>
                  <a:pt x="0" y="45"/>
                </a:cubicBezTo>
                <a:cubicBezTo>
                  <a:pt x="0" y="59"/>
                  <a:pt x="30" y="89"/>
                  <a:pt x="45" y="89"/>
                </a:cubicBezTo>
                <a:cubicBezTo>
                  <a:pt x="59" y="89"/>
                  <a:pt x="89" y="59"/>
                  <a:pt x="89" y="45"/>
                </a:cubicBezTo>
                <a:cubicBezTo>
                  <a:pt x="89" y="30"/>
                  <a:pt x="59" y="0"/>
                  <a:pt x="45" y="0"/>
                </a:cubicBezTo>
                <a:close/>
                <a:moveTo>
                  <a:pt x="530" y="339"/>
                </a:moveTo>
                <a:lnTo>
                  <a:pt x="530" y="339"/>
                </a:lnTo>
                <a:cubicBezTo>
                  <a:pt x="177" y="339"/>
                  <a:pt x="177" y="339"/>
                  <a:pt x="177" y="339"/>
                </a:cubicBezTo>
                <a:lnTo>
                  <a:pt x="162" y="354"/>
                </a:lnTo>
                <a:cubicBezTo>
                  <a:pt x="162" y="369"/>
                  <a:pt x="177" y="383"/>
                  <a:pt x="177" y="383"/>
                </a:cubicBezTo>
                <a:cubicBezTo>
                  <a:pt x="530" y="383"/>
                  <a:pt x="530" y="383"/>
                  <a:pt x="530" y="383"/>
                </a:cubicBezTo>
                <a:cubicBezTo>
                  <a:pt x="545" y="383"/>
                  <a:pt x="560" y="369"/>
                  <a:pt x="560" y="354"/>
                </a:cubicBezTo>
                <a:cubicBezTo>
                  <a:pt x="560" y="354"/>
                  <a:pt x="545" y="339"/>
                  <a:pt x="530" y="3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5" name="稻壳儿小白白(http://dwz.cn/Wu2UP)"/>
          <p:cNvSpPr>
            <a:spLocks/>
          </p:cNvSpPr>
          <p:nvPr/>
        </p:nvSpPr>
        <p:spPr bwMode="auto">
          <a:xfrm>
            <a:off x="9942513" y="2728913"/>
            <a:ext cx="458787" cy="439737"/>
          </a:xfrm>
          <a:custGeom>
            <a:avLst/>
            <a:gdLst>
              <a:gd name="T0" fmla="*/ 2147483647 w 575"/>
              <a:gd name="T1" fmla="*/ 2147483647 h 546"/>
              <a:gd name="T2" fmla="*/ 2147483647 w 575"/>
              <a:gd name="T3" fmla="*/ 2147483647 h 546"/>
              <a:gd name="T4" fmla="*/ 2147483647 w 575"/>
              <a:gd name="T5" fmla="*/ 2147483647 h 546"/>
              <a:gd name="T6" fmla="*/ 2147483647 w 575"/>
              <a:gd name="T7" fmla="*/ 2147483647 h 546"/>
              <a:gd name="T8" fmla="*/ 2147483647 w 575"/>
              <a:gd name="T9" fmla="*/ 2147483647 h 546"/>
              <a:gd name="T10" fmla="*/ 2147483647 w 575"/>
              <a:gd name="T11" fmla="*/ 2147483647 h 546"/>
              <a:gd name="T12" fmla="*/ 2147483647 w 575"/>
              <a:gd name="T13" fmla="*/ 2147483647 h 546"/>
              <a:gd name="T14" fmla="*/ 2147483647 w 575"/>
              <a:gd name="T15" fmla="*/ 2147483647 h 546"/>
              <a:gd name="T16" fmla="*/ 2147483647 w 575"/>
              <a:gd name="T17" fmla="*/ 2147483647 h 546"/>
              <a:gd name="T18" fmla="*/ 2147483647 w 575"/>
              <a:gd name="T19" fmla="*/ 2147483647 h 546"/>
              <a:gd name="T20" fmla="*/ 2147483647 w 575"/>
              <a:gd name="T21" fmla="*/ 2147483647 h 546"/>
              <a:gd name="T22" fmla="*/ 2147483647 w 575"/>
              <a:gd name="T23" fmla="*/ 0 h 546"/>
              <a:gd name="T24" fmla="*/ 2147483647 w 575"/>
              <a:gd name="T25" fmla="*/ 0 h 546"/>
              <a:gd name="T26" fmla="*/ 2147483647 w 575"/>
              <a:gd name="T27" fmla="*/ 0 h 546"/>
              <a:gd name="T28" fmla="*/ 0 w 575"/>
              <a:gd name="T29" fmla="*/ 2147483647 h 546"/>
              <a:gd name="T30" fmla="*/ 0 w 575"/>
              <a:gd name="T31" fmla="*/ 2147483647 h 546"/>
              <a:gd name="T32" fmla="*/ 2147483647 w 575"/>
              <a:gd name="T33" fmla="*/ 2147483647 h 546"/>
              <a:gd name="T34" fmla="*/ 2147483647 w 575"/>
              <a:gd name="T35" fmla="*/ 2147483647 h 546"/>
              <a:gd name="T36" fmla="*/ 2147483647 w 575"/>
              <a:gd name="T37" fmla="*/ 2147483647 h 546"/>
              <a:gd name="T38" fmla="*/ 2147483647 w 575"/>
              <a:gd name="T39" fmla="*/ 2147483647 h 546"/>
              <a:gd name="T40" fmla="*/ 2147483647 w 575"/>
              <a:gd name="T41" fmla="*/ 2147483647 h 546"/>
              <a:gd name="T42" fmla="*/ 2147483647 w 575"/>
              <a:gd name="T43" fmla="*/ 2147483647 h 546"/>
              <a:gd name="T44" fmla="*/ 2147483647 w 575"/>
              <a:gd name="T45" fmla="*/ 2147483647 h 546"/>
              <a:gd name="T46" fmla="*/ 2147483647 w 575"/>
              <a:gd name="T47" fmla="*/ 2147483647 h 546"/>
              <a:gd name="T48" fmla="*/ 2147483647 w 575"/>
              <a:gd name="T49" fmla="*/ 2147483647 h 546"/>
              <a:gd name="T50" fmla="*/ 2147483647 w 575"/>
              <a:gd name="T51" fmla="*/ 2147483647 h 546"/>
              <a:gd name="T52" fmla="*/ 2147483647 w 575"/>
              <a:gd name="T53" fmla="*/ 2147483647 h 546"/>
              <a:gd name="T54" fmla="*/ 2147483647 w 575"/>
              <a:gd name="T55" fmla="*/ 2147483647 h 546"/>
              <a:gd name="T56" fmla="*/ 2147483647 w 575"/>
              <a:gd name="T57" fmla="*/ 2147483647 h 546"/>
              <a:gd name="T58" fmla="*/ 2147483647 w 575"/>
              <a:gd name="T59" fmla="*/ 2147483647 h 546"/>
              <a:gd name="T60" fmla="*/ 2147483647 w 575"/>
              <a:gd name="T61" fmla="*/ 2147483647 h 546"/>
              <a:gd name="T62" fmla="*/ 2147483647 w 575"/>
              <a:gd name="T63" fmla="*/ 2147483647 h 546"/>
              <a:gd name="T64" fmla="*/ 2147483647 w 575"/>
              <a:gd name="T65" fmla="*/ 2147483647 h 546"/>
              <a:gd name="T66" fmla="*/ 2147483647 w 575"/>
              <a:gd name="T67" fmla="*/ 2147483647 h 546"/>
              <a:gd name="T68" fmla="*/ 2147483647 w 575"/>
              <a:gd name="T69" fmla="*/ 2147483647 h 546"/>
              <a:gd name="T70" fmla="*/ 2147483647 w 575"/>
              <a:gd name="T71" fmla="*/ 2147483647 h 546"/>
              <a:gd name="T72" fmla="*/ 2147483647 w 575"/>
              <a:gd name="T73" fmla="*/ 2147483647 h 546"/>
              <a:gd name="T74" fmla="*/ 2147483647 w 575"/>
              <a:gd name="T75" fmla="*/ 2147483647 h 546"/>
              <a:gd name="T76" fmla="*/ 2147483647 w 575"/>
              <a:gd name="T77" fmla="*/ 2147483647 h 546"/>
              <a:gd name="T78" fmla="*/ 2147483647 w 575"/>
              <a:gd name="T79" fmla="*/ 2147483647 h 546"/>
              <a:gd name="T80" fmla="*/ 2147483647 w 575"/>
              <a:gd name="T81" fmla="*/ 2147483647 h 546"/>
              <a:gd name="T82" fmla="*/ 2147483647 w 575"/>
              <a:gd name="T83" fmla="*/ 2147483647 h 546"/>
              <a:gd name="T84" fmla="*/ 2147483647 w 575"/>
              <a:gd name="T85" fmla="*/ 2147483647 h 546"/>
              <a:gd name="T86" fmla="*/ 2147483647 w 575"/>
              <a:gd name="T87" fmla="*/ 2147483647 h 546"/>
              <a:gd name="T88" fmla="*/ 2147483647 w 575"/>
              <a:gd name="T89" fmla="*/ 2147483647 h 546"/>
              <a:gd name="T90" fmla="*/ 2147483647 w 575"/>
              <a:gd name="T91" fmla="*/ 2147483647 h 546"/>
              <a:gd name="T92" fmla="*/ 2147483647 w 575"/>
              <a:gd name="T93" fmla="*/ 2147483647 h 546"/>
              <a:gd name="T94" fmla="*/ 2147483647 w 575"/>
              <a:gd name="T95" fmla="*/ 2147483647 h 546"/>
              <a:gd name="T96" fmla="*/ 2147483647 w 575"/>
              <a:gd name="T97" fmla="*/ 2147483647 h 546"/>
              <a:gd name="T98" fmla="*/ 2147483647 w 575"/>
              <a:gd name="T99" fmla="*/ 2147483647 h 546"/>
              <a:gd name="T100" fmla="*/ 2147483647 w 575"/>
              <a:gd name="T101" fmla="*/ 2147483647 h 546"/>
              <a:gd name="T102" fmla="*/ 2147483647 w 575"/>
              <a:gd name="T103" fmla="*/ 2147483647 h 546"/>
              <a:gd name="T104" fmla="*/ 2147483647 w 575"/>
              <a:gd name="T105" fmla="*/ 2147483647 h 546"/>
              <a:gd name="T106" fmla="*/ 2147483647 w 575"/>
              <a:gd name="T107" fmla="*/ 2147483647 h 546"/>
              <a:gd name="T108" fmla="*/ 2147483647 w 575"/>
              <a:gd name="T109" fmla="*/ 2147483647 h 5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75"/>
              <a:gd name="T166" fmla="*/ 0 h 546"/>
              <a:gd name="T167" fmla="*/ 575 w 575"/>
              <a:gd name="T168" fmla="*/ 546 h 5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75" h="546">
                <a:moveTo>
                  <a:pt x="544" y="515"/>
                </a:moveTo>
                <a:lnTo>
                  <a:pt x="544" y="515"/>
                </a:lnTo>
                <a:cubicBezTo>
                  <a:pt x="279" y="515"/>
                  <a:pt x="279" y="515"/>
                  <a:pt x="279" y="515"/>
                </a:cubicBezTo>
                <a:cubicBezTo>
                  <a:pt x="265" y="515"/>
                  <a:pt x="250" y="515"/>
                  <a:pt x="250" y="530"/>
                </a:cubicBezTo>
                <a:cubicBezTo>
                  <a:pt x="250" y="545"/>
                  <a:pt x="265" y="545"/>
                  <a:pt x="279" y="545"/>
                </a:cubicBezTo>
                <a:cubicBezTo>
                  <a:pt x="544" y="545"/>
                  <a:pt x="544" y="545"/>
                  <a:pt x="544" y="545"/>
                </a:cubicBezTo>
                <a:cubicBezTo>
                  <a:pt x="559" y="545"/>
                  <a:pt x="574" y="545"/>
                  <a:pt x="574" y="530"/>
                </a:cubicBezTo>
                <a:cubicBezTo>
                  <a:pt x="574" y="515"/>
                  <a:pt x="559" y="515"/>
                  <a:pt x="544" y="515"/>
                </a:cubicBezTo>
                <a:close/>
                <a:moveTo>
                  <a:pt x="309" y="191"/>
                </a:moveTo>
                <a:lnTo>
                  <a:pt x="309" y="191"/>
                </a:lnTo>
                <a:cubicBezTo>
                  <a:pt x="309" y="177"/>
                  <a:pt x="309" y="177"/>
                  <a:pt x="309" y="162"/>
                </a:cubicBezTo>
                <a:cubicBezTo>
                  <a:pt x="176" y="0"/>
                  <a:pt x="176" y="0"/>
                  <a:pt x="176" y="0"/>
                </a:cubicBezTo>
                <a:cubicBezTo>
                  <a:pt x="162" y="0"/>
                  <a:pt x="162" y="0"/>
                  <a:pt x="162" y="0"/>
                </a:cubicBezTo>
                <a:cubicBezTo>
                  <a:pt x="147" y="0"/>
                  <a:pt x="147" y="0"/>
                  <a:pt x="147" y="0"/>
                </a:cubicBezTo>
                <a:cubicBezTo>
                  <a:pt x="0" y="162"/>
                  <a:pt x="0" y="162"/>
                  <a:pt x="0" y="162"/>
                </a:cubicBezTo>
                <a:cubicBezTo>
                  <a:pt x="0" y="177"/>
                  <a:pt x="0" y="177"/>
                  <a:pt x="0" y="191"/>
                </a:cubicBezTo>
                <a:cubicBezTo>
                  <a:pt x="14" y="191"/>
                  <a:pt x="29" y="191"/>
                  <a:pt x="29" y="191"/>
                </a:cubicBezTo>
                <a:cubicBezTo>
                  <a:pt x="132" y="73"/>
                  <a:pt x="132" y="73"/>
                  <a:pt x="132" y="73"/>
                </a:cubicBezTo>
                <a:cubicBezTo>
                  <a:pt x="132" y="545"/>
                  <a:pt x="132" y="545"/>
                  <a:pt x="132" y="545"/>
                </a:cubicBezTo>
                <a:cubicBezTo>
                  <a:pt x="176" y="545"/>
                  <a:pt x="176" y="545"/>
                  <a:pt x="176" y="545"/>
                </a:cubicBezTo>
                <a:cubicBezTo>
                  <a:pt x="176" y="73"/>
                  <a:pt x="176" y="73"/>
                  <a:pt x="176" y="73"/>
                </a:cubicBezTo>
                <a:cubicBezTo>
                  <a:pt x="279" y="191"/>
                  <a:pt x="279" y="191"/>
                  <a:pt x="279" y="191"/>
                </a:cubicBezTo>
                <a:cubicBezTo>
                  <a:pt x="294" y="191"/>
                  <a:pt x="294" y="191"/>
                  <a:pt x="309" y="191"/>
                </a:cubicBezTo>
                <a:close/>
                <a:moveTo>
                  <a:pt x="309" y="73"/>
                </a:moveTo>
                <a:lnTo>
                  <a:pt x="309" y="73"/>
                </a:lnTo>
                <a:cubicBezTo>
                  <a:pt x="544" y="73"/>
                  <a:pt x="544" y="73"/>
                  <a:pt x="544" y="73"/>
                </a:cubicBezTo>
                <a:cubicBezTo>
                  <a:pt x="559" y="73"/>
                  <a:pt x="574" y="73"/>
                  <a:pt x="574" y="59"/>
                </a:cubicBezTo>
                <a:cubicBezTo>
                  <a:pt x="574" y="44"/>
                  <a:pt x="559" y="44"/>
                  <a:pt x="544" y="44"/>
                </a:cubicBezTo>
                <a:cubicBezTo>
                  <a:pt x="309" y="44"/>
                  <a:pt x="309" y="44"/>
                  <a:pt x="309" y="44"/>
                </a:cubicBezTo>
                <a:cubicBezTo>
                  <a:pt x="309" y="44"/>
                  <a:pt x="294" y="44"/>
                  <a:pt x="294" y="59"/>
                </a:cubicBezTo>
                <a:cubicBezTo>
                  <a:pt x="294" y="73"/>
                  <a:pt x="309" y="73"/>
                  <a:pt x="309" y="73"/>
                </a:cubicBezTo>
                <a:close/>
                <a:moveTo>
                  <a:pt x="544" y="398"/>
                </a:moveTo>
                <a:lnTo>
                  <a:pt x="544" y="398"/>
                </a:lnTo>
                <a:cubicBezTo>
                  <a:pt x="279" y="398"/>
                  <a:pt x="279" y="398"/>
                  <a:pt x="279" y="398"/>
                </a:cubicBezTo>
                <a:cubicBezTo>
                  <a:pt x="265" y="398"/>
                  <a:pt x="250" y="398"/>
                  <a:pt x="250" y="412"/>
                </a:cubicBezTo>
                <a:cubicBezTo>
                  <a:pt x="250" y="427"/>
                  <a:pt x="265" y="427"/>
                  <a:pt x="279" y="427"/>
                </a:cubicBezTo>
                <a:cubicBezTo>
                  <a:pt x="544" y="427"/>
                  <a:pt x="544" y="427"/>
                  <a:pt x="544" y="427"/>
                </a:cubicBezTo>
                <a:cubicBezTo>
                  <a:pt x="559" y="427"/>
                  <a:pt x="574" y="427"/>
                  <a:pt x="574" y="412"/>
                </a:cubicBezTo>
                <a:cubicBezTo>
                  <a:pt x="574" y="398"/>
                  <a:pt x="559" y="398"/>
                  <a:pt x="544" y="398"/>
                </a:cubicBezTo>
                <a:close/>
                <a:moveTo>
                  <a:pt x="544" y="162"/>
                </a:moveTo>
                <a:lnTo>
                  <a:pt x="544" y="162"/>
                </a:lnTo>
                <a:cubicBezTo>
                  <a:pt x="397" y="162"/>
                  <a:pt x="397" y="162"/>
                  <a:pt x="397" y="162"/>
                </a:cubicBezTo>
                <a:cubicBezTo>
                  <a:pt x="383" y="162"/>
                  <a:pt x="367" y="162"/>
                  <a:pt x="367" y="177"/>
                </a:cubicBezTo>
                <a:cubicBezTo>
                  <a:pt x="367" y="191"/>
                  <a:pt x="383" y="191"/>
                  <a:pt x="397" y="191"/>
                </a:cubicBezTo>
                <a:cubicBezTo>
                  <a:pt x="544" y="191"/>
                  <a:pt x="544" y="191"/>
                  <a:pt x="544" y="191"/>
                </a:cubicBezTo>
                <a:cubicBezTo>
                  <a:pt x="559" y="191"/>
                  <a:pt x="574" y="191"/>
                  <a:pt x="574" y="177"/>
                </a:cubicBezTo>
                <a:cubicBezTo>
                  <a:pt x="574" y="162"/>
                  <a:pt x="559" y="162"/>
                  <a:pt x="544" y="162"/>
                </a:cubicBezTo>
                <a:close/>
                <a:moveTo>
                  <a:pt x="544" y="280"/>
                </a:moveTo>
                <a:lnTo>
                  <a:pt x="544" y="280"/>
                </a:lnTo>
                <a:cubicBezTo>
                  <a:pt x="279" y="280"/>
                  <a:pt x="279" y="280"/>
                  <a:pt x="279" y="280"/>
                </a:cubicBezTo>
                <a:cubicBezTo>
                  <a:pt x="265" y="280"/>
                  <a:pt x="250" y="280"/>
                  <a:pt x="250" y="294"/>
                </a:cubicBezTo>
                <a:cubicBezTo>
                  <a:pt x="250" y="309"/>
                  <a:pt x="265" y="309"/>
                  <a:pt x="279" y="309"/>
                </a:cubicBezTo>
                <a:cubicBezTo>
                  <a:pt x="544" y="309"/>
                  <a:pt x="544" y="309"/>
                  <a:pt x="544" y="309"/>
                </a:cubicBezTo>
                <a:cubicBezTo>
                  <a:pt x="559" y="309"/>
                  <a:pt x="574" y="309"/>
                  <a:pt x="574" y="294"/>
                </a:cubicBezTo>
                <a:cubicBezTo>
                  <a:pt x="574" y="280"/>
                  <a:pt x="559" y="280"/>
                  <a:pt x="544"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6" name="稻壳儿小白白(http://dwz.cn/Wu2UP)"/>
          <p:cNvSpPr>
            <a:spLocks/>
          </p:cNvSpPr>
          <p:nvPr/>
        </p:nvSpPr>
        <p:spPr bwMode="auto">
          <a:xfrm>
            <a:off x="9123363" y="2728913"/>
            <a:ext cx="450850" cy="439737"/>
          </a:xfrm>
          <a:custGeom>
            <a:avLst/>
            <a:gdLst>
              <a:gd name="T0" fmla="*/ 2147483647 w 560"/>
              <a:gd name="T1" fmla="*/ 2147483647 h 546"/>
              <a:gd name="T2" fmla="*/ 2147483647 w 560"/>
              <a:gd name="T3" fmla="*/ 2147483647 h 546"/>
              <a:gd name="T4" fmla="*/ 2147483647 w 560"/>
              <a:gd name="T5" fmla="*/ 2147483647 h 546"/>
              <a:gd name="T6" fmla="*/ 2147483647 w 560"/>
              <a:gd name="T7" fmla="*/ 2147483647 h 546"/>
              <a:gd name="T8" fmla="*/ 2147483647 w 560"/>
              <a:gd name="T9" fmla="*/ 0 h 546"/>
              <a:gd name="T10" fmla="*/ 2147483647 w 560"/>
              <a:gd name="T11" fmla="*/ 0 h 546"/>
              <a:gd name="T12" fmla="*/ 2147483647 w 560"/>
              <a:gd name="T13" fmla="*/ 2147483647 h 546"/>
              <a:gd name="T14" fmla="*/ 2147483647 w 560"/>
              <a:gd name="T15" fmla="*/ 2147483647 h 546"/>
              <a:gd name="T16" fmla="*/ 0 w 560"/>
              <a:gd name="T17" fmla="*/ 2147483647 h 546"/>
              <a:gd name="T18" fmla="*/ 0 w 560"/>
              <a:gd name="T19" fmla="*/ 2147483647 h 546"/>
              <a:gd name="T20" fmla="*/ 2147483647 w 560"/>
              <a:gd name="T21" fmla="*/ 2147483647 h 546"/>
              <a:gd name="T22" fmla="*/ 2147483647 w 560"/>
              <a:gd name="T23" fmla="*/ 2147483647 h 546"/>
              <a:gd name="T24" fmla="*/ 2147483647 w 560"/>
              <a:gd name="T25" fmla="*/ 2147483647 h 546"/>
              <a:gd name="T26" fmla="*/ 2147483647 w 560"/>
              <a:gd name="T27" fmla="*/ 2147483647 h 546"/>
              <a:gd name="T28" fmla="*/ 2147483647 w 560"/>
              <a:gd name="T29" fmla="*/ 2147483647 h 546"/>
              <a:gd name="T30" fmla="*/ 2147483647 w 560"/>
              <a:gd name="T31" fmla="*/ 2147483647 h 546"/>
              <a:gd name="T32" fmla="*/ 2147483647 w 560"/>
              <a:gd name="T33" fmla="*/ 2147483647 h 546"/>
              <a:gd name="T34" fmla="*/ 2147483647 w 560"/>
              <a:gd name="T35" fmla="*/ 2147483647 h 546"/>
              <a:gd name="T36" fmla="*/ 2147483647 w 560"/>
              <a:gd name="T37" fmla="*/ 2147483647 h 546"/>
              <a:gd name="T38" fmla="*/ 2147483647 w 560"/>
              <a:gd name="T39" fmla="*/ 0 h 546"/>
              <a:gd name="T40" fmla="*/ 2147483647 w 560"/>
              <a:gd name="T41" fmla="*/ 0 h 546"/>
              <a:gd name="T42" fmla="*/ 2147483647 w 560"/>
              <a:gd name="T43" fmla="*/ 2147483647 h 546"/>
              <a:gd name="T44" fmla="*/ 2147483647 w 560"/>
              <a:gd name="T45" fmla="*/ 2147483647 h 546"/>
              <a:gd name="T46" fmla="*/ 2147483647 w 560"/>
              <a:gd name="T47" fmla="*/ 2147483647 h 546"/>
              <a:gd name="T48" fmla="*/ 2147483647 w 560"/>
              <a:gd name="T49" fmla="*/ 2147483647 h 546"/>
              <a:gd name="T50" fmla="*/ 2147483647 w 560"/>
              <a:gd name="T51" fmla="*/ 2147483647 h 546"/>
              <a:gd name="T52" fmla="*/ 2147483647 w 560"/>
              <a:gd name="T53" fmla="*/ 2147483647 h 546"/>
              <a:gd name="T54" fmla="*/ 2147483647 w 560"/>
              <a:gd name="T55" fmla="*/ 2147483647 h 546"/>
              <a:gd name="T56" fmla="*/ 2147483647 w 560"/>
              <a:gd name="T57" fmla="*/ 2147483647 h 546"/>
              <a:gd name="T58" fmla="*/ 2147483647 w 560"/>
              <a:gd name="T59" fmla="*/ 2147483647 h 546"/>
              <a:gd name="T60" fmla="*/ 2147483647 w 560"/>
              <a:gd name="T61" fmla="*/ 2147483647 h 546"/>
              <a:gd name="T62" fmla="*/ 2147483647 w 560"/>
              <a:gd name="T63" fmla="*/ 2147483647 h 546"/>
              <a:gd name="T64" fmla="*/ 2147483647 w 560"/>
              <a:gd name="T65" fmla="*/ 2147483647 h 546"/>
              <a:gd name="T66" fmla="*/ 2147483647 w 560"/>
              <a:gd name="T67" fmla="*/ 2147483647 h 546"/>
              <a:gd name="T68" fmla="*/ 2147483647 w 560"/>
              <a:gd name="T69" fmla="*/ 2147483647 h 546"/>
              <a:gd name="T70" fmla="*/ 2147483647 w 560"/>
              <a:gd name="T71" fmla="*/ 2147483647 h 546"/>
              <a:gd name="T72" fmla="*/ 2147483647 w 560"/>
              <a:gd name="T73" fmla="*/ 2147483647 h 546"/>
              <a:gd name="T74" fmla="*/ 2147483647 w 560"/>
              <a:gd name="T75" fmla="*/ 2147483647 h 546"/>
              <a:gd name="T76" fmla="*/ 2147483647 w 560"/>
              <a:gd name="T77" fmla="*/ 2147483647 h 546"/>
              <a:gd name="T78" fmla="*/ 2147483647 w 560"/>
              <a:gd name="T79" fmla="*/ 2147483647 h 546"/>
              <a:gd name="T80" fmla="*/ 2147483647 w 560"/>
              <a:gd name="T81" fmla="*/ 2147483647 h 546"/>
              <a:gd name="T82" fmla="*/ 2147483647 w 560"/>
              <a:gd name="T83" fmla="*/ 2147483647 h 546"/>
              <a:gd name="T84" fmla="*/ 2147483647 w 560"/>
              <a:gd name="T85" fmla="*/ 2147483647 h 546"/>
              <a:gd name="T86" fmla="*/ 2147483647 w 560"/>
              <a:gd name="T87" fmla="*/ 2147483647 h 546"/>
              <a:gd name="T88" fmla="*/ 2147483647 w 560"/>
              <a:gd name="T89" fmla="*/ 2147483647 h 546"/>
              <a:gd name="T90" fmla="*/ 2147483647 w 560"/>
              <a:gd name="T91" fmla="*/ 2147483647 h 546"/>
              <a:gd name="T92" fmla="*/ 2147483647 w 560"/>
              <a:gd name="T93" fmla="*/ 2147483647 h 546"/>
              <a:gd name="T94" fmla="*/ 2147483647 w 560"/>
              <a:gd name="T95" fmla="*/ 2147483647 h 546"/>
              <a:gd name="T96" fmla="*/ 2147483647 w 560"/>
              <a:gd name="T97" fmla="*/ 2147483647 h 546"/>
              <a:gd name="T98" fmla="*/ 2147483647 w 560"/>
              <a:gd name="T99" fmla="*/ 2147483647 h 546"/>
              <a:gd name="T100" fmla="*/ 2147483647 w 560"/>
              <a:gd name="T101" fmla="*/ 2147483647 h 546"/>
              <a:gd name="T102" fmla="*/ 2147483647 w 560"/>
              <a:gd name="T103" fmla="*/ 2147483647 h 546"/>
              <a:gd name="T104" fmla="*/ 2147483647 w 560"/>
              <a:gd name="T105" fmla="*/ 2147483647 h 546"/>
              <a:gd name="T106" fmla="*/ 2147483647 w 560"/>
              <a:gd name="T107" fmla="*/ 2147483647 h 546"/>
              <a:gd name="T108" fmla="*/ 2147483647 w 560"/>
              <a:gd name="T109" fmla="*/ 2147483647 h 5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0"/>
              <a:gd name="T166" fmla="*/ 0 h 546"/>
              <a:gd name="T167" fmla="*/ 560 w 560"/>
              <a:gd name="T168" fmla="*/ 546 h 5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0" h="546">
                <a:moveTo>
                  <a:pt x="309" y="353"/>
                </a:moveTo>
                <a:lnTo>
                  <a:pt x="309" y="353"/>
                </a:lnTo>
                <a:cubicBezTo>
                  <a:pt x="294" y="353"/>
                  <a:pt x="280" y="353"/>
                  <a:pt x="280" y="353"/>
                </a:cubicBezTo>
                <a:cubicBezTo>
                  <a:pt x="177" y="471"/>
                  <a:pt x="177" y="471"/>
                  <a:pt x="177" y="471"/>
                </a:cubicBezTo>
                <a:cubicBezTo>
                  <a:pt x="177" y="0"/>
                  <a:pt x="177" y="0"/>
                  <a:pt x="177" y="0"/>
                </a:cubicBezTo>
                <a:cubicBezTo>
                  <a:pt x="132" y="0"/>
                  <a:pt x="132" y="0"/>
                  <a:pt x="132" y="0"/>
                </a:cubicBezTo>
                <a:cubicBezTo>
                  <a:pt x="132" y="486"/>
                  <a:pt x="132" y="486"/>
                  <a:pt x="132" y="486"/>
                </a:cubicBezTo>
                <a:cubicBezTo>
                  <a:pt x="29" y="353"/>
                  <a:pt x="29" y="353"/>
                  <a:pt x="29" y="353"/>
                </a:cubicBezTo>
                <a:cubicBezTo>
                  <a:pt x="15" y="353"/>
                  <a:pt x="15" y="353"/>
                  <a:pt x="0" y="353"/>
                </a:cubicBezTo>
                <a:cubicBezTo>
                  <a:pt x="0" y="368"/>
                  <a:pt x="0" y="383"/>
                  <a:pt x="0" y="383"/>
                </a:cubicBezTo>
                <a:cubicBezTo>
                  <a:pt x="132" y="545"/>
                  <a:pt x="132" y="545"/>
                  <a:pt x="132" y="545"/>
                </a:cubicBezTo>
                <a:cubicBezTo>
                  <a:pt x="147" y="545"/>
                  <a:pt x="147" y="545"/>
                  <a:pt x="147" y="545"/>
                </a:cubicBezTo>
                <a:cubicBezTo>
                  <a:pt x="162" y="545"/>
                  <a:pt x="162" y="545"/>
                  <a:pt x="162" y="545"/>
                </a:cubicBezTo>
                <a:cubicBezTo>
                  <a:pt x="309" y="383"/>
                  <a:pt x="309" y="383"/>
                  <a:pt x="309" y="383"/>
                </a:cubicBezTo>
                <a:cubicBezTo>
                  <a:pt x="309" y="383"/>
                  <a:pt x="309" y="368"/>
                  <a:pt x="309" y="353"/>
                </a:cubicBezTo>
                <a:close/>
                <a:moveTo>
                  <a:pt x="265" y="44"/>
                </a:moveTo>
                <a:lnTo>
                  <a:pt x="265" y="44"/>
                </a:lnTo>
                <a:cubicBezTo>
                  <a:pt x="544" y="44"/>
                  <a:pt x="544" y="44"/>
                  <a:pt x="544" y="44"/>
                </a:cubicBezTo>
                <a:cubicBezTo>
                  <a:pt x="559" y="44"/>
                  <a:pt x="559" y="30"/>
                  <a:pt x="559" y="15"/>
                </a:cubicBezTo>
                <a:cubicBezTo>
                  <a:pt x="559" y="15"/>
                  <a:pt x="559" y="0"/>
                  <a:pt x="544" y="0"/>
                </a:cubicBezTo>
                <a:cubicBezTo>
                  <a:pt x="265" y="0"/>
                  <a:pt x="265" y="0"/>
                  <a:pt x="265" y="0"/>
                </a:cubicBezTo>
                <a:lnTo>
                  <a:pt x="250" y="15"/>
                </a:lnTo>
                <a:cubicBezTo>
                  <a:pt x="250" y="30"/>
                  <a:pt x="265" y="44"/>
                  <a:pt x="265" y="44"/>
                </a:cubicBezTo>
                <a:close/>
                <a:moveTo>
                  <a:pt x="544" y="471"/>
                </a:moveTo>
                <a:lnTo>
                  <a:pt x="544" y="471"/>
                </a:lnTo>
                <a:cubicBezTo>
                  <a:pt x="309" y="471"/>
                  <a:pt x="309" y="471"/>
                  <a:pt x="309" y="471"/>
                </a:cubicBezTo>
                <a:cubicBezTo>
                  <a:pt x="294" y="471"/>
                  <a:pt x="294" y="486"/>
                  <a:pt x="294" y="486"/>
                </a:cubicBezTo>
                <a:cubicBezTo>
                  <a:pt x="294" y="501"/>
                  <a:pt x="294" y="515"/>
                  <a:pt x="309" y="515"/>
                </a:cubicBezTo>
                <a:cubicBezTo>
                  <a:pt x="544" y="515"/>
                  <a:pt x="544" y="515"/>
                  <a:pt x="544" y="515"/>
                </a:cubicBezTo>
                <a:cubicBezTo>
                  <a:pt x="559" y="515"/>
                  <a:pt x="559" y="501"/>
                  <a:pt x="559" y="486"/>
                </a:cubicBezTo>
                <a:cubicBezTo>
                  <a:pt x="559" y="486"/>
                  <a:pt x="559" y="471"/>
                  <a:pt x="544" y="471"/>
                </a:cubicBezTo>
                <a:close/>
                <a:moveTo>
                  <a:pt x="544" y="353"/>
                </a:moveTo>
                <a:lnTo>
                  <a:pt x="544" y="353"/>
                </a:lnTo>
                <a:cubicBezTo>
                  <a:pt x="382" y="353"/>
                  <a:pt x="382" y="353"/>
                  <a:pt x="382" y="353"/>
                </a:cubicBezTo>
                <a:lnTo>
                  <a:pt x="368" y="368"/>
                </a:lnTo>
                <a:cubicBezTo>
                  <a:pt x="368" y="383"/>
                  <a:pt x="382" y="398"/>
                  <a:pt x="382" y="398"/>
                </a:cubicBezTo>
                <a:cubicBezTo>
                  <a:pt x="544" y="398"/>
                  <a:pt x="544" y="398"/>
                  <a:pt x="544" y="398"/>
                </a:cubicBezTo>
                <a:cubicBezTo>
                  <a:pt x="559" y="398"/>
                  <a:pt x="559" y="383"/>
                  <a:pt x="559" y="368"/>
                </a:cubicBezTo>
                <a:cubicBezTo>
                  <a:pt x="559" y="368"/>
                  <a:pt x="559" y="353"/>
                  <a:pt x="544" y="353"/>
                </a:cubicBezTo>
                <a:close/>
                <a:moveTo>
                  <a:pt x="544" y="118"/>
                </a:moveTo>
                <a:lnTo>
                  <a:pt x="544" y="118"/>
                </a:lnTo>
                <a:cubicBezTo>
                  <a:pt x="265" y="118"/>
                  <a:pt x="265" y="118"/>
                  <a:pt x="265" y="118"/>
                </a:cubicBezTo>
                <a:lnTo>
                  <a:pt x="250" y="132"/>
                </a:lnTo>
                <a:cubicBezTo>
                  <a:pt x="250" y="147"/>
                  <a:pt x="265" y="162"/>
                  <a:pt x="265" y="162"/>
                </a:cubicBezTo>
                <a:cubicBezTo>
                  <a:pt x="544" y="162"/>
                  <a:pt x="544" y="162"/>
                  <a:pt x="544" y="162"/>
                </a:cubicBezTo>
                <a:cubicBezTo>
                  <a:pt x="559" y="162"/>
                  <a:pt x="559" y="147"/>
                  <a:pt x="559" y="132"/>
                </a:cubicBezTo>
                <a:cubicBezTo>
                  <a:pt x="559" y="132"/>
                  <a:pt x="559" y="118"/>
                  <a:pt x="544" y="118"/>
                </a:cubicBezTo>
                <a:close/>
                <a:moveTo>
                  <a:pt x="544" y="235"/>
                </a:moveTo>
                <a:lnTo>
                  <a:pt x="544" y="235"/>
                </a:lnTo>
                <a:cubicBezTo>
                  <a:pt x="265" y="235"/>
                  <a:pt x="265" y="235"/>
                  <a:pt x="265" y="235"/>
                </a:cubicBezTo>
                <a:lnTo>
                  <a:pt x="250" y="250"/>
                </a:lnTo>
                <a:cubicBezTo>
                  <a:pt x="250" y="265"/>
                  <a:pt x="265" y="280"/>
                  <a:pt x="265" y="280"/>
                </a:cubicBezTo>
                <a:cubicBezTo>
                  <a:pt x="544" y="280"/>
                  <a:pt x="544" y="280"/>
                  <a:pt x="544" y="280"/>
                </a:cubicBezTo>
                <a:cubicBezTo>
                  <a:pt x="559" y="280"/>
                  <a:pt x="559" y="265"/>
                  <a:pt x="559" y="250"/>
                </a:cubicBezTo>
                <a:cubicBezTo>
                  <a:pt x="559" y="250"/>
                  <a:pt x="559" y="235"/>
                  <a:pt x="544" y="2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7" name="稻壳儿小白白(http://dwz.cn/Wu2UP)"/>
          <p:cNvSpPr>
            <a:spLocks/>
          </p:cNvSpPr>
          <p:nvPr/>
        </p:nvSpPr>
        <p:spPr bwMode="auto">
          <a:xfrm>
            <a:off x="8274050" y="2738438"/>
            <a:ext cx="438150" cy="415925"/>
          </a:xfrm>
          <a:custGeom>
            <a:avLst/>
            <a:gdLst>
              <a:gd name="T0" fmla="*/ 2147483647 w 546"/>
              <a:gd name="T1" fmla="*/ 2147483647 h 516"/>
              <a:gd name="T2" fmla="*/ 2147483647 w 546"/>
              <a:gd name="T3" fmla="*/ 2147483647 h 516"/>
              <a:gd name="T4" fmla="*/ 2147483647 w 546"/>
              <a:gd name="T5" fmla="*/ 2147483647 h 516"/>
              <a:gd name="T6" fmla="*/ 0 w 546"/>
              <a:gd name="T7" fmla="*/ 2147483647 h 516"/>
              <a:gd name="T8" fmla="*/ 2147483647 w 546"/>
              <a:gd name="T9" fmla="*/ 2147483647 h 516"/>
              <a:gd name="T10" fmla="*/ 2147483647 w 546"/>
              <a:gd name="T11" fmla="*/ 2147483647 h 516"/>
              <a:gd name="T12" fmla="*/ 2147483647 w 546"/>
              <a:gd name="T13" fmla="*/ 2147483647 h 516"/>
              <a:gd name="T14" fmla="*/ 2147483647 w 546"/>
              <a:gd name="T15" fmla="*/ 2147483647 h 516"/>
              <a:gd name="T16" fmla="*/ 2147483647 w 546"/>
              <a:gd name="T17" fmla="*/ 2147483647 h 516"/>
              <a:gd name="T18" fmla="*/ 2147483647 w 546"/>
              <a:gd name="T19" fmla="*/ 2147483647 h 516"/>
              <a:gd name="T20" fmla="*/ 2147483647 w 546"/>
              <a:gd name="T21" fmla="*/ 2147483647 h 516"/>
              <a:gd name="T22" fmla="*/ 2147483647 w 546"/>
              <a:gd name="T23" fmla="*/ 2147483647 h 516"/>
              <a:gd name="T24" fmla="*/ 2147483647 w 546"/>
              <a:gd name="T25" fmla="*/ 0 h 516"/>
              <a:gd name="T26" fmla="*/ 2147483647 w 546"/>
              <a:gd name="T27" fmla="*/ 0 h 516"/>
              <a:gd name="T28" fmla="*/ 0 w 546"/>
              <a:gd name="T29" fmla="*/ 2147483647 h 516"/>
              <a:gd name="T30" fmla="*/ 2147483647 w 546"/>
              <a:gd name="T31" fmla="*/ 2147483647 h 516"/>
              <a:gd name="T32" fmla="*/ 2147483647 w 546"/>
              <a:gd name="T33" fmla="*/ 2147483647 h 516"/>
              <a:gd name="T34" fmla="*/ 2147483647 w 546"/>
              <a:gd name="T35" fmla="*/ 2147483647 h 516"/>
              <a:gd name="T36" fmla="*/ 2147483647 w 546"/>
              <a:gd name="T37" fmla="*/ 2147483647 h 516"/>
              <a:gd name="T38" fmla="*/ 0 w 546"/>
              <a:gd name="T39" fmla="*/ 2147483647 h 516"/>
              <a:gd name="T40" fmla="*/ 2147483647 w 546"/>
              <a:gd name="T41" fmla="*/ 2147483647 h 516"/>
              <a:gd name="T42" fmla="*/ 2147483647 w 546"/>
              <a:gd name="T43" fmla="*/ 2147483647 h 516"/>
              <a:gd name="T44" fmla="*/ 2147483647 w 546"/>
              <a:gd name="T45" fmla="*/ 2147483647 h 516"/>
              <a:gd name="T46" fmla="*/ 2147483647 w 546"/>
              <a:gd name="T47" fmla="*/ 2147483647 h 516"/>
              <a:gd name="T48" fmla="*/ 2147483647 w 546"/>
              <a:gd name="T49" fmla="*/ 2147483647 h 516"/>
              <a:gd name="T50" fmla="*/ 2147483647 w 546"/>
              <a:gd name="T51" fmla="*/ 2147483647 h 516"/>
              <a:gd name="T52" fmla="*/ 2147483647 w 546"/>
              <a:gd name="T53" fmla="*/ 2147483647 h 516"/>
              <a:gd name="T54" fmla="*/ 0 w 546"/>
              <a:gd name="T55" fmla="*/ 2147483647 h 516"/>
              <a:gd name="T56" fmla="*/ 2147483647 w 546"/>
              <a:gd name="T57" fmla="*/ 2147483647 h 516"/>
              <a:gd name="T58" fmla="*/ 2147483647 w 546"/>
              <a:gd name="T59" fmla="*/ 2147483647 h 516"/>
              <a:gd name="T60" fmla="*/ 2147483647 w 546"/>
              <a:gd name="T61" fmla="*/ 2147483647 h 516"/>
              <a:gd name="T62" fmla="*/ 2147483647 w 546"/>
              <a:gd name="T63" fmla="*/ 2147483647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46"/>
              <a:gd name="T97" fmla="*/ 0 h 516"/>
              <a:gd name="T98" fmla="*/ 546 w 546"/>
              <a:gd name="T99" fmla="*/ 516 h 5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46" h="516">
                <a:moveTo>
                  <a:pt x="309" y="471"/>
                </a:moveTo>
                <a:lnTo>
                  <a:pt x="309" y="471"/>
                </a:lnTo>
                <a:cubicBezTo>
                  <a:pt x="15" y="471"/>
                  <a:pt x="15" y="471"/>
                  <a:pt x="15" y="471"/>
                </a:cubicBezTo>
                <a:cubicBezTo>
                  <a:pt x="0" y="471"/>
                  <a:pt x="0" y="486"/>
                  <a:pt x="0" y="500"/>
                </a:cubicBezTo>
                <a:cubicBezTo>
                  <a:pt x="0" y="500"/>
                  <a:pt x="0" y="515"/>
                  <a:pt x="15" y="515"/>
                </a:cubicBezTo>
                <a:cubicBezTo>
                  <a:pt x="309" y="515"/>
                  <a:pt x="309" y="515"/>
                  <a:pt x="309" y="515"/>
                </a:cubicBezTo>
                <a:cubicBezTo>
                  <a:pt x="324" y="515"/>
                  <a:pt x="324" y="500"/>
                  <a:pt x="324" y="500"/>
                </a:cubicBezTo>
                <a:cubicBezTo>
                  <a:pt x="324" y="486"/>
                  <a:pt x="324" y="471"/>
                  <a:pt x="309" y="471"/>
                </a:cubicBezTo>
                <a:close/>
                <a:moveTo>
                  <a:pt x="15" y="44"/>
                </a:moveTo>
                <a:lnTo>
                  <a:pt x="15" y="44"/>
                </a:lnTo>
                <a:cubicBezTo>
                  <a:pt x="530" y="44"/>
                  <a:pt x="530" y="44"/>
                  <a:pt x="530" y="44"/>
                </a:cubicBezTo>
                <a:lnTo>
                  <a:pt x="545" y="29"/>
                </a:lnTo>
                <a:cubicBezTo>
                  <a:pt x="545" y="15"/>
                  <a:pt x="530" y="0"/>
                  <a:pt x="530" y="0"/>
                </a:cubicBezTo>
                <a:cubicBezTo>
                  <a:pt x="15" y="0"/>
                  <a:pt x="15" y="0"/>
                  <a:pt x="15" y="0"/>
                </a:cubicBezTo>
                <a:cubicBezTo>
                  <a:pt x="0" y="0"/>
                  <a:pt x="0" y="15"/>
                  <a:pt x="0" y="29"/>
                </a:cubicBezTo>
                <a:cubicBezTo>
                  <a:pt x="0" y="29"/>
                  <a:pt x="0" y="44"/>
                  <a:pt x="15" y="44"/>
                </a:cubicBezTo>
                <a:close/>
                <a:moveTo>
                  <a:pt x="530" y="324"/>
                </a:moveTo>
                <a:lnTo>
                  <a:pt x="530" y="324"/>
                </a:lnTo>
                <a:cubicBezTo>
                  <a:pt x="15" y="324"/>
                  <a:pt x="15" y="324"/>
                  <a:pt x="15" y="324"/>
                </a:cubicBezTo>
                <a:cubicBezTo>
                  <a:pt x="0" y="324"/>
                  <a:pt x="0" y="324"/>
                  <a:pt x="0" y="338"/>
                </a:cubicBezTo>
                <a:cubicBezTo>
                  <a:pt x="0" y="353"/>
                  <a:pt x="0" y="353"/>
                  <a:pt x="15" y="353"/>
                </a:cubicBezTo>
                <a:cubicBezTo>
                  <a:pt x="530" y="353"/>
                  <a:pt x="530" y="353"/>
                  <a:pt x="530" y="353"/>
                </a:cubicBezTo>
                <a:cubicBezTo>
                  <a:pt x="530" y="353"/>
                  <a:pt x="545" y="353"/>
                  <a:pt x="545" y="338"/>
                </a:cubicBezTo>
                <a:cubicBezTo>
                  <a:pt x="545" y="324"/>
                  <a:pt x="530" y="324"/>
                  <a:pt x="530" y="324"/>
                </a:cubicBezTo>
                <a:close/>
                <a:moveTo>
                  <a:pt x="530" y="162"/>
                </a:moveTo>
                <a:lnTo>
                  <a:pt x="530" y="162"/>
                </a:lnTo>
                <a:cubicBezTo>
                  <a:pt x="15" y="162"/>
                  <a:pt x="15" y="162"/>
                  <a:pt x="15" y="162"/>
                </a:cubicBezTo>
                <a:cubicBezTo>
                  <a:pt x="0" y="162"/>
                  <a:pt x="0" y="176"/>
                  <a:pt x="0" y="176"/>
                </a:cubicBezTo>
                <a:cubicBezTo>
                  <a:pt x="0" y="191"/>
                  <a:pt x="0" y="206"/>
                  <a:pt x="15" y="206"/>
                </a:cubicBezTo>
                <a:cubicBezTo>
                  <a:pt x="530" y="206"/>
                  <a:pt x="530" y="206"/>
                  <a:pt x="530" y="206"/>
                </a:cubicBezTo>
                <a:cubicBezTo>
                  <a:pt x="530" y="206"/>
                  <a:pt x="545" y="191"/>
                  <a:pt x="545" y="176"/>
                </a:cubicBezTo>
                <a:lnTo>
                  <a:pt x="530" y="1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8" name="稻壳儿小白白(http://dwz.cn/Wu2UP)"/>
          <p:cNvSpPr>
            <a:spLocks/>
          </p:cNvSpPr>
          <p:nvPr/>
        </p:nvSpPr>
        <p:spPr bwMode="auto">
          <a:xfrm>
            <a:off x="7480300" y="2738438"/>
            <a:ext cx="438150" cy="415925"/>
          </a:xfrm>
          <a:custGeom>
            <a:avLst/>
            <a:gdLst>
              <a:gd name="T0" fmla="*/ 2147483647 w 545"/>
              <a:gd name="T1" fmla="*/ 2147483647 h 516"/>
              <a:gd name="T2" fmla="*/ 2147483647 w 545"/>
              <a:gd name="T3" fmla="*/ 2147483647 h 516"/>
              <a:gd name="T4" fmla="*/ 2147483647 w 545"/>
              <a:gd name="T5" fmla="*/ 2147483647 h 516"/>
              <a:gd name="T6" fmla="*/ 2147483647 w 545"/>
              <a:gd name="T7" fmla="*/ 2147483647 h 516"/>
              <a:gd name="T8" fmla="*/ 2147483647 w 545"/>
              <a:gd name="T9" fmla="*/ 0 h 516"/>
              <a:gd name="T10" fmla="*/ 2147483647 w 545"/>
              <a:gd name="T11" fmla="*/ 0 h 516"/>
              <a:gd name="T12" fmla="*/ 0 w 545"/>
              <a:gd name="T13" fmla="*/ 2147483647 h 516"/>
              <a:gd name="T14" fmla="*/ 2147483647 w 545"/>
              <a:gd name="T15" fmla="*/ 2147483647 h 516"/>
              <a:gd name="T16" fmla="*/ 2147483647 w 545"/>
              <a:gd name="T17" fmla="*/ 2147483647 h 516"/>
              <a:gd name="T18" fmla="*/ 2147483647 w 545"/>
              <a:gd name="T19" fmla="*/ 2147483647 h 516"/>
              <a:gd name="T20" fmla="*/ 2147483647 w 545"/>
              <a:gd name="T21" fmla="*/ 2147483647 h 516"/>
              <a:gd name="T22" fmla="*/ 2147483647 w 545"/>
              <a:gd name="T23" fmla="*/ 2147483647 h 516"/>
              <a:gd name="T24" fmla="*/ 2147483647 w 545"/>
              <a:gd name="T25" fmla="*/ 2147483647 h 516"/>
              <a:gd name="T26" fmla="*/ 2147483647 w 545"/>
              <a:gd name="T27" fmla="*/ 2147483647 h 516"/>
              <a:gd name="T28" fmla="*/ 2147483647 w 545"/>
              <a:gd name="T29" fmla="*/ 2147483647 h 516"/>
              <a:gd name="T30" fmla="*/ 2147483647 w 545"/>
              <a:gd name="T31" fmla="*/ 2147483647 h 516"/>
              <a:gd name="T32" fmla="*/ 2147483647 w 545"/>
              <a:gd name="T33" fmla="*/ 2147483647 h 516"/>
              <a:gd name="T34" fmla="*/ 2147483647 w 545"/>
              <a:gd name="T35" fmla="*/ 2147483647 h 516"/>
              <a:gd name="T36" fmla="*/ 2147483647 w 545"/>
              <a:gd name="T37" fmla="*/ 2147483647 h 516"/>
              <a:gd name="T38" fmla="*/ 0 w 545"/>
              <a:gd name="T39" fmla="*/ 2147483647 h 516"/>
              <a:gd name="T40" fmla="*/ 2147483647 w 545"/>
              <a:gd name="T41" fmla="*/ 2147483647 h 516"/>
              <a:gd name="T42" fmla="*/ 2147483647 w 545"/>
              <a:gd name="T43" fmla="*/ 2147483647 h 516"/>
              <a:gd name="T44" fmla="*/ 2147483647 w 545"/>
              <a:gd name="T45" fmla="*/ 2147483647 h 516"/>
              <a:gd name="T46" fmla="*/ 2147483647 w 545"/>
              <a:gd name="T47" fmla="*/ 2147483647 h 516"/>
              <a:gd name="T48" fmla="*/ 2147483647 w 545"/>
              <a:gd name="T49" fmla="*/ 2147483647 h 516"/>
              <a:gd name="T50" fmla="*/ 2147483647 w 545"/>
              <a:gd name="T51" fmla="*/ 2147483647 h 516"/>
              <a:gd name="T52" fmla="*/ 2147483647 w 545"/>
              <a:gd name="T53" fmla="*/ 2147483647 h 516"/>
              <a:gd name="T54" fmla="*/ 2147483647 w 545"/>
              <a:gd name="T55" fmla="*/ 2147483647 h 516"/>
              <a:gd name="T56" fmla="*/ 2147483647 w 545"/>
              <a:gd name="T57" fmla="*/ 2147483647 h 516"/>
              <a:gd name="T58" fmla="*/ 2147483647 w 545"/>
              <a:gd name="T59" fmla="*/ 2147483647 h 516"/>
              <a:gd name="T60" fmla="*/ 2147483647 w 545"/>
              <a:gd name="T61" fmla="*/ 2147483647 h 516"/>
              <a:gd name="T62" fmla="*/ 2147483647 w 545"/>
              <a:gd name="T63" fmla="*/ 2147483647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45"/>
              <a:gd name="T97" fmla="*/ 0 h 516"/>
              <a:gd name="T98" fmla="*/ 545 w 545"/>
              <a:gd name="T99" fmla="*/ 516 h 5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45" h="516">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103" y="162"/>
                </a:moveTo>
                <a:lnTo>
                  <a:pt x="103" y="162"/>
                </a:lnTo>
                <a:cubicBezTo>
                  <a:pt x="88" y="162"/>
                  <a:pt x="73" y="176"/>
                  <a:pt x="73" y="176"/>
                </a:cubicBezTo>
                <a:cubicBezTo>
                  <a:pt x="73" y="191"/>
                  <a:pt x="88" y="206"/>
                  <a:pt x="103" y="206"/>
                </a:cubicBezTo>
                <a:cubicBezTo>
                  <a:pt x="456" y="206"/>
                  <a:pt x="456" y="206"/>
                  <a:pt x="456" y="206"/>
                </a:cubicBezTo>
                <a:cubicBezTo>
                  <a:pt x="456" y="206"/>
                  <a:pt x="471" y="191"/>
                  <a:pt x="471" y="176"/>
                </a:cubicBezTo>
                <a:lnTo>
                  <a:pt x="456" y="162"/>
                </a:lnTo>
                <a:lnTo>
                  <a:pt x="103" y="162"/>
                </a:ln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moveTo>
                  <a:pt x="412" y="471"/>
                </a:moveTo>
                <a:lnTo>
                  <a:pt x="412" y="471"/>
                </a:lnTo>
                <a:cubicBezTo>
                  <a:pt x="132" y="471"/>
                  <a:pt x="132" y="471"/>
                  <a:pt x="132" y="471"/>
                </a:cubicBezTo>
                <a:cubicBezTo>
                  <a:pt x="132" y="471"/>
                  <a:pt x="117" y="486"/>
                  <a:pt x="117" y="500"/>
                </a:cubicBezTo>
                <a:lnTo>
                  <a:pt x="132" y="515"/>
                </a:lnTo>
                <a:cubicBezTo>
                  <a:pt x="412" y="515"/>
                  <a:pt x="412" y="515"/>
                  <a:pt x="412" y="515"/>
                </a:cubicBezTo>
                <a:cubicBezTo>
                  <a:pt x="426" y="515"/>
                  <a:pt x="426" y="500"/>
                  <a:pt x="426" y="500"/>
                </a:cubicBezTo>
                <a:cubicBezTo>
                  <a:pt x="426" y="486"/>
                  <a:pt x="426" y="471"/>
                  <a:pt x="412" y="4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29" name="稻壳儿小白白(http://dwz.cn/Wu2UP)"/>
          <p:cNvSpPr>
            <a:spLocks/>
          </p:cNvSpPr>
          <p:nvPr/>
        </p:nvSpPr>
        <p:spPr bwMode="auto">
          <a:xfrm>
            <a:off x="6629400" y="2738438"/>
            <a:ext cx="439738" cy="415925"/>
          </a:xfrm>
          <a:custGeom>
            <a:avLst/>
            <a:gdLst>
              <a:gd name="T0" fmla="*/ 2147483647 w 545"/>
              <a:gd name="T1" fmla="*/ 2147483647 h 516"/>
              <a:gd name="T2" fmla="*/ 2147483647 w 545"/>
              <a:gd name="T3" fmla="*/ 2147483647 h 516"/>
              <a:gd name="T4" fmla="*/ 2147483647 w 545"/>
              <a:gd name="T5" fmla="*/ 2147483647 h 516"/>
              <a:gd name="T6" fmla="*/ 2147483647 w 545"/>
              <a:gd name="T7" fmla="*/ 2147483647 h 516"/>
              <a:gd name="T8" fmla="*/ 2147483647 w 545"/>
              <a:gd name="T9" fmla="*/ 2147483647 h 516"/>
              <a:gd name="T10" fmla="*/ 2147483647 w 545"/>
              <a:gd name="T11" fmla="*/ 2147483647 h 516"/>
              <a:gd name="T12" fmla="*/ 0 w 545"/>
              <a:gd name="T13" fmla="*/ 2147483647 h 516"/>
              <a:gd name="T14" fmla="*/ 2147483647 w 545"/>
              <a:gd name="T15" fmla="*/ 2147483647 h 516"/>
              <a:gd name="T16" fmla="*/ 2147483647 w 545"/>
              <a:gd name="T17" fmla="*/ 2147483647 h 516"/>
              <a:gd name="T18" fmla="*/ 2147483647 w 545"/>
              <a:gd name="T19" fmla="*/ 2147483647 h 516"/>
              <a:gd name="T20" fmla="*/ 2147483647 w 545"/>
              <a:gd name="T21" fmla="*/ 2147483647 h 516"/>
              <a:gd name="T22" fmla="*/ 2147483647 w 545"/>
              <a:gd name="T23" fmla="*/ 2147483647 h 516"/>
              <a:gd name="T24" fmla="*/ 2147483647 w 545"/>
              <a:gd name="T25" fmla="*/ 0 h 516"/>
              <a:gd name="T26" fmla="*/ 2147483647 w 545"/>
              <a:gd name="T27" fmla="*/ 0 h 516"/>
              <a:gd name="T28" fmla="*/ 0 w 545"/>
              <a:gd name="T29" fmla="*/ 2147483647 h 516"/>
              <a:gd name="T30" fmla="*/ 2147483647 w 545"/>
              <a:gd name="T31" fmla="*/ 2147483647 h 516"/>
              <a:gd name="T32" fmla="*/ 2147483647 w 545"/>
              <a:gd name="T33" fmla="*/ 2147483647 h 516"/>
              <a:gd name="T34" fmla="*/ 2147483647 w 545"/>
              <a:gd name="T35" fmla="*/ 2147483647 h 516"/>
              <a:gd name="T36" fmla="*/ 2147483647 w 545"/>
              <a:gd name="T37" fmla="*/ 2147483647 h 516"/>
              <a:gd name="T38" fmla="*/ 0 w 545"/>
              <a:gd name="T39" fmla="*/ 2147483647 h 516"/>
              <a:gd name="T40" fmla="*/ 2147483647 w 545"/>
              <a:gd name="T41" fmla="*/ 2147483647 h 516"/>
              <a:gd name="T42" fmla="*/ 2147483647 w 545"/>
              <a:gd name="T43" fmla="*/ 2147483647 h 516"/>
              <a:gd name="T44" fmla="*/ 2147483647 w 545"/>
              <a:gd name="T45" fmla="*/ 2147483647 h 516"/>
              <a:gd name="T46" fmla="*/ 2147483647 w 545"/>
              <a:gd name="T47" fmla="*/ 2147483647 h 516"/>
              <a:gd name="T48" fmla="*/ 2147483647 w 545"/>
              <a:gd name="T49" fmla="*/ 2147483647 h 516"/>
              <a:gd name="T50" fmla="*/ 2147483647 w 545"/>
              <a:gd name="T51" fmla="*/ 2147483647 h 516"/>
              <a:gd name="T52" fmla="*/ 2147483647 w 545"/>
              <a:gd name="T53" fmla="*/ 2147483647 h 516"/>
              <a:gd name="T54" fmla="*/ 0 w 545"/>
              <a:gd name="T55" fmla="*/ 2147483647 h 516"/>
              <a:gd name="T56" fmla="*/ 2147483647 w 545"/>
              <a:gd name="T57" fmla="*/ 2147483647 h 516"/>
              <a:gd name="T58" fmla="*/ 2147483647 w 545"/>
              <a:gd name="T59" fmla="*/ 2147483647 h 516"/>
              <a:gd name="T60" fmla="*/ 2147483647 w 545"/>
              <a:gd name="T61" fmla="*/ 2147483647 h 516"/>
              <a:gd name="T62" fmla="*/ 2147483647 w 545"/>
              <a:gd name="T63" fmla="*/ 2147483647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45"/>
              <a:gd name="T97" fmla="*/ 0 h 516"/>
              <a:gd name="T98" fmla="*/ 545 w 545"/>
              <a:gd name="T99" fmla="*/ 516 h 5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0" name="稻壳儿小白白(http://dwz.cn/Wu2UP)"/>
          <p:cNvSpPr>
            <a:spLocks/>
          </p:cNvSpPr>
          <p:nvPr/>
        </p:nvSpPr>
        <p:spPr bwMode="auto">
          <a:xfrm>
            <a:off x="5861050" y="2693988"/>
            <a:ext cx="404813" cy="511175"/>
          </a:xfrm>
          <a:custGeom>
            <a:avLst/>
            <a:gdLst>
              <a:gd name="T0" fmla="*/ 2147483647 w 501"/>
              <a:gd name="T1" fmla="*/ 2147483647 h 634"/>
              <a:gd name="T2" fmla="*/ 2147483647 w 501"/>
              <a:gd name="T3" fmla="*/ 2147483647 h 634"/>
              <a:gd name="T4" fmla="*/ 2147483647 w 501"/>
              <a:gd name="T5" fmla="*/ 2147483647 h 634"/>
              <a:gd name="T6" fmla="*/ 2147483647 w 501"/>
              <a:gd name="T7" fmla="*/ 2147483647 h 634"/>
              <a:gd name="T8" fmla="*/ 2147483647 w 501"/>
              <a:gd name="T9" fmla="*/ 2147483647 h 634"/>
              <a:gd name="T10" fmla="*/ 2147483647 w 501"/>
              <a:gd name="T11" fmla="*/ 2147483647 h 634"/>
              <a:gd name="T12" fmla="*/ 2147483647 w 501"/>
              <a:gd name="T13" fmla="*/ 2147483647 h 634"/>
              <a:gd name="T14" fmla="*/ 2147483647 w 501"/>
              <a:gd name="T15" fmla="*/ 2147483647 h 634"/>
              <a:gd name="T16" fmla="*/ 2147483647 w 501"/>
              <a:gd name="T17" fmla="*/ 2147483647 h 634"/>
              <a:gd name="T18" fmla="*/ 2147483647 w 501"/>
              <a:gd name="T19" fmla="*/ 2147483647 h 634"/>
              <a:gd name="T20" fmla="*/ 2147483647 w 501"/>
              <a:gd name="T21" fmla="*/ 2147483647 h 634"/>
              <a:gd name="T22" fmla="*/ 2147483647 w 501"/>
              <a:gd name="T23" fmla="*/ 2147483647 h 634"/>
              <a:gd name="T24" fmla="*/ 2147483647 w 501"/>
              <a:gd name="T25" fmla="*/ 2147483647 h 634"/>
              <a:gd name="T26" fmla="*/ 2147483647 w 501"/>
              <a:gd name="T27" fmla="*/ 2147483647 h 634"/>
              <a:gd name="T28" fmla="*/ 2147483647 w 501"/>
              <a:gd name="T29" fmla="*/ 0 h 634"/>
              <a:gd name="T30" fmla="*/ 2147483647 w 501"/>
              <a:gd name="T31" fmla="*/ 2147483647 h 634"/>
              <a:gd name="T32" fmla="*/ 0 w 501"/>
              <a:gd name="T33" fmla="*/ 2147483647 h 634"/>
              <a:gd name="T34" fmla="*/ 2147483647 w 501"/>
              <a:gd name="T35" fmla="*/ 2147483647 h 634"/>
              <a:gd name="T36" fmla="*/ 2147483647 w 501"/>
              <a:gd name="T37" fmla="*/ 2147483647 h 634"/>
              <a:gd name="T38" fmla="*/ 2147483647 w 501"/>
              <a:gd name="T39" fmla="*/ 2147483647 h 634"/>
              <a:gd name="T40" fmla="*/ 2147483647 w 501"/>
              <a:gd name="T41" fmla="*/ 2147483647 h 634"/>
              <a:gd name="T42" fmla="*/ 2147483647 w 501"/>
              <a:gd name="T43" fmla="*/ 2147483647 h 634"/>
              <a:gd name="T44" fmla="*/ 2147483647 w 501"/>
              <a:gd name="T45" fmla="*/ 2147483647 h 634"/>
              <a:gd name="T46" fmla="*/ 2147483647 w 501"/>
              <a:gd name="T47" fmla="*/ 2147483647 h 634"/>
              <a:gd name="T48" fmla="*/ 2147483647 w 501"/>
              <a:gd name="T49" fmla="*/ 2147483647 h 634"/>
              <a:gd name="T50" fmla="*/ 2147483647 w 501"/>
              <a:gd name="T51" fmla="*/ 2147483647 h 634"/>
              <a:gd name="T52" fmla="*/ 2147483647 w 501"/>
              <a:gd name="T53" fmla="*/ 2147483647 h 634"/>
              <a:gd name="T54" fmla="*/ 2147483647 w 501"/>
              <a:gd name="T55" fmla="*/ 2147483647 h 634"/>
              <a:gd name="T56" fmla="*/ 2147483647 w 501"/>
              <a:gd name="T57" fmla="*/ 2147483647 h 634"/>
              <a:gd name="T58" fmla="*/ 2147483647 w 501"/>
              <a:gd name="T59" fmla="*/ 2147483647 h 634"/>
              <a:gd name="T60" fmla="*/ 2147483647 w 501"/>
              <a:gd name="T61" fmla="*/ 2147483647 h 634"/>
              <a:gd name="T62" fmla="*/ 2147483647 w 501"/>
              <a:gd name="T63" fmla="*/ 2147483647 h 634"/>
              <a:gd name="T64" fmla="*/ 2147483647 w 501"/>
              <a:gd name="T65" fmla="*/ 2147483647 h 634"/>
              <a:gd name="T66" fmla="*/ 2147483647 w 501"/>
              <a:gd name="T67" fmla="*/ 2147483647 h 6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1"/>
              <a:gd name="T103" fmla="*/ 0 h 634"/>
              <a:gd name="T104" fmla="*/ 501 w 501"/>
              <a:gd name="T105" fmla="*/ 634 h 6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1" h="634">
                <a:moveTo>
                  <a:pt x="353" y="559"/>
                </a:moveTo>
                <a:lnTo>
                  <a:pt x="353" y="559"/>
                </a:lnTo>
                <a:cubicBezTo>
                  <a:pt x="353" y="559"/>
                  <a:pt x="368" y="545"/>
                  <a:pt x="368" y="530"/>
                </a:cubicBezTo>
                <a:cubicBezTo>
                  <a:pt x="368" y="294"/>
                  <a:pt x="368" y="294"/>
                  <a:pt x="368" y="294"/>
                </a:cubicBezTo>
                <a:lnTo>
                  <a:pt x="353" y="279"/>
                </a:lnTo>
                <a:cubicBezTo>
                  <a:pt x="339" y="279"/>
                  <a:pt x="323" y="294"/>
                  <a:pt x="323" y="294"/>
                </a:cubicBezTo>
                <a:cubicBezTo>
                  <a:pt x="323" y="530"/>
                  <a:pt x="323" y="530"/>
                  <a:pt x="323" y="530"/>
                </a:cubicBezTo>
                <a:cubicBezTo>
                  <a:pt x="323" y="545"/>
                  <a:pt x="339" y="559"/>
                  <a:pt x="353" y="559"/>
                </a:cubicBezTo>
                <a:close/>
                <a:moveTo>
                  <a:pt x="147" y="559"/>
                </a:moveTo>
                <a:lnTo>
                  <a:pt x="147" y="559"/>
                </a:lnTo>
                <a:cubicBezTo>
                  <a:pt x="162" y="559"/>
                  <a:pt x="176" y="545"/>
                  <a:pt x="176" y="530"/>
                </a:cubicBezTo>
                <a:cubicBezTo>
                  <a:pt x="176" y="294"/>
                  <a:pt x="176" y="294"/>
                  <a:pt x="176" y="294"/>
                </a:cubicBezTo>
                <a:cubicBezTo>
                  <a:pt x="176" y="294"/>
                  <a:pt x="162" y="279"/>
                  <a:pt x="147" y="279"/>
                </a:cubicBezTo>
                <a:lnTo>
                  <a:pt x="132" y="294"/>
                </a:lnTo>
                <a:cubicBezTo>
                  <a:pt x="132" y="530"/>
                  <a:pt x="132" y="530"/>
                  <a:pt x="132" y="530"/>
                </a:cubicBezTo>
                <a:cubicBezTo>
                  <a:pt x="132" y="545"/>
                  <a:pt x="147" y="559"/>
                  <a:pt x="147" y="559"/>
                </a:cubicBezTo>
                <a:close/>
                <a:moveTo>
                  <a:pt x="250" y="559"/>
                </a:moveTo>
                <a:lnTo>
                  <a:pt x="250" y="559"/>
                </a:lnTo>
                <a:cubicBezTo>
                  <a:pt x="265" y="559"/>
                  <a:pt x="265" y="545"/>
                  <a:pt x="265" y="530"/>
                </a:cubicBezTo>
                <a:cubicBezTo>
                  <a:pt x="265" y="294"/>
                  <a:pt x="265" y="294"/>
                  <a:pt x="265" y="294"/>
                </a:cubicBezTo>
                <a:cubicBezTo>
                  <a:pt x="265" y="294"/>
                  <a:pt x="265" y="279"/>
                  <a:pt x="250" y="279"/>
                </a:cubicBezTo>
                <a:cubicBezTo>
                  <a:pt x="235" y="279"/>
                  <a:pt x="235" y="294"/>
                  <a:pt x="235" y="294"/>
                </a:cubicBezTo>
                <a:cubicBezTo>
                  <a:pt x="235" y="530"/>
                  <a:pt x="235" y="530"/>
                  <a:pt x="235" y="530"/>
                </a:cubicBezTo>
                <a:cubicBezTo>
                  <a:pt x="235" y="545"/>
                  <a:pt x="235" y="559"/>
                  <a:pt x="250" y="559"/>
                </a:cubicBezTo>
                <a:close/>
                <a:moveTo>
                  <a:pt x="471" y="88"/>
                </a:moveTo>
                <a:lnTo>
                  <a:pt x="471" y="88"/>
                </a:lnTo>
                <a:cubicBezTo>
                  <a:pt x="353" y="88"/>
                  <a:pt x="353" y="88"/>
                  <a:pt x="353" y="88"/>
                </a:cubicBezTo>
                <a:cubicBezTo>
                  <a:pt x="353" y="44"/>
                  <a:pt x="353" y="44"/>
                  <a:pt x="353" y="44"/>
                </a:cubicBezTo>
                <a:cubicBezTo>
                  <a:pt x="353" y="29"/>
                  <a:pt x="323" y="0"/>
                  <a:pt x="309" y="0"/>
                </a:cubicBezTo>
                <a:cubicBezTo>
                  <a:pt x="191" y="0"/>
                  <a:pt x="191" y="0"/>
                  <a:pt x="191" y="0"/>
                </a:cubicBezTo>
                <a:cubicBezTo>
                  <a:pt x="176" y="0"/>
                  <a:pt x="147" y="29"/>
                  <a:pt x="147" y="44"/>
                </a:cubicBezTo>
                <a:cubicBezTo>
                  <a:pt x="147" y="88"/>
                  <a:pt x="147" y="88"/>
                  <a:pt x="147" y="88"/>
                </a:cubicBezTo>
                <a:cubicBezTo>
                  <a:pt x="29" y="88"/>
                  <a:pt x="29" y="88"/>
                  <a:pt x="29" y="88"/>
                </a:cubicBezTo>
                <a:cubicBezTo>
                  <a:pt x="14" y="88"/>
                  <a:pt x="0" y="103"/>
                  <a:pt x="0" y="117"/>
                </a:cubicBezTo>
                <a:cubicBezTo>
                  <a:pt x="0" y="162"/>
                  <a:pt x="0" y="162"/>
                  <a:pt x="0" y="162"/>
                </a:cubicBezTo>
                <a:cubicBezTo>
                  <a:pt x="0" y="176"/>
                  <a:pt x="14" y="206"/>
                  <a:pt x="29" y="206"/>
                </a:cubicBezTo>
                <a:cubicBezTo>
                  <a:pt x="29" y="559"/>
                  <a:pt x="29" y="559"/>
                  <a:pt x="29" y="559"/>
                </a:cubicBezTo>
                <a:cubicBezTo>
                  <a:pt x="29" y="604"/>
                  <a:pt x="73" y="633"/>
                  <a:pt x="118" y="633"/>
                </a:cubicBezTo>
                <a:cubicBezTo>
                  <a:pt x="382" y="633"/>
                  <a:pt x="382" y="633"/>
                  <a:pt x="382" y="633"/>
                </a:cubicBezTo>
                <a:cubicBezTo>
                  <a:pt x="427" y="633"/>
                  <a:pt x="471" y="604"/>
                  <a:pt x="471" y="559"/>
                </a:cubicBezTo>
                <a:cubicBezTo>
                  <a:pt x="471" y="206"/>
                  <a:pt x="471" y="206"/>
                  <a:pt x="471" y="206"/>
                </a:cubicBezTo>
                <a:cubicBezTo>
                  <a:pt x="486" y="206"/>
                  <a:pt x="500" y="176"/>
                  <a:pt x="500" y="162"/>
                </a:cubicBezTo>
                <a:cubicBezTo>
                  <a:pt x="500" y="117"/>
                  <a:pt x="500" y="117"/>
                  <a:pt x="500" y="117"/>
                </a:cubicBezTo>
                <a:cubicBezTo>
                  <a:pt x="500" y="103"/>
                  <a:pt x="486" y="88"/>
                  <a:pt x="471" y="88"/>
                </a:cubicBezTo>
                <a:close/>
                <a:moveTo>
                  <a:pt x="191" y="59"/>
                </a:moveTo>
                <a:lnTo>
                  <a:pt x="191" y="59"/>
                </a:lnTo>
                <a:lnTo>
                  <a:pt x="206" y="44"/>
                </a:lnTo>
                <a:cubicBezTo>
                  <a:pt x="294" y="44"/>
                  <a:pt x="294" y="44"/>
                  <a:pt x="294" y="44"/>
                </a:cubicBezTo>
                <a:lnTo>
                  <a:pt x="309" y="59"/>
                </a:lnTo>
                <a:cubicBezTo>
                  <a:pt x="309" y="88"/>
                  <a:pt x="309" y="88"/>
                  <a:pt x="309" y="88"/>
                </a:cubicBezTo>
                <a:cubicBezTo>
                  <a:pt x="294" y="88"/>
                  <a:pt x="191" y="88"/>
                  <a:pt x="191" y="88"/>
                </a:cubicBezTo>
                <a:lnTo>
                  <a:pt x="191" y="59"/>
                </a:lnTo>
                <a:close/>
                <a:moveTo>
                  <a:pt x="427" y="559"/>
                </a:moveTo>
                <a:lnTo>
                  <a:pt x="427" y="559"/>
                </a:lnTo>
                <a:cubicBezTo>
                  <a:pt x="427" y="574"/>
                  <a:pt x="412" y="589"/>
                  <a:pt x="382" y="589"/>
                </a:cubicBezTo>
                <a:cubicBezTo>
                  <a:pt x="118" y="589"/>
                  <a:pt x="118" y="589"/>
                  <a:pt x="118" y="589"/>
                </a:cubicBezTo>
                <a:cubicBezTo>
                  <a:pt x="88" y="589"/>
                  <a:pt x="73" y="574"/>
                  <a:pt x="73" y="559"/>
                </a:cubicBezTo>
                <a:cubicBezTo>
                  <a:pt x="73" y="206"/>
                  <a:pt x="73" y="206"/>
                  <a:pt x="73" y="206"/>
                </a:cubicBezTo>
                <a:cubicBezTo>
                  <a:pt x="103" y="206"/>
                  <a:pt x="412" y="206"/>
                  <a:pt x="427" y="206"/>
                </a:cubicBezTo>
                <a:lnTo>
                  <a:pt x="427" y="559"/>
                </a:lnTo>
                <a:close/>
                <a:moveTo>
                  <a:pt x="441" y="162"/>
                </a:moveTo>
                <a:lnTo>
                  <a:pt x="441" y="162"/>
                </a:lnTo>
                <a:cubicBezTo>
                  <a:pt x="59" y="162"/>
                  <a:pt x="59" y="162"/>
                  <a:pt x="59" y="162"/>
                </a:cubicBezTo>
                <a:cubicBezTo>
                  <a:pt x="44" y="162"/>
                  <a:pt x="29" y="147"/>
                  <a:pt x="29" y="147"/>
                </a:cubicBezTo>
                <a:cubicBezTo>
                  <a:pt x="29" y="132"/>
                  <a:pt x="44" y="117"/>
                  <a:pt x="59" y="117"/>
                </a:cubicBezTo>
                <a:cubicBezTo>
                  <a:pt x="441" y="117"/>
                  <a:pt x="441" y="117"/>
                  <a:pt x="441" y="117"/>
                </a:cubicBezTo>
                <a:cubicBezTo>
                  <a:pt x="456" y="117"/>
                  <a:pt x="471" y="132"/>
                  <a:pt x="471" y="147"/>
                </a:cubicBezTo>
                <a:cubicBezTo>
                  <a:pt x="471" y="147"/>
                  <a:pt x="456" y="162"/>
                  <a:pt x="441"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1" name="稻壳儿小白白(http://dwz.cn/Wu2UP)"/>
          <p:cNvSpPr>
            <a:spLocks/>
          </p:cNvSpPr>
          <p:nvPr/>
        </p:nvSpPr>
        <p:spPr bwMode="auto">
          <a:xfrm>
            <a:off x="4986338" y="2716213"/>
            <a:ext cx="511175" cy="473075"/>
          </a:xfrm>
          <a:custGeom>
            <a:avLst/>
            <a:gdLst>
              <a:gd name="T0" fmla="*/ 2147483647 w 634"/>
              <a:gd name="T1" fmla="*/ 2147483647 h 590"/>
              <a:gd name="T2" fmla="*/ 2147483647 w 634"/>
              <a:gd name="T3" fmla="*/ 2147483647 h 590"/>
              <a:gd name="T4" fmla="*/ 2147483647 w 634"/>
              <a:gd name="T5" fmla="*/ 2147483647 h 590"/>
              <a:gd name="T6" fmla="*/ 2147483647 w 634"/>
              <a:gd name="T7" fmla="*/ 2147483647 h 590"/>
              <a:gd name="T8" fmla="*/ 2147483647 w 634"/>
              <a:gd name="T9" fmla="*/ 0 h 590"/>
              <a:gd name="T10" fmla="*/ 2147483647 w 634"/>
              <a:gd name="T11" fmla="*/ 0 h 590"/>
              <a:gd name="T12" fmla="*/ 2147483647 w 634"/>
              <a:gd name="T13" fmla="*/ 2147483647 h 590"/>
              <a:gd name="T14" fmla="*/ 2147483647 w 634"/>
              <a:gd name="T15" fmla="*/ 2147483647 h 590"/>
              <a:gd name="T16" fmla="*/ 2147483647 w 634"/>
              <a:gd name="T17" fmla="*/ 2147483647 h 590"/>
              <a:gd name="T18" fmla="*/ 0 w 634"/>
              <a:gd name="T19" fmla="*/ 2147483647 h 590"/>
              <a:gd name="T20" fmla="*/ 0 w 634"/>
              <a:gd name="T21" fmla="*/ 2147483647 h 590"/>
              <a:gd name="T22" fmla="*/ 2147483647 w 634"/>
              <a:gd name="T23" fmla="*/ 2147483647 h 590"/>
              <a:gd name="T24" fmla="*/ 2147483647 w 634"/>
              <a:gd name="T25" fmla="*/ 2147483647 h 590"/>
              <a:gd name="T26" fmla="*/ 2147483647 w 634"/>
              <a:gd name="T27" fmla="*/ 2147483647 h 590"/>
              <a:gd name="T28" fmla="*/ 2147483647 w 634"/>
              <a:gd name="T29" fmla="*/ 2147483647 h 590"/>
              <a:gd name="T30" fmla="*/ 2147483647 w 634"/>
              <a:gd name="T31" fmla="*/ 2147483647 h 590"/>
              <a:gd name="T32" fmla="*/ 2147483647 w 634"/>
              <a:gd name="T33" fmla="*/ 2147483647 h 590"/>
              <a:gd name="T34" fmla="*/ 2147483647 w 634"/>
              <a:gd name="T35" fmla="*/ 2147483647 h 590"/>
              <a:gd name="T36" fmla="*/ 2147483647 w 634"/>
              <a:gd name="T37" fmla="*/ 2147483647 h 590"/>
              <a:gd name="T38" fmla="*/ 2147483647 w 634"/>
              <a:gd name="T39" fmla="*/ 2147483647 h 590"/>
              <a:gd name="T40" fmla="*/ 2147483647 w 634"/>
              <a:gd name="T41" fmla="*/ 2147483647 h 590"/>
              <a:gd name="T42" fmla="*/ 2147483647 w 634"/>
              <a:gd name="T43" fmla="*/ 2147483647 h 590"/>
              <a:gd name="T44" fmla="*/ 2147483647 w 634"/>
              <a:gd name="T45" fmla="*/ 2147483647 h 590"/>
              <a:gd name="T46" fmla="*/ 2147483647 w 634"/>
              <a:gd name="T47" fmla="*/ 2147483647 h 590"/>
              <a:gd name="T48" fmla="*/ 2147483647 w 634"/>
              <a:gd name="T49" fmla="*/ 2147483647 h 590"/>
              <a:gd name="T50" fmla="*/ 2147483647 w 634"/>
              <a:gd name="T51" fmla="*/ 2147483647 h 590"/>
              <a:gd name="T52" fmla="*/ 2147483647 w 634"/>
              <a:gd name="T53" fmla="*/ 2147483647 h 590"/>
              <a:gd name="T54" fmla="*/ 2147483647 w 634"/>
              <a:gd name="T55" fmla="*/ 2147483647 h 590"/>
              <a:gd name="T56" fmla="*/ 2147483647 w 634"/>
              <a:gd name="T57" fmla="*/ 2147483647 h 590"/>
              <a:gd name="T58" fmla="*/ 2147483647 w 634"/>
              <a:gd name="T59" fmla="*/ 2147483647 h 590"/>
              <a:gd name="T60" fmla="*/ 2147483647 w 634"/>
              <a:gd name="T61" fmla="*/ 2147483647 h 590"/>
              <a:gd name="T62" fmla="*/ 2147483647 w 634"/>
              <a:gd name="T63" fmla="*/ 2147483647 h 590"/>
              <a:gd name="T64" fmla="*/ 2147483647 w 634"/>
              <a:gd name="T65" fmla="*/ 2147483647 h 590"/>
              <a:gd name="T66" fmla="*/ 2147483647 w 634"/>
              <a:gd name="T67" fmla="*/ 2147483647 h 590"/>
              <a:gd name="T68" fmla="*/ 2147483647 w 634"/>
              <a:gd name="T69" fmla="*/ 2147483647 h 590"/>
              <a:gd name="T70" fmla="*/ 2147483647 w 634"/>
              <a:gd name="T71" fmla="*/ 2147483647 h 590"/>
              <a:gd name="T72" fmla="*/ 2147483647 w 634"/>
              <a:gd name="T73" fmla="*/ 2147483647 h 590"/>
              <a:gd name="T74" fmla="*/ 2147483647 w 634"/>
              <a:gd name="T75" fmla="*/ 2147483647 h 590"/>
              <a:gd name="T76" fmla="*/ 2147483647 w 634"/>
              <a:gd name="T77" fmla="*/ 2147483647 h 590"/>
              <a:gd name="T78" fmla="*/ 2147483647 w 634"/>
              <a:gd name="T79" fmla="*/ 2147483647 h 590"/>
              <a:gd name="T80" fmla="*/ 2147483647 w 634"/>
              <a:gd name="T81" fmla="*/ 2147483647 h 590"/>
              <a:gd name="T82" fmla="*/ 2147483647 w 634"/>
              <a:gd name="T83" fmla="*/ 2147483647 h 590"/>
              <a:gd name="T84" fmla="*/ 2147483647 w 634"/>
              <a:gd name="T85" fmla="*/ 2147483647 h 590"/>
              <a:gd name="T86" fmla="*/ 2147483647 w 634"/>
              <a:gd name="T87" fmla="*/ 2147483647 h 590"/>
              <a:gd name="T88" fmla="*/ 2147483647 w 634"/>
              <a:gd name="T89" fmla="*/ 2147483647 h 590"/>
              <a:gd name="T90" fmla="*/ 2147483647 w 634"/>
              <a:gd name="T91" fmla="*/ 2147483647 h 590"/>
              <a:gd name="T92" fmla="*/ 2147483647 w 634"/>
              <a:gd name="T93" fmla="*/ 2147483647 h 590"/>
              <a:gd name="T94" fmla="*/ 2147483647 w 634"/>
              <a:gd name="T95" fmla="*/ 2147483647 h 590"/>
              <a:gd name="T96" fmla="*/ 2147483647 w 634"/>
              <a:gd name="T97" fmla="*/ 2147483647 h 590"/>
              <a:gd name="T98" fmla="*/ 2147483647 w 634"/>
              <a:gd name="T99" fmla="*/ 2147483647 h 590"/>
              <a:gd name="T100" fmla="*/ 2147483647 w 634"/>
              <a:gd name="T101" fmla="*/ 2147483647 h 590"/>
              <a:gd name="T102" fmla="*/ 2147483647 w 634"/>
              <a:gd name="T103" fmla="*/ 2147483647 h 5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34"/>
              <a:gd name="T157" fmla="*/ 0 h 590"/>
              <a:gd name="T158" fmla="*/ 634 w 634"/>
              <a:gd name="T159" fmla="*/ 590 h 5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2" name="稻壳儿小白白(http://dwz.cn/Wu2UP)"/>
          <p:cNvSpPr>
            <a:spLocks/>
          </p:cNvSpPr>
          <p:nvPr/>
        </p:nvSpPr>
        <p:spPr bwMode="auto">
          <a:xfrm>
            <a:off x="4171950" y="2705100"/>
            <a:ext cx="509588" cy="484188"/>
          </a:xfrm>
          <a:custGeom>
            <a:avLst/>
            <a:gdLst>
              <a:gd name="T0" fmla="*/ 2147483647 w 634"/>
              <a:gd name="T1" fmla="*/ 2147483647 h 604"/>
              <a:gd name="T2" fmla="*/ 2147483647 w 634"/>
              <a:gd name="T3" fmla="*/ 2147483647 h 604"/>
              <a:gd name="T4" fmla="*/ 2147483647 w 634"/>
              <a:gd name="T5" fmla="*/ 2147483647 h 604"/>
              <a:gd name="T6" fmla="*/ 2147483647 w 634"/>
              <a:gd name="T7" fmla="*/ 2147483647 h 604"/>
              <a:gd name="T8" fmla="*/ 2147483647 w 634"/>
              <a:gd name="T9" fmla="*/ 2147483647 h 604"/>
              <a:gd name="T10" fmla="*/ 2147483647 w 634"/>
              <a:gd name="T11" fmla="*/ 2147483647 h 604"/>
              <a:gd name="T12" fmla="*/ 2147483647 w 634"/>
              <a:gd name="T13" fmla="*/ 2147483647 h 604"/>
              <a:gd name="T14" fmla="*/ 2147483647 w 634"/>
              <a:gd name="T15" fmla="*/ 2147483647 h 604"/>
              <a:gd name="T16" fmla="*/ 2147483647 w 634"/>
              <a:gd name="T17" fmla="*/ 2147483647 h 604"/>
              <a:gd name="T18" fmla="*/ 2147483647 w 634"/>
              <a:gd name="T19" fmla="*/ 2147483647 h 604"/>
              <a:gd name="T20" fmla="*/ 2147483647 w 634"/>
              <a:gd name="T21" fmla="*/ 2147483647 h 604"/>
              <a:gd name="T22" fmla="*/ 2147483647 w 634"/>
              <a:gd name="T23" fmla="*/ 2147483647 h 604"/>
              <a:gd name="T24" fmla="*/ 2147483647 w 634"/>
              <a:gd name="T25" fmla="*/ 2147483647 h 604"/>
              <a:gd name="T26" fmla="*/ 2147483647 w 634"/>
              <a:gd name="T27" fmla="*/ 2147483647 h 604"/>
              <a:gd name="T28" fmla="*/ 2147483647 w 634"/>
              <a:gd name="T29" fmla="*/ 2147483647 h 604"/>
              <a:gd name="T30" fmla="*/ 2147483647 w 634"/>
              <a:gd name="T31" fmla="*/ 2147483647 h 604"/>
              <a:gd name="T32" fmla="*/ 2147483647 w 634"/>
              <a:gd name="T33" fmla="*/ 2147483647 h 604"/>
              <a:gd name="T34" fmla="*/ 2147483647 w 634"/>
              <a:gd name="T35" fmla="*/ 2147483647 h 604"/>
              <a:gd name="T36" fmla="*/ 2147483647 w 634"/>
              <a:gd name="T37" fmla="*/ 2147483647 h 604"/>
              <a:gd name="T38" fmla="*/ 2147483647 w 634"/>
              <a:gd name="T39" fmla="*/ 2147483647 h 604"/>
              <a:gd name="T40" fmla="*/ 2147483647 w 634"/>
              <a:gd name="T41" fmla="*/ 2147483647 h 604"/>
              <a:gd name="T42" fmla="*/ 0 w 634"/>
              <a:gd name="T43" fmla="*/ 2147483647 h 604"/>
              <a:gd name="T44" fmla="*/ 2147483647 w 634"/>
              <a:gd name="T45" fmla="*/ 2147483647 h 604"/>
              <a:gd name="T46" fmla="*/ 2147483647 w 634"/>
              <a:gd name="T47" fmla="*/ 2147483647 h 604"/>
              <a:gd name="T48" fmla="*/ 2147483647 w 634"/>
              <a:gd name="T49" fmla="*/ 2147483647 h 604"/>
              <a:gd name="T50" fmla="*/ 2147483647 w 634"/>
              <a:gd name="T51" fmla="*/ 2147483647 h 604"/>
              <a:gd name="T52" fmla="*/ 2147483647 w 634"/>
              <a:gd name="T53" fmla="*/ 2147483647 h 604"/>
              <a:gd name="T54" fmla="*/ 2147483647 w 634"/>
              <a:gd name="T55" fmla="*/ 2147483647 h 604"/>
              <a:gd name="T56" fmla="*/ 2147483647 w 634"/>
              <a:gd name="T57" fmla="*/ 2147483647 h 604"/>
              <a:gd name="T58" fmla="*/ 2147483647 w 634"/>
              <a:gd name="T59" fmla="*/ 2147483647 h 604"/>
              <a:gd name="T60" fmla="*/ 2147483647 w 634"/>
              <a:gd name="T61" fmla="*/ 2147483647 h 604"/>
              <a:gd name="T62" fmla="*/ 2147483647 w 634"/>
              <a:gd name="T63" fmla="*/ 2147483647 h 604"/>
              <a:gd name="T64" fmla="*/ 2147483647 w 634"/>
              <a:gd name="T65" fmla="*/ 2147483647 h 604"/>
              <a:gd name="T66" fmla="*/ 2147483647 w 634"/>
              <a:gd name="T67" fmla="*/ 2147483647 h 604"/>
              <a:gd name="T68" fmla="*/ 2147483647 w 634"/>
              <a:gd name="T69" fmla="*/ 2147483647 h 604"/>
              <a:gd name="T70" fmla="*/ 2147483647 w 634"/>
              <a:gd name="T71" fmla="*/ 2147483647 h 604"/>
              <a:gd name="T72" fmla="*/ 2147483647 w 634"/>
              <a:gd name="T73" fmla="*/ 2147483647 h 604"/>
              <a:gd name="T74" fmla="*/ 2147483647 w 634"/>
              <a:gd name="T75" fmla="*/ 2147483647 h 604"/>
              <a:gd name="T76" fmla="*/ 0 w 634"/>
              <a:gd name="T77" fmla="*/ 2147483647 h 604"/>
              <a:gd name="T78" fmla="*/ 2147483647 w 634"/>
              <a:gd name="T79" fmla="*/ 2147483647 h 6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4"/>
              <a:gd name="T121" fmla="*/ 0 h 604"/>
              <a:gd name="T122" fmla="*/ 634 w 634"/>
              <a:gd name="T123" fmla="*/ 604 h 6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3" name="稻壳儿小白白(http://dwz.cn/Wu2UP)"/>
          <p:cNvSpPr>
            <a:spLocks/>
          </p:cNvSpPr>
          <p:nvPr/>
        </p:nvSpPr>
        <p:spPr bwMode="auto">
          <a:xfrm>
            <a:off x="3352800" y="2728913"/>
            <a:ext cx="495300" cy="439737"/>
          </a:xfrm>
          <a:custGeom>
            <a:avLst/>
            <a:gdLst>
              <a:gd name="T0" fmla="*/ 2147483647 w 619"/>
              <a:gd name="T1" fmla="*/ 2147483647 h 546"/>
              <a:gd name="T2" fmla="*/ 2147483647 w 619"/>
              <a:gd name="T3" fmla="*/ 2147483647 h 546"/>
              <a:gd name="T4" fmla="*/ 2147483647 w 619"/>
              <a:gd name="T5" fmla="*/ 2147483647 h 546"/>
              <a:gd name="T6" fmla="*/ 2147483647 w 619"/>
              <a:gd name="T7" fmla="*/ 2147483647 h 546"/>
              <a:gd name="T8" fmla="*/ 2147483647 w 619"/>
              <a:gd name="T9" fmla="*/ 0 h 546"/>
              <a:gd name="T10" fmla="*/ 2147483647 w 619"/>
              <a:gd name="T11" fmla="*/ 0 h 546"/>
              <a:gd name="T12" fmla="*/ 2147483647 w 619"/>
              <a:gd name="T13" fmla="*/ 2147483647 h 546"/>
              <a:gd name="T14" fmla="*/ 2147483647 w 619"/>
              <a:gd name="T15" fmla="*/ 2147483647 h 546"/>
              <a:gd name="T16" fmla="*/ 2147483647 w 619"/>
              <a:gd name="T17" fmla="*/ 2147483647 h 546"/>
              <a:gd name="T18" fmla="*/ 0 w 619"/>
              <a:gd name="T19" fmla="*/ 2147483647 h 546"/>
              <a:gd name="T20" fmla="*/ 0 w 619"/>
              <a:gd name="T21" fmla="*/ 2147483647 h 546"/>
              <a:gd name="T22" fmla="*/ 2147483647 w 619"/>
              <a:gd name="T23" fmla="*/ 2147483647 h 546"/>
              <a:gd name="T24" fmla="*/ 2147483647 w 619"/>
              <a:gd name="T25" fmla="*/ 2147483647 h 546"/>
              <a:gd name="T26" fmla="*/ 2147483647 w 619"/>
              <a:gd name="T27" fmla="*/ 2147483647 h 546"/>
              <a:gd name="T28" fmla="*/ 2147483647 w 619"/>
              <a:gd name="T29" fmla="*/ 2147483647 h 546"/>
              <a:gd name="T30" fmla="*/ 2147483647 w 619"/>
              <a:gd name="T31" fmla="*/ 2147483647 h 546"/>
              <a:gd name="T32" fmla="*/ 2147483647 w 619"/>
              <a:gd name="T33" fmla="*/ 2147483647 h 546"/>
              <a:gd name="T34" fmla="*/ 2147483647 w 619"/>
              <a:gd name="T35" fmla="*/ 2147483647 h 546"/>
              <a:gd name="T36" fmla="*/ 2147483647 w 619"/>
              <a:gd name="T37" fmla="*/ 2147483647 h 546"/>
              <a:gd name="T38" fmla="*/ 2147483647 w 619"/>
              <a:gd name="T39" fmla="*/ 2147483647 h 546"/>
              <a:gd name="T40" fmla="*/ 2147483647 w 619"/>
              <a:gd name="T41" fmla="*/ 2147483647 h 546"/>
              <a:gd name="T42" fmla="*/ 2147483647 w 619"/>
              <a:gd name="T43" fmla="*/ 2147483647 h 546"/>
              <a:gd name="T44" fmla="*/ 2147483647 w 619"/>
              <a:gd name="T45" fmla="*/ 2147483647 h 546"/>
              <a:gd name="T46" fmla="*/ 2147483647 w 619"/>
              <a:gd name="T47" fmla="*/ 2147483647 h 546"/>
              <a:gd name="T48" fmla="*/ 2147483647 w 619"/>
              <a:gd name="T49" fmla="*/ 2147483647 h 546"/>
              <a:gd name="T50" fmla="*/ 2147483647 w 619"/>
              <a:gd name="T51" fmla="*/ 2147483647 h 546"/>
              <a:gd name="T52" fmla="*/ 2147483647 w 619"/>
              <a:gd name="T53" fmla="*/ 2147483647 h 546"/>
              <a:gd name="T54" fmla="*/ 2147483647 w 619"/>
              <a:gd name="T55" fmla="*/ 2147483647 h 546"/>
              <a:gd name="T56" fmla="*/ 2147483647 w 619"/>
              <a:gd name="T57" fmla="*/ 2147483647 h 546"/>
              <a:gd name="T58" fmla="*/ 2147483647 w 619"/>
              <a:gd name="T59" fmla="*/ 2147483647 h 546"/>
              <a:gd name="T60" fmla="*/ 2147483647 w 619"/>
              <a:gd name="T61" fmla="*/ 2147483647 h 546"/>
              <a:gd name="T62" fmla="*/ 2147483647 w 619"/>
              <a:gd name="T63" fmla="*/ 2147483647 h 546"/>
              <a:gd name="T64" fmla="*/ 2147483647 w 619"/>
              <a:gd name="T65" fmla="*/ 2147483647 h 546"/>
              <a:gd name="T66" fmla="*/ 2147483647 w 619"/>
              <a:gd name="T67" fmla="*/ 2147483647 h 546"/>
              <a:gd name="T68" fmla="*/ 2147483647 w 619"/>
              <a:gd name="T69" fmla="*/ 2147483647 h 546"/>
              <a:gd name="T70" fmla="*/ 2147483647 w 619"/>
              <a:gd name="T71" fmla="*/ 2147483647 h 546"/>
              <a:gd name="T72" fmla="*/ 2147483647 w 619"/>
              <a:gd name="T73" fmla="*/ 2147483647 h 546"/>
              <a:gd name="T74" fmla="*/ 2147483647 w 619"/>
              <a:gd name="T75" fmla="*/ 2147483647 h 546"/>
              <a:gd name="T76" fmla="*/ 2147483647 w 619"/>
              <a:gd name="T77" fmla="*/ 2147483647 h 546"/>
              <a:gd name="T78" fmla="*/ 2147483647 w 619"/>
              <a:gd name="T79" fmla="*/ 2147483647 h 546"/>
              <a:gd name="T80" fmla="*/ 2147483647 w 619"/>
              <a:gd name="T81" fmla="*/ 2147483647 h 546"/>
              <a:gd name="T82" fmla="*/ 2147483647 w 619"/>
              <a:gd name="T83" fmla="*/ 2147483647 h 546"/>
              <a:gd name="T84" fmla="*/ 2147483647 w 619"/>
              <a:gd name="T85" fmla="*/ 2147483647 h 546"/>
              <a:gd name="T86" fmla="*/ 2147483647 w 619"/>
              <a:gd name="T87" fmla="*/ 2147483647 h 546"/>
              <a:gd name="T88" fmla="*/ 2147483647 w 619"/>
              <a:gd name="T89" fmla="*/ 2147483647 h 546"/>
              <a:gd name="T90" fmla="*/ 2147483647 w 619"/>
              <a:gd name="T91" fmla="*/ 2147483647 h 546"/>
              <a:gd name="T92" fmla="*/ 2147483647 w 619"/>
              <a:gd name="T93" fmla="*/ 2147483647 h 546"/>
              <a:gd name="T94" fmla="*/ 2147483647 w 619"/>
              <a:gd name="T95" fmla="*/ 2147483647 h 546"/>
              <a:gd name="T96" fmla="*/ 2147483647 w 619"/>
              <a:gd name="T97" fmla="*/ 2147483647 h 546"/>
              <a:gd name="T98" fmla="*/ 2147483647 w 619"/>
              <a:gd name="T99" fmla="*/ 2147483647 h 5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19"/>
              <a:gd name="T151" fmla="*/ 0 h 546"/>
              <a:gd name="T152" fmla="*/ 619 w 619"/>
              <a:gd name="T153" fmla="*/ 546 h 5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19" h="546">
                <a:moveTo>
                  <a:pt x="544" y="294"/>
                </a:moveTo>
                <a:lnTo>
                  <a:pt x="544" y="294"/>
                </a:lnTo>
                <a:cubicBezTo>
                  <a:pt x="500" y="294"/>
                  <a:pt x="500" y="294"/>
                  <a:pt x="500" y="294"/>
                </a:cubicBezTo>
                <a:cubicBezTo>
                  <a:pt x="500" y="73"/>
                  <a:pt x="500" y="73"/>
                  <a:pt x="500" y="73"/>
                </a:cubicBezTo>
                <a:cubicBezTo>
                  <a:pt x="500" y="30"/>
                  <a:pt x="471" y="0"/>
                  <a:pt x="427" y="0"/>
                </a:cubicBezTo>
                <a:cubicBezTo>
                  <a:pt x="191" y="0"/>
                  <a:pt x="191" y="0"/>
                  <a:pt x="191" y="0"/>
                </a:cubicBezTo>
                <a:cubicBezTo>
                  <a:pt x="147" y="0"/>
                  <a:pt x="118" y="30"/>
                  <a:pt x="118" y="73"/>
                </a:cubicBezTo>
                <a:cubicBezTo>
                  <a:pt x="118" y="73"/>
                  <a:pt x="118" y="280"/>
                  <a:pt x="118" y="294"/>
                </a:cubicBezTo>
                <a:cubicBezTo>
                  <a:pt x="73" y="294"/>
                  <a:pt x="73" y="294"/>
                  <a:pt x="73" y="294"/>
                </a:cubicBezTo>
                <a:cubicBezTo>
                  <a:pt x="29" y="294"/>
                  <a:pt x="0" y="324"/>
                  <a:pt x="0" y="368"/>
                </a:cubicBezTo>
                <a:cubicBezTo>
                  <a:pt x="0" y="412"/>
                  <a:pt x="0" y="412"/>
                  <a:pt x="0" y="412"/>
                </a:cubicBezTo>
                <a:cubicBezTo>
                  <a:pt x="0" y="456"/>
                  <a:pt x="29" y="486"/>
                  <a:pt x="73" y="486"/>
                </a:cubicBezTo>
                <a:cubicBezTo>
                  <a:pt x="118" y="486"/>
                  <a:pt x="118" y="486"/>
                  <a:pt x="118" y="486"/>
                </a:cubicBezTo>
                <a:cubicBezTo>
                  <a:pt x="118" y="530"/>
                  <a:pt x="162" y="545"/>
                  <a:pt x="191" y="545"/>
                </a:cubicBezTo>
                <a:cubicBezTo>
                  <a:pt x="427" y="545"/>
                  <a:pt x="427" y="545"/>
                  <a:pt x="427" y="545"/>
                </a:cubicBezTo>
                <a:cubicBezTo>
                  <a:pt x="456" y="545"/>
                  <a:pt x="500" y="530"/>
                  <a:pt x="500" y="486"/>
                </a:cubicBezTo>
                <a:cubicBezTo>
                  <a:pt x="544" y="486"/>
                  <a:pt x="544" y="486"/>
                  <a:pt x="544" y="486"/>
                </a:cubicBezTo>
                <a:cubicBezTo>
                  <a:pt x="589" y="486"/>
                  <a:pt x="618" y="456"/>
                  <a:pt x="618" y="412"/>
                </a:cubicBezTo>
                <a:cubicBezTo>
                  <a:pt x="618" y="368"/>
                  <a:pt x="618" y="368"/>
                  <a:pt x="618" y="368"/>
                </a:cubicBezTo>
                <a:cubicBezTo>
                  <a:pt x="618" y="324"/>
                  <a:pt x="589" y="294"/>
                  <a:pt x="544" y="294"/>
                </a:cubicBezTo>
                <a:close/>
                <a:moveTo>
                  <a:pt x="147" y="73"/>
                </a:moveTo>
                <a:lnTo>
                  <a:pt x="147" y="73"/>
                </a:lnTo>
                <a:cubicBezTo>
                  <a:pt x="147" y="59"/>
                  <a:pt x="177" y="44"/>
                  <a:pt x="191" y="44"/>
                </a:cubicBezTo>
                <a:cubicBezTo>
                  <a:pt x="427" y="44"/>
                  <a:pt x="427" y="44"/>
                  <a:pt x="427" y="44"/>
                </a:cubicBezTo>
                <a:cubicBezTo>
                  <a:pt x="441" y="44"/>
                  <a:pt x="471" y="59"/>
                  <a:pt x="471" y="73"/>
                </a:cubicBezTo>
                <a:cubicBezTo>
                  <a:pt x="471" y="294"/>
                  <a:pt x="471" y="294"/>
                  <a:pt x="471" y="294"/>
                </a:cubicBezTo>
                <a:cubicBezTo>
                  <a:pt x="147" y="294"/>
                  <a:pt x="147" y="294"/>
                  <a:pt x="147" y="294"/>
                </a:cubicBezTo>
                <a:lnTo>
                  <a:pt x="147" y="73"/>
                </a:lnTo>
                <a:close/>
                <a:moveTo>
                  <a:pt x="427" y="515"/>
                </a:moveTo>
                <a:lnTo>
                  <a:pt x="427" y="515"/>
                </a:lnTo>
                <a:cubicBezTo>
                  <a:pt x="191" y="515"/>
                  <a:pt x="191" y="515"/>
                  <a:pt x="191" y="515"/>
                </a:cubicBezTo>
                <a:cubicBezTo>
                  <a:pt x="177" y="515"/>
                  <a:pt x="147" y="486"/>
                  <a:pt x="147" y="471"/>
                </a:cubicBezTo>
                <a:cubicBezTo>
                  <a:pt x="147" y="456"/>
                  <a:pt x="177" y="427"/>
                  <a:pt x="191" y="427"/>
                </a:cubicBezTo>
                <a:cubicBezTo>
                  <a:pt x="427" y="427"/>
                  <a:pt x="427" y="427"/>
                  <a:pt x="427" y="427"/>
                </a:cubicBezTo>
                <a:cubicBezTo>
                  <a:pt x="441" y="427"/>
                  <a:pt x="471" y="456"/>
                  <a:pt x="471" y="471"/>
                </a:cubicBezTo>
                <a:cubicBezTo>
                  <a:pt x="471" y="486"/>
                  <a:pt x="441" y="515"/>
                  <a:pt x="427" y="515"/>
                </a:cubicBezTo>
                <a:close/>
                <a:moveTo>
                  <a:pt x="589" y="412"/>
                </a:moveTo>
                <a:lnTo>
                  <a:pt x="589" y="412"/>
                </a:lnTo>
                <a:cubicBezTo>
                  <a:pt x="589" y="427"/>
                  <a:pt x="559" y="456"/>
                  <a:pt x="544" y="456"/>
                </a:cubicBezTo>
                <a:cubicBezTo>
                  <a:pt x="500" y="456"/>
                  <a:pt x="500" y="456"/>
                  <a:pt x="500" y="456"/>
                </a:cubicBezTo>
                <a:cubicBezTo>
                  <a:pt x="500" y="412"/>
                  <a:pt x="456" y="398"/>
                  <a:pt x="427" y="398"/>
                </a:cubicBezTo>
                <a:cubicBezTo>
                  <a:pt x="191" y="398"/>
                  <a:pt x="191" y="398"/>
                  <a:pt x="191" y="398"/>
                </a:cubicBezTo>
                <a:cubicBezTo>
                  <a:pt x="162" y="398"/>
                  <a:pt x="118" y="412"/>
                  <a:pt x="118" y="456"/>
                </a:cubicBezTo>
                <a:cubicBezTo>
                  <a:pt x="73" y="456"/>
                  <a:pt x="73" y="456"/>
                  <a:pt x="73" y="456"/>
                </a:cubicBezTo>
                <a:cubicBezTo>
                  <a:pt x="59" y="456"/>
                  <a:pt x="29" y="427"/>
                  <a:pt x="29" y="412"/>
                </a:cubicBezTo>
                <a:cubicBezTo>
                  <a:pt x="29" y="368"/>
                  <a:pt x="29" y="368"/>
                  <a:pt x="29" y="368"/>
                </a:cubicBezTo>
                <a:cubicBezTo>
                  <a:pt x="29" y="353"/>
                  <a:pt x="59" y="339"/>
                  <a:pt x="73" y="339"/>
                </a:cubicBezTo>
                <a:cubicBezTo>
                  <a:pt x="544" y="339"/>
                  <a:pt x="544" y="339"/>
                  <a:pt x="544" y="339"/>
                </a:cubicBezTo>
                <a:cubicBezTo>
                  <a:pt x="559" y="339"/>
                  <a:pt x="589" y="353"/>
                  <a:pt x="589" y="368"/>
                </a:cubicBezTo>
                <a:lnTo>
                  <a:pt x="589" y="4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4" name="稻壳儿小白白(http://dwz.cn/Wu2UP)"/>
          <p:cNvSpPr>
            <a:spLocks/>
          </p:cNvSpPr>
          <p:nvPr/>
        </p:nvSpPr>
        <p:spPr bwMode="auto">
          <a:xfrm>
            <a:off x="10745788" y="1874838"/>
            <a:ext cx="474662" cy="511175"/>
          </a:xfrm>
          <a:custGeom>
            <a:avLst/>
            <a:gdLst>
              <a:gd name="T0" fmla="*/ 2147483647 w 589"/>
              <a:gd name="T1" fmla="*/ 2147483647 h 634"/>
              <a:gd name="T2" fmla="*/ 2147483647 w 589"/>
              <a:gd name="T3" fmla="*/ 2147483647 h 634"/>
              <a:gd name="T4" fmla="*/ 2147483647 w 589"/>
              <a:gd name="T5" fmla="*/ 2147483647 h 634"/>
              <a:gd name="T6" fmla="*/ 2147483647 w 589"/>
              <a:gd name="T7" fmla="*/ 2147483647 h 634"/>
              <a:gd name="T8" fmla="*/ 2147483647 w 589"/>
              <a:gd name="T9" fmla="*/ 2147483647 h 634"/>
              <a:gd name="T10" fmla="*/ 2147483647 w 589"/>
              <a:gd name="T11" fmla="*/ 2147483647 h 634"/>
              <a:gd name="T12" fmla="*/ 2147483647 w 589"/>
              <a:gd name="T13" fmla="*/ 2147483647 h 634"/>
              <a:gd name="T14" fmla="*/ 2147483647 w 589"/>
              <a:gd name="T15" fmla="*/ 2147483647 h 634"/>
              <a:gd name="T16" fmla="*/ 2147483647 w 589"/>
              <a:gd name="T17" fmla="*/ 2147483647 h 634"/>
              <a:gd name="T18" fmla="*/ 2147483647 w 589"/>
              <a:gd name="T19" fmla="*/ 2147483647 h 634"/>
              <a:gd name="T20" fmla="*/ 2147483647 w 589"/>
              <a:gd name="T21" fmla="*/ 2147483647 h 634"/>
              <a:gd name="T22" fmla="*/ 2147483647 w 589"/>
              <a:gd name="T23" fmla="*/ 2147483647 h 634"/>
              <a:gd name="T24" fmla="*/ 2147483647 w 589"/>
              <a:gd name="T25" fmla="*/ 2147483647 h 634"/>
              <a:gd name="T26" fmla="*/ 2147483647 w 589"/>
              <a:gd name="T27" fmla="*/ 2147483647 h 634"/>
              <a:gd name="T28" fmla="*/ 2147483647 w 589"/>
              <a:gd name="T29" fmla="*/ 2147483647 h 634"/>
              <a:gd name="T30" fmla="*/ 2147483647 w 589"/>
              <a:gd name="T31" fmla="*/ 2147483647 h 634"/>
              <a:gd name="T32" fmla="*/ 2147483647 w 589"/>
              <a:gd name="T33" fmla="*/ 2147483647 h 634"/>
              <a:gd name="T34" fmla="*/ 2147483647 w 589"/>
              <a:gd name="T35" fmla="*/ 2147483647 h 634"/>
              <a:gd name="T36" fmla="*/ 2147483647 w 589"/>
              <a:gd name="T37" fmla="*/ 0 h 634"/>
              <a:gd name="T38" fmla="*/ 0 w 589"/>
              <a:gd name="T39" fmla="*/ 2147483647 h 634"/>
              <a:gd name="T40" fmla="*/ 2147483647 w 589"/>
              <a:gd name="T41" fmla="*/ 2147483647 h 634"/>
              <a:gd name="T42" fmla="*/ 2147483647 w 589"/>
              <a:gd name="T43" fmla="*/ 2147483647 h 634"/>
              <a:gd name="T44" fmla="*/ 2147483647 w 589"/>
              <a:gd name="T45" fmla="*/ 0 h 634"/>
              <a:gd name="T46" fmla="*/ 2147483647 w 589"/>
              <a:gd name="T47" fmla="*/ 2147483647 h 634"/>
              <a:gd name="T48" fmla="*/ 2147483647 w 589"/>
              <a:gd name="T49" fmla="*/ 2147483647 h 634"/>
              <a:gd name="T50" fmla="*/ 2147483647 w 589"/>
              <a:gd name="T51" fmla="*/ 2147483647 h 634"/>
              <a:gd name="T52" fmla="*/ 2147483647 w 589"/>
              <a:gd name="T53" fmla="*/ 2147483647 h 634"/>
              <a:gd name="T54" fmla="*/ 2147483647 w 589"/>
              <a:gd name="T55" fmla="*/ 2147483647 h 634"/>
              <a:gd name="T56" fmla="*/ 2147483647 w 589"/>
              <a:gd name="T57" fmla="*/ 2147483647 h 634"/>
              <a:gd name="T58" fmla="*/ 2147483647 w 589"/>
              <a:gd name="T59" fmla="*/ 2147483647 h 634"/>
              <a:gd name="T60" fmla="*/ 2147483647 w 589"/>
              <a:gd name="T61" fmla="*/ 2147483647 h 634"/>
              <a:gd name="T62" fmla="*/ 2147483647 w 589"/>
              <a:gd name="T63" fmla="*/ 2147483647 h 634"/>
              <a:gd name="T64" fmla="*/ 2147483647 w 589"/>
              <a:gd name="T65" fmla="*/ 2147483647 h 634"/>
              <a:gd name="T66" fmla="*/ 2147483647 w 589"/>
              <a:gd name="T67" fmla="*/ 2147483647 h 634"/>
              <a:gd name="T68" fmla="*/ 2147483647 w 589"/>
              <a:gd name="T69" fmla="*/ 2147483647 h 634"/>
              <a:gd name="T70" fmla="*/ 2147483647 w 589"/>
              <a:gd name="T71" fmla="*/ 2147483647 h 634"/>
              <a:gd name="T72" fmla="*/ 2147483647 w 589"/>
              <a:gd name="T73" fmla="*/ 2147483647 h 634"/>
              <a:gd name="T74" fmla="*/ 2147483647 w 589"/>
              <a:gd name="T75" fmla="*/ 2147483647 h 634"/>
              <a:gd name="T76" fmla="*/ 2147483647 w 589"/>
              <a:gd name="T77" fmla="*/ 2147483647 h 634"/>
              <a:gd name="T78" fmla="*/ 2147483647 w 589"/>
              <a:gd name="T79" fmla="*/ 2147483647 h 634"/>
              <a:gd name="T80" fmla="*/ 2147483647 w 589"/>
              <a:gd name="T81" fmla="*/ 2147483647 h 634"/>
              <a:gd name="T82" fmla="*/ 2147483647 w 589"/>
              <a:gd name="T83" fmla="*/ 2147483647 h 634"/>
              <a:gd name="T84" fmla="*/ 2147483647 w 589"/>
              <a:gd name="T85" fmla="*/ 2147483647 h 634"/>
              <a:gd name="T86" fmla="*/ 2147483647 w 589"/>
              <a:gd name="T87" fmla="*/ 2147483647 h 634"/>
              <a:gd name="T88" fmla="*/ 2147483647 w 589"/>
              <a:gd name="T89" fmla="*/ 2147483647 h 634"/>
              <a:gd name="T90" fmla="*/ 2147483647 w 589"/>
              <a:gd name="T91" fmla="*/ 2147483647 h 634"/>
              <a:gd name="T92" fmla="*/ 2147483647 w 589"/>
              <a:gd name="T93" fmla="*/ 2147483647 h 634"/>
              <a:gd name="T94" fmla="*/ 2147483647 w 589"/>
              <a:gd name="T95" fmla="*/ 2147483647 h 634"/>
              <a:gd name="T96" fmla="*/ 2147483647 w 589"/>
              <a:gd name="T97" fmla="*/ 2147483647 h 6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9"/>
              <a:gd name="T148" fmla="*/ 0 h 634"/>
              <a:gd name="T149" fmla="*/ 589 w 589"/>
              <a:gd name="T150" fmla="*/ 634 h 6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9" h="634">
                <a:moveTo>
                  <a:pt x="456" y="353"/>
                </a:moveTo>
                <a:lnTo>
                  <a:pt x="456" y="353"/>
                </a:lnTo>
                <a:cubicBezTo>
                  <a:pt x="485" y="353"/>
                  <a:pt x="515" y="324"/>
                  <a:pt x="515" y="294"/>
                </a:cubicBezTo>
                <a:cubicBezTo>
                  <a:pt x="515" y="265"/>
                  <a:pt x="485" y="236"/>
                  <a:pt x="456" y="236"/>
                </a:cubicBezTo>
                <a:cubicBezTo>
                  <a:pt x="412" y="236"/>
                  <a:pt x="397" y="265"/>
                  <a:pt x="397" y="294"/>
                </a:cubicBezTo>
                <a:cubicBezTo>
                  <a:pt x="397" y="324"/>
                  <a:pt x="412" y="353"/>
                  <a:pt x="456" y="353"/>
                </a:cubicBezTo>
                <a:close/>
                <a:moveTo>
                  <a:pt x="426" y="280"/>
                </a:moveTo>
                <a:lnTo>
                  <a:pt x="426" y="280"/>
                </a:lnTo>
                <a:cubicBezTo>
                  <a:pt x="471" y="280"/>
                  <a:pt x="471" y="280"/>
                  <a:pt x="471" y="280"/>
                </a:cubicBezTo>
                <a:cubicBezTo>
                  <a:pt x="471" y="309"/>
                  <a:pt x="471" y="309"/>
                  <a:pt x="471" y="309"/>
                </a:cubicBezTo>
                <a:cubicBezTo>
                  <a:pt x="426" y="309"/>
                  <a:pt x="426" y="309"/>
                  <a:pt x="426" y="309"/>
                </a:cubicBezTo>
                <a:lnTo>
                  <a:pt x="426" y="280"/>
                </a:lnTo>
                <a:close/>
                <a:moveTo>
                  <a:pt x="456" y="515"/>
                </a:moveTo>
                <a:lnTo>
                  <a:pt x="456" y="515"/>
                </a:lnTo>
                <a:cubicBezTo>
                  <a:pt x="485" y="515"/>
                  <a:pt x="515" y="486"/>
                  <a:pt x="515" y="456"/>
                </a:cubicBezTo>
                <a:cubicBezTo>
                  <a:pt x="515" y="412"/>
                  <a:pt x="485" y="398"/>
                  <a:pt x="456" y="398"/>
                </a:cubicBezTo>
                <a:cubicBezTo>
                  <a:pt x="412" y="398"/>
                  <a:pt x="397" y="412"/>
                  <a:pt x="397" y="456"/>
                </a:cubicBezTo>
                <a:cubicBezTo>
                  <a:pt x="397" y="486"/>
                  <a:pt x="412" y="515"/>
                  <a:pt x="456" y="515"/>
                </a:cubicBezTo>
                <a:close/>
                <a:moveTo>
                  <a:pt x="426" y="427"/>
                </a:moveTo>
                <a:lnTo>
                  <a:pt x="426" y="427"/>
                </a:lnTo>
                <a:cubicBezTo>
                  <a:pt x="471" y="427"/>
                  <a:pt x="471" y="427"/>
                  <a:pt x="471" y="427"/>
                </a:cubicBezTo>
                <a:cubicBezTo>
                  <a:pt x="471" y="471"/>
                  <a:pt x="471" y="471"/>
                  <a:pt x="471" y="471"/>
                </a:cubicBezTo>
                <a:cubicBezTo>
                  <a:pt x="426" y="471"/>
                  <a:pt x="426" y="471"/>
                  <a:pt x="426" y="471"/>
                </a:cubicBezTo>
                <a:lnTo>
                  <a:pt x="426" y="427"/>
                </a:lnTo>
                <a:close/>
                <a:moveTo>
                  <a:pt x="294" y="515"/>
                </a:moveTo>
                <a:lnTo>
                  <a:pt x="294" y="515"/>
                </a:lnTo>
                <a:cubicBezTo>
                  <a:pt x="324" y="515"/>
                  <a:pt x="353" y="486"/>
                  <a:pt x="353" y="456"/>
                </a:cubicBezTo>
                <a:cubicBezTo>
                  <a:pt x="353" y="412"/>
                  <a:pt x="324" y="398"/>
                  <a:pt x="294" y="398"/>
                </a:cubicBezTo>
                <a:cubicBezTo>
                  <a:pt x="265" y="398"/>
                  <a:pt x="235" y="412"/>
                  <a:pt x="235" y="456"/>
                </a:cubicBezTo>
                <a:cubicBezTo>
                  <a:pt x="235" y="486"/>
                  <a:pt x="265" y="515"/>
                  <a:pt x="294" y="515"/>
                </a:cubicBezTo>
                <a:close/>
                <a:moveTo>
                  <a:pt x="279" y="427"/>
                </a:moveTo>
                <a:lnTo>
                  <a:pt x="279" y="427"/>
                </a:lnTo>
                <a:cubicBezTo>
                  <a:pt x="309" y="427"/>
                  <a:pt x="309" y="427"/>
                  <a:pt x="309" y="427"/>
                </a:cubicBezTo>
                <a:cubicBezTo>
                  <a:pt x="309" y="471"/>
                  <a:pt x="309" y="471"/>
                  <a:pt x="309" y="471"/>
                </a:cubicBezTo>
                <a:cubicBezTo>
                  <a:pt x="279" y="471"/>
                  <a:pt x="279" y="471"/>
                  <a:pt x="279" y="471"/>
                </a:cubicBezTo>
                <a:lnTo>
                  <a:pt x="279" y="427"/>
                </a:lnTo>
                <a:close/>
                <a:moveTo>
                  <a:pt x="515" y="0"/>
                </a:moveTo>
                <a:lnTo>
                  <a:pt x="515" y="0"/>
                </a:lnTo>
                <a:cubicBezTo>
                  <a:pt x="73" y="0"/>
                  <a:pt x="73" y="0"/>
                  <a:pt x="73" y="0"/>
                </a:cubicBezTo>
                <a:cubicBezTo>
                  <a:pt x="29" y="0"/>
                  <a:pt x="0" y="30"/>
                  <a:pt x="0" y="73"/>
                </a:cubicBezTo>
                <a:cubicBezTo>
                  <a:pt x="0" y="545"/>
                  <a:pt x="0" y="545"/>
                  <a:pt x="0" y="545"/>
                </a:cubicBezTo>
                <a:cubicBezTo>
                  <a:pt x="0" y="589"/>
                  <a:pt x="29" y="633"/>
                  <a:pt x="73" y="633"/>
                </a:cubicBezTo>
                <a:cubicBezTo>
                  <a:pt x="515" y="633"/>
                  <a:pt x="515" y="633"/>
                  <a:pt x="515" y="633"/>
                </a:cubicBezTo>
                <a:cubicBezTo>
                  <a:pt x="559" y="633"/>
                  <a:pt x="588" y="589"/>
                  <a:pt x="588" y="545"/>
                </a:cubicBezTo>
                <a:cubicBezTo>
                  <a:pt x="588" y="73"/>
                  <a:pt x="588" y="73"/>
                  <a:pt x="588" y="73"/>
                </a:cubicBezTo>
                <a:cubicBezTo>
                  <a:pt x="588" y="30"/>
                  <a:pt x="559" y="0"/>
                  <a:pt x="515" y="0"/>
                </a:cubicBezTo>
                <a:close/>
                <a:moveTo>
                  <a:pt x="544" y="545"/>
                </a:moveTo>
                <a:lnTo>
                  <a:pt x="544" y="545"/>
                </a:lnTo>
                <a:cubicBezTo>
                  <a:pt x="544" y="574"/>
                  <a:pt x="530" y="589"/>
                  <a:pt x="515" y="589"/>
                </a:cubicBezTo>
                <a:cubicBezTo>
                  <a:pt x="73" y="589"/>
                  <a:pt x="73" y="589"/>
                  <a:pt x="73" y="589"/>
                </a:cubicBezTo>
                <a:cubicBezTo>
                  <a:pt x="59" y="589"/>
                  <a:pt x="44" y="574"/>
                  <a:pt x="44" y="545"/>
                </a:cubicBezTo>
                <a:cubicBezTo>
                  <a:pt x="44" y="162"/>
                  <a:pt x="44" y="162"/>
                  <a:pt x="44" y="162"/>
                </a:cubicBezTo>
                <a:cubicBezTo>
                  <a:pt x="544" y="162"/>
                  <a:pt x="544" y="162"/>
                  <a:pt x="544" y="162"/>
                </a:cubicBezTo>
                <a:lnTo>
                  <a:pt x="544" y="545"/>
                </a:lnTo>
                <a:close/>
                <a:moveTo>
                  <a:pt x="544" y="118"/>
                </a:moveTo>
                <a:lnTo>
                  <a:pt x="544" y="118"/>
                </a:lnTo>
                <a:cubicBezTo>
                  <a:pt x="44" y="118"/>
                  <a:pt x="44" y="118"/>
                  <a:pt x="44" y="118"/>
                </a:cubicBezTo>
                <a:cubicBezTo>
                  <a:pt x="44" y="73"/>
                  <a:pt x="44" y="73"/>
                  <a:pt x="44" y="73"/>
                </a:cubicBezTo>
                <a:cubicBezTo>
                  <a:pt x="44" y="59"/>
                  <a:pt x="59" y="44"/>
                  <a:pt x="73" y="44"/>
                </a:cubicBezTo>
                <a:cubicBezTo>
                  <a:pt x="515" y="44"/>
                  <a:pt x="515" y="44"/>
                  <a:pt x="515" y="44"/>
                </a:cubicBezTo>
                <a:cubicBezTo>
                  <a:pt x="530" y="44"/>
                  <a:pt x="544" y="59"/>
                  <a:pt x="544" y="73"/>
                </a:cubicBezTo>
                <a:lnTo>
                  <a:pt x="544" y="118"/>
                </a:lnTo>
                <a:close/>
                <a:moveTo>
                  <a:pt x="294" y="353"/>
                </a:moveTo>
                <a:lnTo>
                  <a:pt x="294" y="353"/>
                </a:lnTo>
                <a:cubicBezTo>
                  <a:pt x="324" y="353"/>
                  <a:pt x="353" y="324"/>
                  <a:pt x="353" y="294"/>
                </a:cubicBezTo>
                <a:cubicBezTo>
                  <a:pt x="353" y="265"/>
                  <a:pt x="324" y="236"/>
                  <a:pt x="294" y="236"/>
                </a:cubicBezTo>
                <a:cubicBezTo>
                  <a:pt x="265" y="236"/>
                  <a:pt x="235" y="265"/>
                  <a:pt x="235" y="294"/>
                </a:cubicBezTo>
                <a:cubicBezTo>
                  <a:pt x="235" y="324"/>
                  <a:pt x="265" y="353"/>
                  <a:pt x="294" y="353"/>
                </a:cubicBezTo>
                <a:close/>
                <a:moveTo>
                  <a:pt x="279" y="280"/>
                </a:moveTo>
                <a:lnTo>
                  <a:pt x="279" y="280"/>
                </a:lnTo>
                <a:cubicBezTo>
                  <a:pt x="309" y="280"/>
                  <a:pt x="309" y="280"/>
                  <a:pt x="309" y="280"/>
                </a:cubicBezTo>
                <a:cubicBezTo>
                  <a:pt x="309" y="309"/>
                  <a:pt x="309" y="309"/>
                  <a:pt x="309" y="309"/>
                </a:cubicBezTo>
                <a:cubicBezTo>
                  <a:pt x="279" y="309"/>
                  <a:pt x="279" y="309"/>
                  <a:pt x="279" y="309"/>
                </a:cubicBezTo>
                <a:lnTo>
                  <a:pt x="279" y="280"/>
                </a:lnTo>
                <a:close/>
                <a:moveTo>
                  <a:pt x="132" y="515"/>
                </a:moveTo>
                <a:lnTo>
                  <a:pt x="132" y="515"/>
                </a:lnTo>
                <a:cubicBezTo>
                  <a:pt x="176" y="515"/>
                  <a:pt x="191" y="486"/>
                  <a:pt x="191" y="456"/>
                </a:cubicBezTo>
                <a:cubicBezTo>
                  <a:pt x="191" y="412"/>
                  <a:pt x="176" y="398"/>
                  <a:pt x="132" y="398"/>
                </a:cubicBezTo>
                <a:cubicBezTo>
                  <a:pt x="103" y="398"/>
                  <a:pt x="73" y="412"/>
                  <a:pt x="73" y="456"/>
                </a:cubicBezTo>
                <a:cubicBezTo>
                  <a:pt x="73" y="486"/>
                  <a:pt x="103" y="515"/>
                  <a:pt x="132" y="515"/>
                </a:cubicBezTo>
                <a:close/>
                <a:moveTo>
                  <a:pt x="117" y="427"/>
                </a:moveTo>
                <a:lnTo>
                  <a:pt x="117" y="427"/>
                </a:lnTo>
                <a:cubicBezTo>
                  <a:pt x="162" y="427"/>
                  <a:pt x="162" y="427"/>
                  <a:pt x="162" y="427"/>
                </a:cubicBezTo>
                <a:cubicBezTo>
                  <a:pt x="162" y="471"/>
                  <a:pt x="162" y="471"/>
                  <a:pt x="162" y="471"/>
                </a:cubicBezTo>
                <a:cubicBezTo>
                  <a:pt x="117" y="471"/>
                  <a:pt x="117" y="471"/>
                  <a:pt x="117" y="471"/>
                </a:cubicBezTo>
                <a:lnTo>
                  <a:pt x="117" y="427"/>
                </a:lnTo>
                <a:close/>
                <a:moveTo>
                  <a:pt x="132" y="353"/>
                </a:moveTo>
                <a:lnTo>
                  <a:pt x="132" y="353"/>
                </a:lnTo>
                <a:cubicBezTo>
                  <a:pt x="176" y="353"/>
                  <a:pt x="191" y="324"/>
                  <a:pt x="191" y="294"/>
                </a:cubicBezTo>
                <a:cubicBezTo>
                  <a:pt x="191" y="265"/>
                  <a:pt x="176" y="236"/>
                  <a:pt x="132" y="236"/>
                </a:cubicBezTo>
                <a:cubicBezTo>
                  <a:pt x="103" y="236"/>
                  <a:pt x="73" y="265"/>
                  <a:pt x="73" y="294"/>
                </a:cubicBezTo>
                <a:cubicBezTo>
                  <a:pt x="73" y="324"/>
                  <a:pt x="103" y="353"/>
                  <a:pt x="132" y="353"/>
                </a:cubicBezTo>
                <a:close/>
                <a:moveTo>
                  <a:pt x="117" y="280"/>
                </a:moveTo>
                <a:lnTo>
                  <a:pt x="117" y="280"/>
                </a:lnTo>
                <a:cubicBezTo>
                  <a:pt x="162" y="280"/>
                  <a:pt x="162" y="280"/>
                  <a:pt x="162" y="280"/>
                </a:cubicBezTo>
                <a:cubicBezTo>
                  <a:pt x="162" y="309"/>
                  <a:pt x="162" y="309"/>
                  <a:pt x="162" y="309"/>
                </a:cubicBezTo>
                <a:cubicBezTo>
                  <a:pt x="117" y="309"/>
                  <a:pt x="117" y="309"/>
                  <a:pt x="117" y="309"/>
                </a:cubicBezTo>
                <a:lnTo>
                  <a:pt x="117" y="2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5" name="稻壳儿小白白(http://dwz.cn/Wu2UP)"/>
          <p:cNvSpPr>
            <a:spLocks/>
          </p:cNvSpPr>
          <p:nvPr/>
        </p:nvSpPr>
        <p:spPr bwMode="auto">
          <a:xfrm>
            <a:off x="9906000" y="1874838"/>
            <a:ext cx="509588" cy="511175"/>
          </a:xfrm>
          <a:custGeom>
            <a:avLst/>
            <a:gdLst>
              <a:gd name="T0" fmla="*/ 2147483647 w 634"/>
              <a:gd name="T1" fmla="*/ 0 h 634"/>
              <a:gd name="T2" fmla="*/ 2147483647 w 634"/>
              <a:gd name="T3" fmla="*/ 0 h 634"/>
              <a:gd name="T4" fmla="*/ 2147483647 w 634"/>
              <a:gd name="T5" fmla="*/ 0 h 634"/>
              <a:gd name="T6" fmla="*/ 2147483647 w 634"/>
              <a:gd name="T7" fmla="*/ 2147483647 h 634"/>
              <a:gd name="T8" fmla="*/ 0 w 634"/>
              <a:gd name="T9" fmla="*/ 2147483647 h 634"/>
              <a:gd name="T10" fmla="*/ 2147483647 w 634"/>
              <a:gd name="T11" fmla="*/ 2147483647 h 634"/>
              <a:gd name="T12" fmla="*/ 2147483647 w 634"/>
              <a:gd name="T13" fmla="*/ 2147483647 h 634"/>
              <a:gd name="T14" fmla="*/ 2147483647 w 634"/>
              <a:gd name="T15" fmla="*/ 2147483647 h 634"/>
              <a:gd name="T16" fmla="*/ 2147483647 w 634"/>
              <a:gd name="T17" fmla="*/ 2147483647 h 634"/>
              <a:gd name="T18" fmla="*/ 2147483647 w 634"/>
              <a:gd name="T19" fmla="*/ 0 h 634"/>
              <a:gd name="T20" fmla="*/ 2147483647 w 634"/>
              <a:gd name="T21" fmla="*/ 2147483647 h 634"/>
              <a:gd name="T22" fmla="*/ 2147483647 w 634"/>
              <a:gd name="T23" fmla="*/ 2147483647 h 634"/>
              <a:gd name="T24" fmla="*/ 2147483647 w 634"/>
              <a:gd name="T25" fmla="*/ 2147483647 h 634"/>
              <a:gd name="T26" fmla="*/ 2147483647 w 634"/>
              <a:gd name="T27" fmla="*/ 2147483647 h 634"/>
              <a:gd name="T28" fmla="*/ 2147483647 w 634"/>
              <a:gd name="T29" fmla="*/ 2147483647 h 634"/>
              <a:gd name="T30" fmla="*/ 2147483647 w 634"/>
              <a:gd name="T31" fmla="*/ 2147483647 h 634"/>
              <a:gd name="T32" fmla="*/ 2147483647 w 634"/>
              <a:gd name="T33" fmla="*/ 2147483647 h 634"/>
              <a:gd name="T34" fmla="*/ 2147483647 w 634"/>
              <a:gd name="T35" fmla="*/ 2147483647 h 634"/>
              <a:gd name="T36" fmla="*/ 2147483647 w 634"/>
              <a:gd name="T37" fmla="*/ 2147483647 h 634"/>
              <a:gd name="T38" fmla="*/ 2147483647 w 634"/>
              <a:gd name="T39" fmla="*/ 2147483647 h 634"/>
              <a:gd name="T40" fmla="*/ 2147483647 w 634"/>
              <a:gd name="T41" fmla="*/ 2147483647 h 634"/>
              <a:gd name="T42" fmla="*/ 2147483647 w 634"/>
              <a:gd name="T43" fmla="*/ 2147483647 h 634"/>
              <a:gd name="T44" fmla="*/ 2147483647 w 634"/>
              <a:gd name="T45" fmla="*/ 2147483647 h 6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4"/>
              <a:gd name="T70" fmla="*/ 0 h 634"/>
              <a:gd name="T71" fmla="*/ 634 w 634"/>
              <a:gd name="T72" fmla="*/ 634 h 6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4" h="634">
                <a:moveTo>
                  <a:pt x="295" y="0"/>
                </a:moveTo>
                <a:lnTo>
                  <a:pt x="295" y="0"/>
                </a:lnTo>
                <a:cubicBezTo>
                  <a:pt x="266" y="0"/>
                  <a:pt x="266" y="0"/>
                  <a:pt x="266" y="0"/>
                </a:cubicBezTo>
                <a:cubicBezTo>
                  <a:pt x="266" y="59"/>
                  <a:pt x="266" y="59"/>
                  <a:pt x="266" y="59"/>
                </a:cubicBezTo>
                <a:cubicBezTo>
                  <a:pt x="118" y="73"/>
                  <a:pt x="0" y="191"/>
                  <a:pt x="0" y="339"/>
                </a:cubicBezTo>
                <a:cubicBezTo>
                  <a:pt x="0" y="501"/>
                  <a:pt x="133" y="633"/>
                  <a:pt x="295" y="633"/>
                </a:cubicBezTo>
                <a:cubicBezTo>
                  <a:pt x="412" y="633"/>
                  <a:pt x="501" y="560"/>
                  <a:pt x="545" y="456"/>
                </a:cubicBezTo>
                <a:cubicBezTo>
                  <a:pt x="589" y="471"/>
                  <a:pt x="589" y="471"/>
                  <a:pt x="589" y="471"/>
                </a:cubicBezTo>
                <a:cubicBezTo>
                  <a:pt x="619" y="442"/>
                  <a:pt x="633" y="383"/>
                  <a:pt x="633" y="324"/>
                </a:cubicBezTo>
                <a:cubicBezTo>
                  <a:pt x="633" y="147"/>
                  <a:pt x="471" y="0"/>
                  <a:pt x="295" y="0"/>
                </a:cubicBezTo>
                <a:close/>
                <a:moveTo>
                  <a:pt x="295" y="589"/>
                </a:moveTo>
                <a:lnTo>
                  <a:pt x="295" y="589"/>
                </a:lnTo>
                <a:cubicBezTo>
                  <a:pt x="148" y="589"/>
                  <a:pt x="45" y="486"/>
                  <a:pt x="45" y="339"/>
                </a:cubicBezTo>
                <a:cubicBezTo>
                  <a:pt x="45" y="221"/>
                  <a:pt x="148" y="118"/>
                  <a:pt x="266" y="103"/>
                </a:cubicBezTo>
                <a:cubicBezTo>
                  <a:pt x="266" y="368"/>
                  <a:pt x="266" y="368"/>
                  <a:pt x="266" y="368"/>
                </a:cubicBezTo>
                <a:cubicBezTo>
                  <a:pt x="516" y="442"/>
                  <a:pt x="516" y="442"/>
                  <a:pt x="516" y="442"/>
                </a:cubicBezTo>
                <a:cubicBezTo>
                  <a:pt x="471" y="530"/>
                  <a:pt x="383" y="589"/>
                  <a:pt x="295" y="589"/>
                </a:cubicBezTo>
                <a:close/>
                <a:moveTo>
                  <a:pt x="560" y="427"/>
                </a:moveTo>
                <a:lnTo>
                  <a:pt x="560" y="427"/>
                </a:lnTo>
                <a:cubicBezTo>
                  <a:pt x="295" y="339"/>
                  <a:pt x="295" y="339"/>
                  <a:pt x="295" y="339"/>
                </a:cubicBezTo>
                <a:cubicBezTo>
                  <a:pt x="295" y="44"/>
                  <a:pt x="295" y="44"/>
                  <a:pt x="295" y="44"/>
                </a:cubicBezTo>
                <a:cubicBezTo>
                  <a:pt x="457" y="44"/>
                  <a:pt x="589" y="177"/>
                  <a:pt x="589" y="324"/>
                </a:cubicBezTo>
                <a:cubicBezTo>
                  <a:pt x="589" y="368"/>
                  <a:pt x="575" y="398"/>
                  <a:pt x="560" y="4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6" name="稻壳儿小白白(http://dwz.cn/Wu2UP)"/>
          <p:cNvSpPr>
            <a:spLocks/>
          </p:cNvSpPr>
          <p:nvPr/>
        </p:nvSpPr>
        <p:spPr bwMode="auto">
          <a:xfrm>
            <a:off x="9086850" y="1874838"/>
            <a:ext cx="509588" cy="511175"/>
          </a:xfrm>
          <a:custGeom>
            <a:avLst/>
            <a:gdLst>
              <a:gd name="T0" fmla="*/ 2147483647 w 634"/>
              <a:gd name="T1" fmla="*/ 2147483647 h 634"/>
              <a:gd name="T2" fmla="*/ 2147483647 w 634"/>
              <a:gd name="T3" fmla="*/ 2147483647 h 634"/>
              <a:gd name="T4" fmla="*/ 2147483647 w 634"/>
              <a:gd name="T5" fmla="*/ 2147483647 h 634"/>
              <a:gd name="T6" fmla="*/ 2147483647 w 634"/>
              <a:gd name="T7" fmla="*/ 2147483647 h 634"/>
              <a:gd name="T8" fmla="*/ 2147483647 w 634"/>
              <a:gd name="T9" fmla="*/ 2147483647 h 634"/>
              <a:gd name="T10" fmla="*/ 2147483647 w 634"/>
              <a:gd name="T11" fmla="*/ 2147483647 h 634"/>
              <a:gd name="T12" fmla="*/ 2147483647 w 634"/>
              <a:gd name="T13" fmla="*/ 2147483647 h 634"/>
              <a:gd name="T14" fmla="*/ 2147483647 w 634"/>
              <a:gd name="T15" fmla="*/ 2147483647 h 634"/>
              <a:gd name="T16" fmla="*/ 2147483647 w 634"/>
              <a:gd name="T17" fmla="*/ 2147483647 h 634"/>
              <a:gd name="T18" fmla="*/ 2147483647 w 634"/>
              <a:gd name="T19" fmla="*/ 2147483647 h 634"/>
              <a:gd name="T20" fmla="*/ 2147483647 w 634"/>
              <a:gd name="T21" fmla="*/ 2147483647 h 634"/>
              <a:gd name="T22" fmla="*/ 2147483647 w 634"/>
              <a:gd name="T23" fmla="*/ 2147483647 h 634"/>
              <a:gd name="T24" fmla="*/ 2147483647 w 634"/>
              <a:gd name="T25" fmla="*/ 2147483647 h 634"/>
              <a:gd name="T26" fmla="*/ 2147483647 w 634"/>
              <a:gd name="T27" fmla="*/ 2147483647 h 634"/>
              <a:gd name="T28" fmla="*/ 2147483647 w 634"/>
              <a:gd name="T29" fmla="*/ 2147483647 h 634"/>
              <a:gd name="T30" fmla="*/ 2147483647 w 634"/>
              <a:gd name="T31" fmla="*/ 2147483647 h 634"/>
              <a:gd name="T32" fmla="*/ 2147483647 w 634"/>
              <a:gd name="T33" fmla="*/ 2147483647 h 634"/>
              <a:gd name="T34" fmla="*/ 2147483647 w 634"/>
              <a:gd name="T35" fmla="*/ 2147483647 h 634"/>
              <a:gd name="T36" fmla="*/ 2147483647 w 634"/>
              <a:gd name="T37" fmla="*/ 2147483647 h 634"/>
              <a:gd name="T38" fmla="*/ 2147483647 w 634"/>
              <a:gd name="T39" fmla="*/ 2147483647 h 634"/>
              <a:gd name="T40" fmla="*/ 2147483647 w 634"/>
              <a:gd name="T41" fmla="*/ 2147483647 h 634"/>
              <a:gd name="T42" fmla="*/ 2147483647 w 634"/>
              <a:gd name="T43" fmla="*/ 2147483647 h 634"/>
              <a:gd name="T44" fmla="*/ 2147483647 w 634"/>
              <a:gd name="T45" fmla="*/ 2147483647 h 634"/>
              <a:gd name="T46" fmla="*/ 2147483647 w 634"/>
              <a:gd name="T47" fmla="*/ 2147483647 h 634"/>
              <a:gd name="T48" fmla="*/ 0 w 634"/>
              <a:gd name="T49" fmla="*/ 0 h 634"/>
              <a:gd name="T50" fmla="*/ 0 w 634"/>
              <a:gd name="T51" fmla="*/ 0 h 634"/>
              <a:gd name="T52" fmla="*/ 0 w 634"/>
              <a:gd name="T53" fmla="*/ 2147483647 h 634"/>
              <a:gd name="T54" fmla="*/ 2147483647 w 634"/>
              <a:gd name="T55" fmla="*/ 2147483647 h 634"/>
              <a:gd name="T56" fmla="*/ 2147483647 w 634"/>
              <a:gd name="T57" fmla="*/ 2147483647 h 634"/>
              <a:gd name="T58" fmla="*/ 2147483647 w 634"/>
              <a:gd name="T59" fmla="*/ 2147483647 h 634"/>
              <a:gd name="T60" fmla="*/ 2147483647 w 634"/>
              <a:gd name="T61" fmla="*/ 2147483647 h 634"/>
              <a:gd name="T62" fmla="*/ 2147483647 w 634"/>
              <a:gd name="T63" fmla="*/ 2147483647 h 634"/>
              <a:gd name="T64" fmla="*/ 2147483647 w 634"/>
              <a:gd name="T65" fmla="*/ 2147483647 h 634"/>
              <a:gd name="T66" fmla="*/ 2147483647 w 634"/>
              <a:gd name="T67" fmla="*/ 2147483647 h 634"/>
              <a:gd name="T68" fmla="*/ 2147483647 w 634"/>
              <a:gd name="T69" fmla="*/ 2147483647 h 634"/>
              <a:gd name="T70" fmla="*/ 2147483647 w 634"/>
              <a:gd name="T71" fmla="*/ 2147483647 h 634"/>
              <a:gd name="T72" fmla="*/ 2147483647 w 634"/>
              <a:gd name="T73" fmla="*/ 2147483647 h 634"/>
              <a:gd name="T74" fmla="*/ 2147483647 w 634"/>
              <a:gd name="T75" fmla="*/ 2147483647 h 634"/>
              <a:gd name="T76" fmla="*/ 2147483647 w 634"/>
              <a:gd name="T77" fmla="*/ 2147483647 h 634"/>
              <a:gd name="T78" fmla="*/ 2147483647 w 634"/>
              <a:gd name="T79" fmla="*/ 2147483647 h 634"/>
              <a:gd name="T80" fmla="*/ 2147483647 w 634"/>
              <a:gd name="T81" fmla="*/ 2147483647 h 634"/>
              <a:gd name="T82" fmla="*/ 2147483647 w 634"/>
              <a:gd name="T83" fmla="*/ 2147483647 h 634"/>
              <a:gd name="T84" fmla="*/ 2147483647 w 634"/>
              <a:gd name="T85" fmla="*/ 0 h 634"/>
              <a:gd name="T86" fmla="*/ 0 w 634"/>
              <a:gd name="T87" fmla="*/ 0 h 634"/>
              <a:gd name="T88" fmla="*/ 2147483647 w 634"/>
              <a:gd name="T89" fmla="*/ 2147483647 h 634"/>
              <a:gd name="T90" fmla="*/ 2147483647 w 634"/>
              <a:gd name="T91" fmla="*/ 2147483647 h 634"/>
              <a:gd name="T92" fmla="*/ 2147483647 w 634"/>
              <a:gd name="T93" fmla="*/ 2147483647 h 634"/>
              <a:gd name="T94" fmla="*/ 2147483647 w 634"/>
              <a:gd name="T95" fmla="*/ 2147483647 h 634"/>
              <a:gd name="T96" fmla="*/ 2147483647 w 634"/>
              <a:gd name="T97" fmla="*/ 2147483647 h 634"/>
              <a:gd name="T98" fmla="*/ 2147483647 w 634"/>
              <a:gd name="T99" fmla="*/ 2147483647 h 634"/>
              <a:gd name="T100" fmla="*/ 2147483647 w 634"/>
              <a:gd name="T101" fmla="*/ 2147483647 h 634"/>
              <a:gd name="T102" fmla="*/ 2147483647 w 634"/>
              <a:gd name="T103" fmla="*/ 2147483647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34"/>
              <a:gd name="T157" fmla="*/ 0 h 634"/>
              <a:gd name="T158" fmla="*/ 634 w 634"/>
              <a:gd name="T159" fmla="*/ 634 h 6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34" h="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7" name="稻壳儿小白白(http://dwz.cn/Wu2UP)"/>
          <p:cNvSpPr>
            <a:spLocks/>
          </p:cNvSpPr>
          <p:nvPr/>
        </p:nvSpPr>
        <p:spPr bwMode="auto">
          <a:xfrm>
            <a:off x="8343900" y="1874838"/>
            <a:ext cx="354013" cy="474662"/>
          </a:xfrm>
          <a:custGeom>
            <a:avLst/>
            <a:gdLst>
              <a:gd name="T0" fmla="*/ 2147483647 w 443"/>
              <a:gd name="T1" fmla="*/ 0 h 590"/>
              <a:gd name="T2" fmla="*/ 2147483647 w 443"/>
              <a:gd name="T3" fmla="*/ 0 h 590"/>
              <a:gd name="T4" fmla="*/ 2147483647 w 443"/>
              <a:gd name="T5" fmla="*/ 0 h 590"/>
              <a:gd name="T6" fmla="*/ 0 w 443"/>
              <a:gd name="T7" fmla="*/ 2147483647 h 590"/>
              <a:gd name="T8" fmla="*/ 0 w 443"/>
              <a:gd name="T9" fmla="*/ 2147483647 h 590"/>
              <a:gd name="T10" fmla="*/ 2147483647 w 443"/>
              <a:gd name="T11" fmla="*/ 2147483647 h 590"/>
              <a:gd name="T12" fmla="*/ 2147483647 w 443"/>
              <a:gd name="T13" fmla="*/ 2147483647 h 590"/>
              <a:gd name="T14" fmla="*/ 2147483647 w 443"/>
              <a:gd name="T15" fmla="*/ 2147483647 h 590"/>
              <a:gd name="T16" fmla="*/ 2147483647 w 443"/>
              <a:gd name="T17" fmla="*/ 2147483647 h 590"/>
              <a:gd name="T18" fmla="*/ 2147483647 w 443"/>
              <a:gd name="T19" fmla="*/ 2147483647 h 590"/>
              <a:gd name="T20" fmla="*/ 2147483647 w 443"/>
              <a:gd name="T21" fmla="*/ 0 h 590"/>
              <a:gd name="T22" fmla="*/ 2147483647 w 443"/>
              <a:gd name="T23" fmla="*/ 2147483647 h 590"/>
              <a:gd name="T24" fmla="*/ 2147483647 w 443"/>
              <a:gd name="T25" fmla="*/ 2147483647 h 590"/>
              <a:gd name="T26" fmla="*/ 2147483647 w 443"/>
              <a:gd name="T27" fmla="*/ 2147483647 h 590"/>
              <a:gd name="T28" fmla="*/ 2147483647 w 443"/>
              <a:gd name="T29" fmla="*/ 2147483647 h 590"/>
              <a:gd name="T30" fmla="*/ 2147483647 w 443"/>
              <a:gd name="T31" fmla="*/ 2147483647 h 590"/>
              <a:gd name="T32" fmla="*/ 2147483647 w 443"/>
              <a:gd name="T33" fmla="*/ 2147483647 h 590"/>
              <a:gd name="T34" fmla="*/ 2147483647 w 443"/>
              <a:gd name="T35" fmla="*/ 2147483647 h 590"/>
              <a:gd name="T36" fmla="*/ 2147483647 w 443"/>
              <a:gd name="T37" fmla="*/ 2147483647 h 590"/>
              <a:gd name="T38" fmla="*/ 2147483647 w 443"/>
              <a:gd name="T39" fmla="*/ 2147483647 h 590"/>
              <a:gd name="T40" fmla="*/ 2147483647 w 443"/>
              <a:gd name="T41" fmla="*/ 2147483647 h 590"/>
              <a:gd name="T42" fmla="*/ 2147483647 w 443"/>
              <a:gd name="T43" fmla="*/ 2147483647 h 5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3"/>
              <a:gd name="T67" fmla="*/ 0 h 590"/>
              <a:gd name="T68" fmla="*/ 443 w 443"/>
              <a:gd name="T69" fmla="*/ 590 h 5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3" h="590">
                <a:moveTo>
                  <a:pt x="353" y="0"/>
                </a:moveTo>
                <a:lnTo>
                  <a:pt x="353" y="0"/>
                </a:lnTo>
                <a:cubicBezTo>
                  <a:pt x="89" y="0"/>
                  <a:pt x="89" y="0"/>
                  <a:pt x="89" y="0"/>
                </a:cubicBezTo>
                <a:cubicBezTo>
                  <a:pt x="44" y="0"/>
                  <a:pt x="0" y="30"/>
                  <a:pt x="0" y="73"/>
                </a:cubicBezTo>
                <a:cubicBezTo>
                  <a:pt x="0" y="515"/>
                  <a:pt x="0" y="515"/>
                  <a:pt x="0" y="515"/>
                </a:cubicBezTo>
                <a:cubicBezTo>
                  <a:pt x="0" y="560"/>
                  <a:pt x="44" y="589"/>
                  <a:pt x="89" y="589"/>
                </a:cubicBezTo>
                <a:cubicBezTo>
                  <a:pt x="221" y="456"/>
                  <a:pt x="221" y="456"/>
                  <a:pt x="221" y="456"/>
                </a:cubicBezTo>
                <a:cubicBezTo>
                  <a:pt x="353" y="589"/>
                  <a:pt x="353" y="589"/>
                  <a:pt x="353" y="589"/>
                </a:cubicBezTo>
                <a:cubicBezTo>
                  <a:pt x="398" y="589"/>
                  <a:pt x="442" y="560"/>
                  <a:pt x="442" y="515"/>
                </a:cubicBezTo>
                <a:cubicBezTo>
                  <a:pt x="442" y="73"/>
                  <a:pt x="442" y="73"/>
                  <a:pt x="442" y="73"/>
                </a:cubicBezTo>
                <a:cubicBezTo>
                  <a:pt x="442" y="30"/>
                  <a:pt x="398" y="0"/>
                  <a:pt x="353" y="0"/>
                </a:cubicBezTo>
                <a:close/>
                <a:moveTo>
                  <a:pt x="398" y="515"/>
                </a:moveTo>
                <a:lnTo>
                  <a:pt x="398" y="515"/>
                </a:lnTo>
                <a:cubicBezTo>
                  <a:pt x="398" y="530"/>
                  <a:pt x="383" y="545"/>
                  <a:pt x="353" y="545"/>
                </a:cubicBezTo>
                <a:cubicBezTo>
                  <a:pt x="221" y="412"/>
                  <a:pt x="221" y="412"/>
                  <a:pt x="221" y="412"/>
                </a:cubicBezTo>
                <a:cubicBezTo>
                  <a:pt x="89" y="545"/>
                  <a:pt x="89" y="545"/>
                  <a:pt x="89" y="545"/>
                </a:cubicBezTo>
                <a:cubicBezTo>
                  <a:pt x="59" y="545"/>
                  <a:pt x="44" y="530"/>
                  <a:pt x="44" y="515"/>
                </a:cubicBezTo>
                <a:cubicBezTo>
                  <a:pt x="44" y="73"/>
                  <a:pt x="44" y="73"/>
                  <a:pt x="44" y="73"/>
                </a:cubicBezTo>
                <a:cubicBezTo>
                  <a:pt x="44" y="59"/>
                  <a:pt x="59" y="44"/>
                  <a:pt x="89" y="44"/>
                </a:cubicBezTo>
                <a:cubicBezTo>
                  <a:pt x="353" y="44"/>
                  <a:pt x="353" y="44"/>
                  <a:pt x="353" y="44"/>
                </a:cubicBezTo>
                <a:cubicBezTo>
                  <a:pt x="383" y="44"/>
                  <a:pt x="398" y="59"/>
                  <a:pt x="398" y="73"/>
                </a:cubicBezTo>
                <a:lnTo>
                  <a:pt x="398" y="5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8" name="稻壳儿小白白(http://dwz.cn/Wu2UP)"/>
          <p:cNvSpPr>
            <a:spLocks/>
          </p:cNvSpPr>
          <p:nvPr/>
        </p:nvSpPr>
        <p:spPr bwMode="auto">
          <a:xfrm>
            <a:off x="7443788" y="1874838"/>
            <a:ext cx="511175" cy="511175"/>
          </a:xfrm>
          <a:custGeom>
            <a:avLst/>
            <a:gdLst>
              <a:gd name="T0" fmla="*/ 2147483647 w 634"/>
              <a:gd name="T1" fmla="*/ 2147483647 h 634"/>
              <a:gd name="T2" fmla="*/ 2147483647 w 634"/>
              <a:gd name="T3" fmla="*/ 2147483647 h 634"/>
              <a:gd name="T4" fmla="*/ 2147483647 w 634"/>
              <a:gd name="T5" fmla="*/ 2147483647 h 634"/>
              <a:gd name="T6" fmla="*/ 2147483647 w 634"/>
              <a:gd name="T7" fmla="*/ 0 h 634"/>
              <a:gd name="T8" fmla="*/ 2147483647 w 634"/>
              <a:gd name="T9" fmla="*/ 0 h 634"/>
              <a:gd name="T10" fmla="*/ 0 w 634"/>
              <a:gd name="T11" fmla="*/ 2147483647 h 634"/>
              <a:gd name="T12" fmla="*/ 0 w 634"/>
              <a:gd name="T13" fmla="*/ 2147483647 h 634"/>
              <a:gd name="T14" fmla="*/ 2147483647 w 634"/>
              <a:gd name="T15" fmla="*/ 2147483647 h 634"/>
              <a:gd name="T16" fmla="*/ 2147483647 w 634"/>
              <a:gd name="T17" fmla="*/ 2147483647 h 634"/>
              <a:gd name="T18" fmla="*/ 2147483647 w 634"/>
              <a:gd name="T19" fmla="*/ 2147483647 h 634"/>
              <a:gd name="T20" fmla="*/ 2147483647 w 634"/>
              <a:gd name="T21" fmla="*/ 2147483647 h 634"/>
              <a:gd name="T22" fmla="*/ 2147483647 w 634"/>
              <a:gd name="T23" fmla="*/ 2147483647 h 634"/>
              <a:gd name="T24" fmla="*/ 2147483647 w 634"/>
              <a:gd name="T25" fmla="*/ 2147483647 h 634"/>
              <a:gd name="T26" fmla="*/ 2147483647 w 634"/>
              <a:gd name="T27" fmla="*/ 2147483647 h 634"/>
              <a:gd name="T28" fmla="*/ 2147483647 w 634"/>
              <a:gd name="T29" fmla="*/ 2147483647 h 634"/>
              <a:gd name="T30" fmla="*/ 2147483647 w 634"/>
              <a:gd name="T31" fmla="*/ 2147483647 h 634"/>
              <a:gd name="T32" fmla="*/ 2147483647 w 634"/>
              <a:gd name="T33" fmla="*/ 2147483647 h 634"/>
              <a:gd name="T34" fmla="*/ 2147483647 w 634"/>
              <a:gd name="T35" fmla="*/ 2147483647 h 634"/>
              <a:gd name="T36" fmla="*/ 2147483647 w 634"/>
              <a:gd name="T37" fmla="*/ 2147483647 h 634"/>
              <a:gd name="T38" fmla="*/ 2147483647 w 634"/>
              <a:gd name="T39" fmla="*/ 2147483647 h 634"/>
              <a:gd name="T40" fmla="*/ 2147483647 w 634"/>
              <a:gd name="T41" fmla="*/ 2147483647 h 634"/>
              <a:gd name="T42" fmla="*/ 2147483647 w 634"/>
              <a:gd name="T43" fmla="*/ 2147483647 h 634"/>
              <a:gd name="T44" fmla="*/ 2147483647 w 634"/>
              <a:gd name="T45" fmla="*/ 2147483647 h 634"/>
              <a:gd name="T46" fmla="*/ 2147483647 w 634"/>
              <a:gd name="T47" fmla="*/ 2147483647 h 634"/>
              <a:gd name="T48" fmla="*/ 2147483647 w 634"/>
              <a:gd name="T49" fmla="*/ 2147483647 h 634"/>
              <a:gd name="T50" fmla="*/ 2147483647 w 634"/>
              <a:gd name="T51" fmla="*/ 2147483647 h 634"/>
              <a:gd name="T52" fmla="*/ 2147483647 w 634"/>
              <a:gd name="T53" fmla="*/ 2147483647 h 634"/>
              <a:gd name="T54" fmla="*/ 2147483647 w 634"/>
              <a:gd name="T55" fmla="*/ 2147483647 h 634"/>
              <a:gd name="T56" fmla="*/ 2147483647 w 634"/>
              <a:gd name="T57" fmla="*/ 2147483647 h 634"/>
              <a:gd name="T58" fmla="*/ 2147483647 w 634"/>
              <a:gd name="T59" fmla="*/ 2147483647 h 634"/>
              <a:gd name="T60" fmla="*/ 2147483647 w 634"/>
              <a:gd name="T61" fmla="*/ 2147483647 h 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34"/>
              <a:gd name="T94" fmla="*/ 0 h 634"/>
              <a:gd name="T95" fmla="*/ 634 w 634"/>
              <a:gd name="T96" fmla="*/ 634 h 6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34" h="634">
                <a:moveTo>
                  <a:pt x="560" y="73"/>
                </a:moveTo>
                <a:lnTo>
                  <a:pt x="560" y="73"/>
                </a:lnTo>
                <a:cubicBezTo>
                  <a:pt x="280" y="73"/>
                  <a:pt x="280" y="73"/>
                  <a:pt x="280" y="73"/>
                </a:cubicBezTo>
                <a:cubicBezTo>
                  <a:pt x="280" y="30"/>
                  <a:pt x="251" y="0"/>
                  <a:pt x="207" y="0"/>
                </a:cubicBezTo>
                <a:cubicBezTo>
                  <a:pt x="89" y="0"/>
                  <a:pt x="89" y="0"/>
                  <a:pt x="89" y="0"/>
                </a:cubicBezTo>
                <a:cubicBezTo>
                  <a:pt x="45" y="0"/>
                  <a:pt x="0" y="30"/>
                  <a:pt x="0" y="73"/>
                </a:cubicBezTo>
                <a:cubicBezTo>
                  <a:pt x="0" y="545"/>
                  <a:pt x="0" y="545"/>
                  <a:pt x="0" y="545"/>
                </a:cubicBezTo>
                <a:cubicBezTo>
                  <a:pt x="0" y="589"/>
                  <a:pt x="45" y="633"/>
                  <a:pt x="89" y="633"/>
                </a:cubicBezTo>
                <a:cubicBezTo>
                  <a:pt x="560" y="633"/>
                  <a:pt x="560" y="633"/>
                  <a:pt x="560" y="633"/>
                </a:cubicBezTo>
                <a:cubicBezTo>
                  <a:pt x="604" y="633"/>
                  <a:pt x="633" y="589"/>
                  <a:pt x="633" y="545"/>
                </a:cubicBezTo>
                <a:cubicBezTo>
                  <a:pt x="633" y="162"/>
                  <a:pt x="633" y="162"/>
                  <a:pt x="633" y="162"/>
                </a:cubicBezTo>
                <a:cubicBezTo>
                  <a:pt x="633" y="118"/>
                  <a:pt x="604" y="73"/>
                  <a:pt x="560" y="73"/>
                </a:cubicBezTo>
                <a:close/>
                <a:moveTo>
                  <a:pt x="589" y="545"/>
                </a:moveTo>
                <a:lnTo>
                  <a:pt x="589" y="545"/>
                </a:lnTo>
                <a:cubicBezTo>
                  <a:pt x="589" y="574"/>
                  <a:pt x="575" y="589"/>
                  <a:pt x="560" y="589"/>
                </a:cubicBezTo>
                <a:cubicBezTo>
                  <a:pt x="89" y="589"/>
                  <a:pt x="89" y="589"/>
                  <a:pt x="89" y="589"/>
                </a:cubicBezTo>
                <a:cubicBezTo>
                  <a:pt x="59" y="589"/>
                  <a:pt x="45" y="574"/>
                  <a:pt x="45" y="545"/>
                </a:cubicBezTo>
                <a:cubicBezTo>
                  <a:pt x="45" y="236"/>
                  <a:pt x="45" y="236"/>
                  <a:pt x="45" y="236"/>
                </a:cubicBezTo>
                <a:cubicBezTo>
                  <a:pt x="589" y="236"/>
                  <a:pt x="589" y="236"/>
                  <a:pt x="589" y="236"/>
                </a:cubicBezTo>
                <a:lnTo>
                  <a:pt x="589" y="545"/>
                </a:lnTo>
                <a:close/>
                <a:moveTo>
                  <a:pt x="589" y="191"/>
                </a:moveTo>
                <a:lnTo>
                  <a:pt x="589" y="191"/>
                </a:lnTo>
                <a:cubicBezTo>
                  <a:pt x="45" y="191"/>
                  <a:pt x="45" y="191"/>
                  <a:pt x="45" y="191"/>
                </a:cubicBezTo>
                <a:cubicBezTo>
                  <a:pt x="45" y="73"/>
                  <a:pt x="45" y="73"/>
                  <a:pt x="45" y="73"/>
                </a:cubicBezTo>
                <a:cubicBezTo>
                  <a:pt x="45" y="59"/>
                  <a:pt x="59" y="44"/>
                  <a:pt x="89" y="44"/>
                </a:cubicBezTo>
                <a:cubicBezTo>
                  <a:pt x="207" y="44"/>
                  <a:pt x="207" y="44"/>
                  <a:pt x="207" y="44"/>
                </a:cubicBezTo>
                <a:cubicBezTo>
                  <a:pt x="221" y="44"/>
                  <a:pt x="236" y="59"/>
                  <a:pt x="236" y="73"/>
                </a:cubicBezTo>
                <a:cubicBezTo>
                  <a:pt x="236" y="118"/>
                  <a:pt x="236" y="118"/>
                  <a:pt x="236" y="118"/>
                </a:cubicBezTo>
                <a:cubicBezTo>
                  <a:pt x="560" y="118"/>
                  <a:pt x="560" y="118"/>
                  <a:pt x="560" y="118"/>
                </a:cubicBezTo>
                <a:cubicBezTo>
                  <a:pt x="575" y="118"/>
                  <a:pt x="589" y="132"/>
                  <a:pt x="589" y="162"/>
                </a:cubicBezTo>
                <a:lnTo>
                  <a:pt x="589"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39" name="稻壳儿小白白(http://dwz.cn/Wu2UP)"/>
          <p:cNvSpPr>
            <a:spLocks/>
          </p:cNvSpPr>
          <p:nvPr/>
        </p:nvSpPr>
        <p:spPr bwMode="auto">
          <a:xfrm>
            <a:off x="6640513" y="1874838"/>
            <a:ext cx="473075" cy="511175"/>
          </a:xfrm>
          <a:custGeom>
            <a:avLst/>
            <a:gdLst>
              <a:gd name="T0" fmla="*/ 2147483647 w 590"/>
              <a:gd name="T1" fmla="*/ 0 h 634"/>
              <a:gd name="T2" fmla="*/ 2147483647 w 590"/>
              <a:gd name="T3" fmla="*/ 0 h 634"/>
              <a:gd name="T4" fmla="*/ 2147483647 w 590"/>
              <a:gd name="T5" fmla="*/ 0 h 634"/>
              <a:gd name="T6" fmla="*/ 0 w 590"/>
              <a:gd name="T7" fmla="*/ 2147483647 h 634"/>
              <a:gd name="T8" fmla="*/ 0 w 590"/>
              <a:gd name="T9" fmla="*/ 2147483647 h 634"/>
              <a:gd name="T10" fmla="*/ 2147483647 w 590"/>
              <a:gd name="T11" fmla="*/ 2147483647 h 634"/>
              <a:gd name="T12" fmla="*/ 2147483647 w 590"/>
              <a:gd name="T13" fmla="*/ 2147483647 h 634"/>
              <a:gd name="T14" fmla="*/ 2147483647 w 590"/>
              <a:gd name="T15" fmla="*/ 2147483647 h 634"/>
              <a:gd name="T16" fmla="*/ 2147483647 w 590"/>
              <a:gd name="T17" fmla="*/ 2147483647 h 634"/>
              <a:gd name="T18" fmla="*/ 2147483647 w 590"/>
              <a:gd name="T19" fmla="*/ 0 h 634"/>
              <a:gd name="T20" fmla="*/ 2147483647 w 590"/>
              <a:gd name="T21" fmla="*/ 2147483647 h 634"/>
              <a:gd name="T22" fmla="*/ 2147483647 w 590"/>
              <a:gd name="T23" fmla="*/ 2147483647 h 634"/>
              <a:gd name="T24" fmla="*/ 2147483647 w 590"/>
              <a:gd name="T25" fmla="*/ 2147483647 h 634"/>
              <a:gd name="T26" fmla="*/ 2147483647 w 590"/>
              <a:gd name="T27" fmla="*/ 2147483647 h 634"/>
              <a:gd name="T28" fmla="*/ 2147483647 w 590"/>
              <a:gd name="T29" fmla="*/ 2147483647 h 634"/>
              <a:gd name="T30" fmla="*/ 2147483647 w 590"/>
              <a:gd name="T31" fmla="*/ 2147483647 h 634"/>
              <a:gd name="T32" fmla="*/ 2147483647 w 590"/>
              <a:gd name="T33" fmla="*/ 2147483647 h 634"/>
              <a:gd name="T34" fmla="*/ 2147483647 w 590"/>
              <a:gd name="T35" fmla="*/ 2147483647 h 634"/>
              <a:gd name="T36" fmla="*/ 2147483647 w 590"/>
              <a:gd name="T37" fmla="*/ 2147483647 h 634"/>
              <a:gd name="T38" fmla="*/ 2147483647 w 590"/>
              <a:gd name="T39" fmla="*/ 2147483647 h 634"/>
              <a:gd name="T40" fmla="*/ 2147483647 w 590"/>
              <a:gd name="T41" fmla="*/ 2147483647 h 634"/>
              <a:gd name="T42" fmla="*/ 2147483647 w 590"/>
              <a:gd name="T43" fmla="*/ 2147483647 h 634"/>
              <a:gd name="T44" fmla="*/ 2147483647 w 590"/>
              <a:gd name="T45" fmla="*/ 2147483647 h 634"/>
              <a:gd name="T46" fmla="*/ 2147483647 w 590"/>
              <a:gd name="T47" fmla="*/ 2147483647 h 634"/>
              <a:gd name="T48" fmla="*/ 2147483647 w 590"/>
              <a:gd name="T49" fmla="*/ 2147483647 h 634"/>
              <a:gd name="T50" fmla="*/ 2147483647 w 590"/>
              <a:gd name="T51" fmla="*/ 2147483647 h 634"/>
              <a:gd name="T52" fmla="*/ 2147483647 w 590"/>
              <a:gd name="T53" fmla="*/ 2147483647 h 634"/>
              <a:gd name="T54" fmla="*/ 2147483647 w 590"/>
              <a:gd name="T55" fmla="*/ 2147483647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90"/>
              <a:gd name="T85" fmla="*/ 0 h 634"/>
              <a:gd name="T86" fmla="*/ 590 w 590"/>
              <a:gd name="T87" fmla="*/ 634 h 6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90" h="634">
                <a:moveTo>
                  <a:pt x="516" y="0"/>
                </a:moveTo>
                <a:lnTo>
                  <a:pt x="516" y="0"/>
                </a:lnTo>
                <a:cubicBezTo>
                  <a:pt x="89" y="0"/>
                  <a:pt x="89" y="0"/>
                  <a:pt x="89" y="0"/>
                </a:cubicBezTo>
                <a:cubicBezTo>
                  <a:pt x="44" y="0"/>
                  <a:pt x="0" y="30"/>
                  <a:pt x="0" y="73"/>
                </a:cubicBezTo>
                <a:cubicBezTo>
                  <a:pt x="0" y="545"/>
                  <a:pt x="0" y="545"/>
                  <a:pt x="0" y="545"/>
                </a:cubicBezTo>
                <a:cubicBezTo>
                  <a:pt x="0" y="589"/>
                  <a:pt x="44" y="633"/>
                  <a:pt x="89" y="633"/>
                </a:cubicBezTo>
                <a:cubicBezTo>
                  <a:pt x="516" y="633"/>
                  <a:pt x="516" y="633"/>
                  <a:pt x="516" y="633"/>
                </a:cubicBezTo>
                <a:cubicBezTo>
                  <a:pt x="560" y="633"/>
                  <a:pt x="589" y="589"/>
                  <a:pt x="589" y="545"/>
                </a:cubicBezTo>
                <a:cubicBezTo>
                  <a:pt x="589" y="73"/>
                  <a:pt x="589" y="73"/>
                  <a:pt x="589" y="73"/>
                </a:cubicBezTo>
                <a:cubicBezTo>
                  <a:pt x="589" y="30"/>
                  <a:pt x="560" y="0"/>
                  <a:pt x="516" y="0"/>
                </a:cubicBezTo>
                <a:close/>
                <a:moveTo>
                  <a:pt x="89" y="44"/>
                </a:moveTo>
                <a:lnTo>
                  <a:pt x="89" y="44"/>
                </a:lnTo>
                <a:cubicBezTo>
                  <a:pt x="516" y="44"/>
                  <a:pt x="516" y="44"/>
                  <a:pt x="516" y="44"/>
                </a:cubicBezTo>
                <a:cubicBezTo>
                  <a:pt x="530" y="44"/>
                  <a:pt x="530" y="44"/>
                  <a:pt x="530" y="44"/>
                </a:cubicBezTo>
                <a:cubicBezTo>
                  <a:pt x="457" y="118"/>
                  <a:pt x="457" y="118"/>
                  <a:pt x="457" y="118"/>
                </a:cubicBezTo>
                <a:cubicBezTo>
                  <a:pt x="148" y="118"/>
                  <a:pt x="148" y="118"/>
                  <a:pt x="148" y="118"/>
                </a:cubicBezTo>
                <a:cubicBezTo>
                  <a:pt x="59" y="44"/>
                  <a:pt x="59" y="44"/>
                  <a:pt x="59" y="44"/>
                </a:cubicBezTo>
                <a:cubicBezTo>
                  <a:pt x="74" y="44"/>
                  <a:pt x="74" y="44"/>
                  <a:pt x="89" y="44"/>
                </a:cubicBezTo>
                <a:close/>
                <a:moveTo>
                  <a:pt x="560" y="545"/>
                </a:moveTo>
                <a:lnTo>
                  <a:pt x="560" y="545"/>
                </a:lnTo>
                <a:cubicBezTo>
                  <a:pt x="560" y="574"/>
                  <a:pt x="530" y="589"/>
                  <a:pt x="516" y="589"/>
                </a:cubicBezTo>
                <a:cubicBezTo>
                  <a:pt x="89" y="589"/>
                  <a:pt x="89" y="589"/>
                  <a:pt x="89" y="589"/>
                </a:cubicBezTo>
                <a:cubicBezTo>
                  <a:pt x="59" y="589"/>
                  <a:pt x="44" y="574"/>
                  <a:pt x="44" y="545"/>
                </a:cubicBezTo>
                <a:cubicBezTo>
                  <a:pt x="44" y="89"/>
                  <a:pt x="44" y="89"/>
                  <a:pt x="44" y="89"/>
                </a:cubicBezTo>
                <a:cubicBezTo>
                  <a:pt x="118" y="162"/>
                  <a:pt x="118" y="162"/>
                  <a:pt x="118" y="162"/>
                </a:cubicBezTo>
                <a:cubicBezTo>
                  <a:pt x="471" y="162"/>
                  <a:pt x="471" y="162"/>
                  <a:pt x="471" y="162"/>
                </a:cubicBezTo>
                <a:cubicBezTo>
                  <a:pt x="560" y="89"/>
                  <a:pt x="560" y="89"/>
                  <a:pt x="560" y="89"/>
                </a:cubicBezTo>
                <a:lnTo>
                  <a:pt x="560" y="5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0" name="稻壳儿小白白(http://dwz.cn/Wu2UP)"/>
          <p:cNvSpPr>
            <a:spLocks/>
          </p:cNvSpPr>
          <p:nvPr/>
        </p:nvSpPr>
        <p:spPr bwMode="auto">
          <a:xfrm>
            <a:off x="5824538" y="1911350"/>
            <a:ext cx="461962" cy="463550"/>
          </a:xfrm>
          <a:custGeom>
            <a:avLst/>
            <a:gdLst>
              <a:gd name="T0" fmla="*/ 2147483647 w 575"/>
              <a:gd name="T1" fmla="*/ 2147483647 h 576"/>
              <a:gd name="T2" fmla="*/ 2147483647 w 575"/>
              <a:gd name="T3" fmla="*/ 2147483647 h 576"/>
              <a:gd name="T4" fmla="*/ 2147483647 w 575"/>
              <a:gd name="T5" fmla="*/ 2147483647 h 576"/>
              <a:gd name="T6" fmla="*/ 2147483647 w 575"/>
              <a:gd name="T7" fmla="*/ 2147483647 h 576"/>
              <a:gd name="T8" fmla="*/ 2147483647 w 575"/>
              <a:gd name="T9" fmla="*/ 2147483647 h 576"/>
              <a:gd name="T10" fmla="*/ 2147483647 w 575"/>
              <a:gd name="T11" fmla="*/ 2147483647 h 576"/>
              <a:gd name="T12" fmla="*/ 2147483647 w 575"/>
              <a:gd name="T13" fmla="*/ 2147483647 h 576"/>
              <a:gd name="T14" fmla="*/ 2147483647 w 575"/>
              <a:gd name="T15" fmla="*/ 2147483647 h 576"/>
              <a:gd name="T16" fmla="*/ 2147483647 w 575"/>
              <a:gd name="T17" fmla="*/ 2147483647 h 576"/>
              <a:gd name="T18" fmla="*/ 2147483647 w 575"/>
              <a:gd name="T19" fmla="*/ 2147483647 h 576"/>
              <a:gd name="T20" fmla="*/ 2147483647 w 575"/>
              <a:gd name="T21" fmla="*/ 2147483647 h 576"/>
              <a:gd name="T22" fmla="*/ 2147483647 w 575"/>
              <a:gd name="T23" fmla="*/ 2147483647 h 576"/>
              <a:gd name="T24" fmla="*/ 2147483647 w 575"/>
              <a:gd name="T25" fmla="*/ 2147483647 h 576"/>
              <a:gd name="T26" fmla="*/ 2147483647 w 575"/>
              <a:gd name="T27" fmla="*/ 2147483647 h 576"/>
              <a:gd name="T28" fmla="*/ 2147483647 w 575"/>
              <a:gd name="T29" fmla="*/ 2147483647 h 576"/>
              <a:gd name="T30" fmla="*/ 2147483647 w 575"/>
              <a:gd name="T31" fmla="*/ 2147483647 h 576"/>
              <a:gd name="T32" fmla="*/ 2147483647 w 575"/>
              <a:gd name="T33" fmla="*/ 2147483647 h 576"/>
              <a:gd name="T34" fmla="*/ 2147483647 w 575"/>
              <a:gd name="T35" fmla="*/ 2147483647 h 576"/>
              <a:gd name="T36" fmla="*/ 2147483647 w 575"/>
              <a:gd name="T37" fmla="*/ 2147483647 h 576"/>
              <a:gd name="T38" fmla="*/ 2147483647 w 575"/>
              <a:gd name="T39" fmla="*/ 2147483647 h 576"/>
              <a:gd name="T40" fmla="*/ 2147483647 w 575"/>
              <a:gd name="T41" fmla="*/ 2147483647 h 576"/>
              <a:gd name="T42" fmla="*/ 2147483647 w 575"/>
              <a:gd name="T43" fmla="*/ 2147483647 h 576"/>
              <a:gd name="T44" fmla="*/ 2147483647 w 575"/>
              <a:gd name="T45" fmla="*/ 2147483647 h 576"/>
              <a:gd name="T46" fmla="*/ 2147483647 w 575"/>
              <a:gd name="T47" fmla="*/ 2147483647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5"/>
              <a:gd name="T73" fmla="*/ 0 h 576"/>
              <a:gd name="T74" fmla="*/ 575 w 575"/>
              <a:gd name="T75" fmla="*/ 576 h 5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5" h="576">
                <a:moveTo>
                  <a:pt x="544" y="221"/>
                </a:moveTo>
                <a:lnTo>
                  <a:pt x="544" y="221"/>
                </a:lnTo>
                <a:cubicBezTo>
                  <a:pt x="265" y="486"/>
                  <a:pt x="265" y="486"/>
                  <a:pt x="265" y="486"/>
                </a:cubicBezTo>
                <a:cubicBezTo>
                  <a:pt x="220" y="530"/>
                  <a:pt x="147" y="530"/>
                  <a:pt x="88" y="486"/>
                </a:cubicBezTo>
                <a:cubicBezTo>
                  <a:pt x="44" y="442"/>
                  <a:pt x="44" y="368"/>
                  <a:pt x="88" y="324"/>
                </a:cubicBezTo>
                <a:cubicBezTo>
                  <a:pt x="338" y="74"/>
                  <a:pt x="338" y="74"/>
                  <a:pt x="338" y="74"/>
                </a:cubicBezTo>
                <a:cubicBezTo>
                  <a:pt x="383" y="45"/>
                  <a:pt x="426" y="45"/>
                  <a:pt x="456" y="74"/>
                </a:cubicBezTo>
                <a:cubicBezTo>
                  <a:pt x="485" y="103"/>
                  <a:pt x="485" y="162"/>
                  <a:pt x="456" y="192"/>
                </a:cubicBezTo>
                <a:cubicBezTo>
                  <a:pt x="206" y="442"/>
                  <a:pt x="206" y="442"/>
                  <a:pt x="206" y="442"/>
                </a:cubicBezTo>
                <a:cubicBezTo>
                  <a:pt x="191" y="457"/>
                  <a:pt x="162" y="457"/>
                  <a:pt x="147" y="442"/>
                </a:cubicBezTo>
                <a:cubicBezTo>
                  <a:pt x="132" y="427"/>
                  <a:pt x="132" y="398"/>
                  <a:pt x="147" y="383"/>
                </a:cubicBezTo>
                <a:cubicBezTo>
                  <a:pt x="367" y="162"/>
                  <a:pt x="367" y="162"/>
                  <a:pt x="367" y="162"/>
                </a:cubicBezTo>
                <a:cubicBezTo>
                  <a:pt x="338" y="133"/>
                  <a:pt x="338" y="133"/>
                  <a:pt x="338" y="133"/>
                </a:cubicBezTo>
                <a:cubicBezTo>
                  <a:pt x="117" y="354"/>
                  <a:pt x="117" y="354"/>
                  <a:pt x="117" y="354"/>
                </a:cubicBezTo>
                <a:cubicBezTo>
                  <a:pt x="88" y="383"/>
                  <a:pt x="88" y="427"/>
                  <a:pt x="117" y="457"/>
                </a:cubicBezTo>
                <a:cubicBezTo>
                  <a:pt x="147" y="501"/>
                  <a:pt x="206" y="501"/>
                  <a:pt x="235" y="457"/>
                </a:cubicBezTo>
                <a:cubicBezTo>
                  <a:pt x="485" y="221"/>
                  <a:pt x="485" y="221"/>
                  <a:pt x="485" y="221"/>
                </a:cubicBezTo>
                <a:cubicBezTo>
                  <a:pt x="530" y="162"/>
                  <a:pt x="530" y="88"/>
                  <a:pt x="485" y="45"/>
                </a:cubicBezTo>
                <a:cubicBezTo>
                  <a:pt x="441" y="0"/>
                  <a:pt x="367" y="0"/>
                  <a:pt x="324" y="45"/>
                </a:cubicBezTo>
                <a:cubicBezTo>
                  <a:pt x="58" y="309"/>
                  <a:pt x="58" y="309"/>
                  <a:pt x="58" y="309"/>
                </a:cubicBezTo>
                <a:cubicBezTo>
                  <a:pt x="0" y="368"/>
                  <a:pt x="14" y="457"/>
                  <a:pt x="58" y="516"/>
                </a:cubicBezTo>
                <a:cubicBezTo>
                  <a:pt x="117" y="575"/>
                  <a:pt x="206" y="575"/>
                  <a:pt x="279" y="530"/>
                </a:cubicBezTo>
                <a:cubicBezTo>
                  <a:pt x="574" y="236"/>
                  <a:pt x="574" y="236"/>
                  <a:pt x="574" y="236"/>
                </a:cubicBezTo>
                <a:lnTo>
                  <a:pt x="544" y="221"/>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1" name="稻壳儿小白白(http://dwz.cn/Wu2UP)"/>
          <p:cNvSpPr>
            <a:spLocks/>
          </p:cNvSpPr>
          <p:nvPr/>
        </p:nvSpPr>
        <p:spPr bwMode="auto">
          <a:xfrm>
            <a:off x="5116513" y="1874838"/>
            <a:ext cx="249237" cy="511175"/>
          </a:xfrm>
          <a:custGeom>
            <a:avLst/>
            <a:gdLst>
              <a:gd name="T0" fmla="*/ 2147483647 w 310"/>
              <a:gd name="T1" fmla="*/ 2147483647 h 634"/>
              <a:gd name="T2" fmla="*/ 2147483647 w 310"/>
              <a:gd name="T3" fmla="*/ 2147483647 h 634"/>
              <a:gd name="T4" fmla="*/ 2147483647 w 310"/>
              <a:gd name="T5" fmla="*/ 2147483647 h 634"/>
              <a:gd name="T6" fmla="*/ 2147483647 w 310"/>
              <a:gd name="T7" fmla="*/ 2147483647 h 634"/>
              <a:gd name="T8" fmla="*/ 2147483647 w 310"/>
              <a:gd name="T9" fmla="*/ 2147483647 h 634"/>
              <a:gd name="T10" fmla="*/ 2147483647 w 310"/>
              <a:gd name="T11" fmla="*/ 2147483647 h 634"/>
              <a:gd name="T12" fmla="*/ 2147483647 w 310"/>
              <a:gd name="T13" fmla="*/ 2147483647 h 634"/>
              <a:gd name="T14" fmla="*/ 2147483647 w 310"/>
              <a:gd name="T15" fmla="*/ 2147483647 h 634"/>
              <a:gd name="T16" fmla="*/ 2147483647 w 310"/>
              <a:gd name="T17" fmla="*/ 2147483647 h 634"/>
              <a:gd name="T18" fmla="*/ 2147483647 w 310"/>
              <a:gd name="T19" fmla="*/ 2147483647 h 634"/>
              <a:gd name="T20" fmla="*/ 2147483647 w 310"/>
              <a:gd name="T21" fmla="*/ 2147483647 h 634"/>
              <a:gd name="T22" fmla="*/ 2147483647 w 310"/>
              <a:gd name="T23" fmla="*/ 2147483647 h 634"/>
              <a:gd name="T24" fmla="*/ 2147483647 w 310"/>
              <a:gd name="T25" fmla="*/ 2147483647 h 634"/>
              <a:gd name="T26" fmla="*/ 2147483647 w 310"/>
              <a:gd name="T27" fmla="*/ 2147483647 h 634"/>
              <a:gd name="T28" fmla="*/ 2147483647 w 310"/>
              <a:gd name="T29" fmla="*/ 2147483647 h 634"/>
              <a:gd name="T30" fmla="*/ 2147483647 w 310"/>
              <a:gd name="T31" fmla="*/ 2147483647 h 634"/>
              <a:gd name="T32" fmla="*/ 2147483647 w 310"/>
              <a:gd name="T33" fmla="*/ 2147483647 h 634"/>
              <a:gd name="T34" fmla="*/ 2147483647 w 310"/>
              <a:gd name="T35" fmla="*/ 0 h 634"/>
              <a:gd name="T36" fmla="*/ 0 w 310"/>
              <a:gd name="T37" fmla="*/ 2147483647 h 634"/>
              <a:gd name="T38" fmla="*/ 0 w 310"/>
              <a:gd name="T39" fmla="*/ 2147483647 h 634"/>
              <a:gd name="T40" fmla="*/ 2147483647 w 310"/>
              <a:gd name="T41" fmla="*/ 2147483647 h 634"/>
              <a:gd name="T42" fmla="*/ 2147483647 w 310"/>
              <a:gd name="T43" fmla="*/ 2147483647 h 634"/>
              <a:gd name="T44" fmla="*/ 2147483647 w 310"/>
              <a:gd name="T45" fmla="*/ 2147483647 h 634"/>
              <a:gd name="T46" fmla="*/ 2147483647 w 310"/>
              <a:gd name="T47" fmla="*/ 2147483647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0"/>
              <a:gd name="T73" fmla="*/ 0 h 634"/>
              <a:gd name="T74" fmla="*/ 310 w 310"/>
              <a:gd name="T75" fmla="*/ 634 h 6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0" h="634">
                <a:moveTo>
                  <a:pt x="280" y="73"/>
                </a:moveTo>
                <a:lnTo>
                  <a:pt x="280" y="73"/>
                </a:lnTo>
                <a:cubicBezTo>
                  <a:pt x="280" y="471"/>
                  <a:pt x="280" y="471"/>
                  <a:pt x="280" y="471"/>
                </a:cubicBezTo>
                <a:cubicBezTo>
                  <a:pt x="280" y="530"/>
                  <a:pt x="221" y="589"/>
                  <a:pt x="162" y="589"/>
                </a:cubicBezTo>
                <a:cubicBezTo>
                  <a:pt x="89" y="589"/>
                  <a:pt x="45" y="530"/>
                  <a:pt x="45" y="471"/>
                </a:cubicBezTo>
                <a:cubicBezTo>
                  <a:pt x="45" y="118"/>
                  <a:pt x="45" y="118"/>
                  <a:pt x="45" y="118"/>
                </a:cubicBezTo>
                <a:cubicBezTo>
                  <a:pt x="45" y="73"/>
                  <a:pt x="74" y="44"/>
                  <a:pt x="118" y="44"/>
                </a:cubicBezTo>
                <a:cubicBezTo>
                  <a:pt x="162" y="44"/>
                  <a:pt x="192" y="73"/>
                  <a:pt x="192" y="118"/>
                </a:cubicBezTo>
                <a:cubicBezTo>
                  <a:pt x="192" y="471"/>
                  <a:pt x="192" y="471"/>
                  <a:pt x="192" y="471"/>
                </a:cubicBezTo>
                <a:cubicBezTo>
                  <a:pt x="192" y="486"/>
                  <a:pt x="177" y="515"/>
                  <a:pt x="162" y="515"/>
                </a:cubicBezTo>
                <a:cubicBezTo>
                  <a:pt x="133" y="515"/>
                  <a:pt x="118" y="486"/>
                  <a:pt x="118" y="471"/>
                </a:cubicBezTo>
                <a:cubicBezTo>
                  <a:pt x="118" y="162"/>
                  <a:pt x="118" y="162"/>
                  <a:pt x="118" y="162"/>
                </a:cubicBezTo>
                <a:cubicBezTo>
                  <a:pt x="74" y="162"/>
                  <a:pt x="74" y="162"/>
                  <a:pt x="74" y="162"/>
                </a:cubicBezTo>
                <a:cubicBezTo>
                  <a:pt x="74" y="471"/>
                  <a:pt x="74" y="471"/>
                  <a:pt x="74" y="471"/>
                </a:cubicBezTo>
                <a:cubicBezTo>
                  <a:pt x="74" y="515"/>
                  <a:pt x="118" y="545"/>
                  <a:pt x="162" y="545"/>
                </a:cubicBezTo>
                <a:cubicBezTo>
                  <a:pt x="207" y="545"/>
                  <a:pt x="236" y="515"/>
                  <a:pt x="236" y="471"/>
                </a:cubicBezTo>
                <a:cubicBezTo>
                  <a:pt x="236" y="118"/>
                  <a:pt x="236" y="118"/>
                  <a:pt x="236" y="118"/>
                </a:cubicBezTo>
                <a:cubicBezTo>
                  <a:pt x="236" y="59"/>
                  <a:pt x="177" y="0"/>
                  <a:pt x="118" y="0"/>
                </a:cubicBezTo>
                <a:cubicBezTo>
                  <a:pt x="59" y="0"/>
                  <a:pt x="0" y="59"/>
                  <a:pt x="0" y="118"/>
                </a:cubicBezTo>
                <a:cubicBezTo>
                  <a:pt x="0" y="486"/>
                  <a:pt x="0" y="486"/>
                  <a:pt x="0" y="486"/>
                </a:cubicBezTo>
                <a:cubicBezTo>
                  <a:pt x="15" y="574"/>
                  <a:pt x="74" y="633"/>
                  <a:pt x="162" y="633"/>
                </a:cubicBezTo>
                <a:cubicBezTo>
                  <a:pt x="236" y="633"/>
                  <a:pt x="309" y="574"/>
                  <a:pt x="309" y="486"/>
                </a:cubicBezTo>
                <a:cubicBezTo>
                  <a:pt x="309" y="73"/>
                  <a:pt x="309" y="73"/>
                  <a:pt x="309" y="73"/>
                </a:cubicBezTo>
                <a:lnTo>
                  <a:pt x="280" y="73"/>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2" name="稻壳儿小白白(http://dwz.cn/Wu2UP)"/>
          <p:cNvSpPr>
            <a:spLocks/>
          </p:cNvSpPr>
          <p:nvPr/>
        </p:nvSpPr>
        <p:spPr bwMode="auto">
          <a:xfrm>
            <a:off x="4183063" y="1890713"/>
            <a:ext cx="473075" cy="473075"/>
          </a:xfrm>
          <a:custGeom>
            <a:avLst/>
            <a:gdLst>
              <a:gd name="T0" fmla="*/ 2147483647 w 590"/>
              <a:gd name="T1" fmla="*/ 2147483647 h 589"/>
              <a:gd name="T2" fmla="*/ 2147483647 w 590"/>
              <a:gd name="T3" fmla="*/ 2147483647 h 589"/>
              <a:gd name="T4" fmla="*/ 2147483647 w 590"/>
              <a:gd name="T5" fmla="*/ 2147483647 h 589"/>
              <a:gd name="T6" fmla="*/ 2147483647 w 590"/>
              <a:gd name="T7" fmla="*/ 2147483647 h 589"/>
              <a:gd name="T8" fmla="*/ 2147483647 w 590"/>
              <a:gd name="T9" fmla="*/ 0 h 589"/>
              <a:gd name="T10" fmla="*/ 0 w 590"/>
              <a:gd name="T11" fmla="*/ 2147483647 h 589"/>
              <a:gd name="T12" fmla="*/ 2147483647 w 590"/>
              <a:gd name="T13" fmla="*/ 2147483647 h 589"/>
              <a:gd name="T14" fmla="*/ 2147483647 w 590"/>
              <a:gd name="T15" fmla="*/ 2147483647 h 589"/>
              <a:gd name="T16" fmla="*/ 2147483647 w 590"/>
              <a:gd name="T17" fmla="*/ 2147483647 h 589"/>
              <a:gd name="T18" fmla="*/ 2147483647 w 590"/>
              <a:gd name="T19" fmla="*/ 2147483647 h 589"/>
              <a:gd name="T20" fmla="*/ 2147483647 w 590"/>
              <a:gd name="T21" fmla="*/ 2147483647 h 589"/>
              <a:gd name="T22" fmla="*/ 2147483647 w 590"/>
              <a:gd name="T23" fmla="*/ 2147483647 h 589"/>
              <a:gd name="T24" fmla="*/ 2147483647 w 590"/>
              <a:gd name="T25" fmla="*/ 2147483647 h 589"/>
              <a:gd name="T26" fmla="*/ 2147483647 w 590"/>
              <a:gd name="T27" fmla="*/ 2147483647 h 589"/>
              <a:gd name="T28" fmla="*/ 2147483647 w 590"/>
              <a:gd name="T29" fmla="*/ 2147483647 h 589"/>
              <a:gd name="T30" fmla="*/ 2147483647 w 590"/>
              <a:gd name="T31" fmla="*/ 2147483647 h 589"/>
              <a:gd name="T32" fmla="*/ 2147483647 w 590"/>
              <a:gd name="T33" fmla="*/ 2147483647 h 589"/>
              <a:gd name="T34" fmla="*/ 2147483647 w 590"/>
              <a:gd name="T35" fmla="*/ 2147483647 h 5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90"/>
              <a:gd name="T55" fmla="*/ 0 h 589"/>
              <a:gd name="T56" fmla="*/ 590 w 590"/>
              <a:gd name="T57" fmla="*/ 589 h 5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90" h="589">
                <a:moveTo>
                  <a:pt x="457" y="412"/>
                </a:moveTo>
                <a:lnTo>
                  <a:pt x="560" y="324"/>
                </a:lnTo>
                <a:lnTo>
                  <a:pt x="501" y="324"/>
                </a:lnTo>
                <a:lnTo>
                  <a:pt x="280" y="103"/>
                </a:lnTo>
                <a:lnTo>
                  <a:pt x="280" y="0"/>
                </a:lnTo>
                <a:lnTo>
                  <a:pt x="0" y="279"/>
                </a:lnTo>
                <a:lnTo>
                  <a:pt x="103" y="279"/>
                </a:lnTo>
                <a:lnTo>
                  <a:pt x="324" y="500"/>
                </a:lnTo>
                <a:lnTo>
                  <a:pt x="324" y="559"/>
                </a:lnTo>
                <a:lnTo>
                  <a:pt x="412" y="456"/>
                </a:lnTo>
                <a:lnTo>
                  <a:pt x="574" y="588"/>
                </a:lnTo>
                <a:lnTo>
                  <a:pt x="589" y="574"/>
                </a:lnTo>
                <a:lnTo>
                  <a:pt x="457" y="412"/>
                </a:lnTo>
                <a:close/>
                <a:moveTo>
                  <a:pt x="353" y="471"/>
                </a:moveTo>
                <a:lnTo>
                  <a:pt x="133" y="250"/>
                </a:lnTo>
                <a:lnTo>
                  <a:pt x="251" y="132"/>
                </a:lnTo>
                <a:lnTo>
                  <a:pt x="471" y="353"/>
                </a:lnTo>
                <a:lnTo>
                  <a:pt x="353" y="4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3" name="稻壳儿小白白(http://dwz.cn/Wu2UP)"/>
          <p:cNvSpPr>
            <a:spLocks/>
          </p:cNvSpPr>
          <p:nvPr/>
        </p:nvSpPr>
        <p:spPr bwMode="auto">
          <a:xfrm>
            <a:off x="3332163" y="1924050"/>
            <a:ext cx="509587" cy="487363"/>
          </a:xfrm>
          <a:custGeom>
            <a:avLst/>
            <a:gdLst>
              <a:gd name="T0" fmla="*/ 2147483647 w 634"/>
              <a:gd name="T1" fmla="*/ 2147483647 h 604"/>
              <a:gd name="T2" fmla="*/ 2147483647 w 634"/>
              <a:gd name="T3" fmla="*/ 2147483647 h 604"/>
              <a:gd name="T4" fmla="*/ 2147483647 w 634"/>
              <a:gd name="T5" fmla="*/ 2147483647 h 604"/>
              <a:gd name="T6" fmla="*/ 2147483647 w 634"/>
              <a:gd name="T7" fmla="*/ 2147483647 h 604"/>
              <a:gd name="T8" fmla="*/ 2147483647 w 634"/>
              <a:gd name="T9" fmla="*/ 2147483647 h 604"/>
              <a:gd name="T10" fmla="*/ 0 w 634"/>
              <a:gd name="T11" fmla="*/ 2147483647 h 604"/>
              <a:gd name="T12" fmla="*/ 2147483647 w 634"/>
              <a:gd name="T13" fmla="*/ 2147483647 h 604"/>
              <a:gd name="T14" fmla="*/ 2147483647 w 634"/>
              <a:gd name="T15" fmla="*/ 2147483647 h 604"/>
              <a:gd name="T16" fmla="*/ 2147483647 w 634"/>
              <a:gd name="T17" fmla="*/ 2147483647 h 604"/>
              <a:gd name="T18" fmla="*/ 2147483647 w 634"/>
              <a:gd name="T19" fmla="*/ 2147483647 h 604"/>
              <a:gd name="T20" fmla="*/ 2147483647 w 634"/>
              <a:gd name="T21" fmla="*/ 2147483647 h 604"/>
              <a:gd name="T22" fmla="*/ 2147483647 w 634"/>
              <a:gd name="T23" fmla="*/ 2147483647 h 604"/>
              <a:gd name="T24" fmla="*/ 2147483647 w 634"/>
              <a:gd name="T25" fmla="*/ 2147483647 h 604"/>
              <a:gd name="T26" fmla="*/ 2147483647 w 634"/>
              <a:gd name="T27" fmla="*/ 2147483647 h 604"/>
              <a:gd name="T28" fmla="*/ 2147483647 w 634"/>
              <a:gd name="T29" fmla="*/ 2147483647 h 604"/>
              <a:gd name="T30" fmla="*/ 2147483647 w 634"/>
              <a:gd name="T31" fmla="*/ 2147483647 h 604"/>
              <a:gd name="T32" fmla="*/ 2147483647 w 634"/>
              <a:gd name="T33" fmla="*/ 2147483647 h 604"/>
              <a:gd name="T34" fmla="*/ 2147483647 w 634"/>
              <a:gd name="T35" fmla="*/ 2147483647 h 604"/>
              <a:gd name="T36" fmla="*/ 2147483647 w 634"/>
              <a:gd name="T37" fmla="*/ 2147483647 h 604"/>
              <a:gd name="T38" fmla="*/ 2147483647 w 634"/>
              <a:gd name="T39" fmla="*/ 2147483647 h 604"/>
              <a:gd name="T40" fmla="*/ 2147483647 w 634"/>
              <a:gd name="T41" fmla="*/ 2147483647 h 604"/>
              <a:gd name="T42" fmla="*/ 2147483647 w 634"/>
              <a:gd name="T43" fmla="*/ 2147483647 h 604"/>
              <a:gd name="T44" fmla="*/ 2147483647 w 634"/>
              <a:gd name="T45" fmla="*/ 2147483647 h 604"/>
              <a:gd name="T46" fmla="*/ 2147483647 w 634"/>
              <a:gd name="T47" fmla="*/ 2147483647 h 604"/>
              <a:gd name="T48" fmla="*/ 2147483647 w 634"/>
              <a:gd name="T49" fmla="*/ 2147483647 h 604"/>
              <a:gd name="T50" fmla="*/ 2147483647 w 634"/>
              <a:gd name="T51" fmla="*/ 2147483647 h 604"/>
              <a:gd name="T52" fmla="*/ 2147483647 w 634"/>
              <a:gd name="T53" fmla="*/ 2147483647 h 604"/>
              <a:gd name="T54" fmla="*/ 2147483647 w 634"/>
              <a:gd name="T55" fmla="*/ 2147483647 h 604"/>
              <a:gd name="T56" fmla="*/ 2147483647 w 634"/>
              <a:gd name="T57" fmla="*/ 2147483647 h 604"/>
              <a:gd name="T58" fmla="*/ 2147483647 w 634"/>
              <a:gd name="T59" fmla="*/ 2147483647 h 6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34"/>
              <a:gd name="T91" fmla="*/ 0 h 604"/>
              <a:gd name="T92" fmla="*/ 634 w 634"/>
              <a:gd name="T93" fmla="*/ 604 h 60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34" h="604">
                <a:moveTo>
                  <a:pt x="619" y="14"/>
                </a:moveTo>
                <a:lnTo>
                  <a:pt x="619" y="14"/>
                </a:lnTo>
                <a:cubicBezTo>
                  <a:pt x="589" y="0"/>
                  <a:pt x="560" y="0"/>
                  <a:pt x="530" y="14"/>
                </a:cubicBezTo>
                <a:cubicBezTo>
                  <a:pt x="192" y="353"/>
                  <a:pt x="192" y="353"/>
                  <a:pt x="192" y="353"/>
                </a:cubicBezTo>
                <a:cubicBezTo>
                  <a:pt x="162" y="353"/>
                  <a:pt x="103" y="368"/>
                  <a:pt x="74" y="442"/>
                </a:cubicBezTo>
                <a:cubicBezTo>
                  <a:pt x="59" y="486"/>
                  <a:pt x="0" y="486"/>
                  <a:pt x="0" y="486"/>
                </a:cubicBezTo>
                <a:cubicBezTo>
                  <a:pt x="103" y="603"/>
                  <a:pt x="236" y="530"/>
                  <a:pt x="251" y="501"/>
                </a:cubicBezTo>
                <a:cubicBezTo>
                  <a:pt x="280" y="486"/>
                  <a:pt x="280" y="456"/>
                  <a:pt x="280" y="427"/>
                </a:cubicBezTo>
                <a:cubicBezTo>
                  <a:pt x="619" y="103"/>
                  <a:pt x="619" y="103"/>
                  <a:pt x="619" y="103"/>
                </a:cubicBezTo>
                <a:cubicBezTo>
                  <a:pt x="633" y="73"/>
                  <a:pt x="633" y="44"/>
                  <a:pt x="619" y="14"/>
                </a:cubicBezTo>
                <a:close/>
                <a:moveTo>
                  <a:pt x="236" y="486"/>
                </a:moveTo>
                <a:lnTo>
                  <a:pt x="236" y="486"/>
                </a:lnTo>
                <a:cubicBezTo>
                  <a:pt x="207" y="501"/>
                  <a:pt x="118" y="530"/>
                  <a:pt x="74" y="501"/>
                </a:cubicBezTo>
                <a:cubicBezTo>
                  <a:pt x="74" y="501"/>
                  <a:pt x="89" y="486"/>
                  <a:pt x="103" y="456"/>
                </a:cubicBezTo>
                <a:cubicBezTo>
                  <a:pt x="133" y="368"/>
                  <a:pt x="221" y="383"/>
                  <a:pt x="221" y="383"/>
                </a:cubicBezTo>
                <a:cubicBezTo>
                  <a:pt x="251" y="412"/>
                  <a:pt x="251" y="412"/>
                  <a:pt x="251" y="412"/>
                </a:cubicBezTo>
                <a:cubicBezTo>
                  <a:pt x="251" y="412"/>
                  <a:pt x="265" y="442"/>
                  <a:pt x="236" y="486"/>
                </a:cubicBezTo>
                <a:close/>
                <a:moveTo>
                  <a:pt x="265" y="383"/>
                </a:moveTo>
                <a:lnTo>
                  <a:pt x="265" y="383"/>
                </a:lnTo>
                <a:lnTo>
                  <a:pt x="251" y="353"/>
                </a:lnTo>
                <a:cubicBezTo>
                  <a:pt x="280" y="309"/>
                  <a:pt x="280" y="309"/>
                  <a:pt x="280" y="309"/>
                </a:cubicBezTo>
                <a:cubicBezTo>
                  <a:pt x="310" y="339"/>
                  <a:pt x="310" y="339"/>
                  <a:pt x="310" y="339"/>
                </a:cubicBezTo>
                <a:lnTo>
                  <a:pt x="265" y="383"/>
                </a:lnTo>
                <a:close/>
                <a:moveTo>
                  <a:pt x="589" y="73"/>
                </a:moveTo>
                <a:lnTo>
                  <a:pt x="589" y="73"/>
                </a:lnTo>
                <a:cubicBezTo>
                  <a:pt x="339" y="309"/>
                  <a:pt x="339" y="309"/>
                  <a:pt x="339" y="309"/>
                </a:cubicBezTo>
                <a:cubicBezTo>
                  <a:pt x="310" y="294"/>
                  <a:pt x="310" y="294"/>
                  <a:pt x="310" y="294"/>
                </a:cubicBezTo>
                <a:cubicBezTo>
                  <a:pt x="560" y="44"/>
                  <a:pt x="560" y="44"/>
                  <a:pt x="560" y="44"/>
                </a:cubicBezTo>
                <a:cubicBezTo>
                  <a:pt x="574" y="30"/>
                  <a:pt x="574" y="30"/>
                  <a:pt x="589" y="44"/>
                </a:cubicBezTo>
                <a:cubicBezTo>
                  <a:pt x="589" y="44"/>
                  <a:pt x="589" y="59"/>
                  <a:pt x="589"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4" name="稻壳儿小白白(http://dwz.cn/Wu2UP)"/>
          <p:cNvSpPr>
            <a:spLocks/>
          </p:cNvSpPr>
          <p:nvPr/>
        </p:nvSpPr>
        <p:spPr bwMode="auto">
          <a:xfrm>
            <a:off x="10898188" y="1060450"/>
            <a:ext cx="165100" cy="509588"/>
          </a:xfrm>
          <a:custGeom>
            <a:avLst/>
            <a:gdLst>
              <a:gd name="T0" fmla="*/ 2147483647 w 207"/>
              <a:gd name="T1" fmla="*/ 0 h 634"/>
              <a:gd name="T2" fmla="*/ 2147483647 w 207"/>
              <a:gd name="T3" fmla="*/ 0 h 634"/>
              <a:gd name="T4" fmla="*/ 2147483647 w 207"/>
              <a:gd name="T5" fmla="*/ 0 h 634"/>
              <a:gd name="T6" fmla="*/ 0 w 207"/>
              <a:gd name="T7" fmla="*/ 2147483647 h 634"/>
              <a:gd name="T8" fmla="*/ 0 w 207"/>
              <a:gd name="T9" fmla="*/ 2147483647 h 634"/>
              <a:gd name="T10" fmla="*/ 2147483647 w 207"/>
              <a:gd name="T11" fmla="*/ 2147483647 h 634"/>
              <a:gd name="T12" fmla="*/ 2147483647 w 207"/>
              <a:gd name="T13" fmla="*/ 2147483647 h 634"/>
              <a:gd name="T14" fmla="*/ 2147483647 w 207"/>
              <a:gd name="T15" fmla="*/ 2147483647 h 634"/>
              <a:gd name="T16" fmla="*/ 2147483647 w 207"/>
              <a:gd name="T17" fmla="*/ 2147483647 h 634"/>
              <a:gd name="T18" fmla="*/ 2147483647 w 207"/>
              <a:gd name="T19" fmla="*/ 0 h 634"/>
              <a:gd name="T20" fmla="*/ 2147483647 w 207"/>
              <a:gd name="T21" fmla="*/ 2147483647 h 634"/>
              <a:gd name="T22" fmla="*/ 2147483647 w 207"/>
              <a:gd name="T23" fmla="*/ 2147483647 h 634"/>
              <a:gd name="T24" fmla="*/ 2147483647 w 207"/>
              <a:gd name="T25" fmla="*/ 2147483647 h 634"/>
              <a:gd name="T26" fmla="*/ 2147483647 w 207"/>
              <a:gd name="T27" fmla="*/ 2147483647 h 634"/>
              <a:gd name="T28" fmla="*/ 2147483647 w 207"/>
              <a:gd name="T29" fmla="*/ 2147483647 h 634"/>
              <a:gd name="T30" fmla="*/ 2147483647 w 207"/>
              <a:gd name="T31" fmla="*/ 2147483647 h 634"/>
              <a:gd name="T32" fmla="*/ 2147483647 w 207"/>
              <a:gd name="T33" fmla="*/ 2147483647 h 634"/>
              <a:gd name="T34" fmla="*/ 2147483647 w 207"/>
              <a:gd name="T35" fmla="*/ 2147483647 h 634"/>
              <a:gd name="T36" fmla="*/ 2147483647 w 207"/>
              <a:gd name="T37" fmla="*/ 2147483647 h 634"/>
              <a:gd name="T38" fmla="*/ 2147483647 w 207"/>
              <a:gd name="T39" fmla="*/ 2147483647 h 634"/>
              <a:gd name="T40" fmla="*/ 2147483647 w 207"/>
              <a:gd name="T41" fmla="*/ 2147483647 h 634"/>
              <a:gd name="T42" fmla="*/ 2147483647 w 207"/>
              <a:gd name="T43" fmla="*/ 2147483647 h 634"/>
              <a:gd name="T44" fmla="*/ 2147483647 w 207"/>
              <a:gd name="T45" fmla="*/ 2147483647 h 634"/>
              <a:gd name="T46" fmla="*/ 2147483647 w 207"/>
              <a:gd name="T47" fmla="*/ 2147483647 h 634"/>
              <a:gd name="T48" fmla="*/ 2147483647 w 207"/>
              <a:gd name="T49" fmla="*/ 2147483647 h 634"/>
              <a:gd name="T50" fmla="*/ 2147483647 w 207"/>
              <a:gd name="T51" fmla="*/ 2147483647 h 634"/>
              <a:gd name="T52" fmla="*/ 2147483647 w 207"/>
              <a:gd name="T53" fmla="*/ 2147483647 h 634"/>
              <a:gd name="T54" fmla="*/ 2147483647 w 207"/>
              <a:gd name="T55" fmla="*/ 2147483647 h 634"/>
              <a:gd name="T56" fmla="*/ 2147483647 w 207"/>
              <a:gd name="T57" fmla="*/ 2147483647 h 6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7"/>
              <a:gd name="T88" fmla="*/ 0 h 634"/>
              <a:gd name="T89" fmla="*/ 207 w 207"/>
              <a:gd name="T90" fmla="*/ 634 h 6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7" h="634">
                <a:moveTo>
                  <a:pt x="162" y="0"/>
                </a:moveTo>
                <a:lnTo>
                  <a:pt x="162" y="0"/>
                </a:lnTo>
                <a:cubicBezTo>
                  <a:pt x="44" y="0"/>
                  <a:pt x="44" y="0"/>
                  <a:pt x="44" y="0"/>
                </a:cubicBezTo>
                <a:cubicBezTo>
                  <a:pt x="15" y="0"/>
                  <a:pt x="0" y="15"/>
                  <a:pt x="0" y="29"/>
                </a:cubicBezTo>
                <a:cubicBezTo>
                  <a:pt x="0" y="471"/>
                  <a:pt x="0" y="471"/>
                  <a:pt x="0" y="471"/>
                </a:cubicBezTo>
                <a:cubicBezTo>
                  <a:pt x="88" y="604"/>
                  <a:pt x="88" y="604"/>
                  <a:pt x="88" y="604"/>
                </a:cubicBezTo>
                <a:cubicBezTo>
                  <a:pt x="88" y="633"/>
                  <a:pt x="118" y="633"/>
                  <a:pt x="118" y="604"/>
                </a:cubicBezTo>
                <a:cubicBezTo>
                  <a:pt x="206" y="471"/>
                  <a:pt x="206" y="471"/>
                  <a:pt x="206" y="471"/>
                </a:cubicBezTo>
                <a:cubicBezTo>
                  <a:pt x="206" y="29"/>
                  <a:pt x="206" y="29"/>
                  <a:pt x="206" y="29"/>
                </a:cubicBezTo>
                <a:cubicBezTo>
                  <a:pt x="206" y="15"/>
                  <a:pt x="192" y="0"/>
                  <a:pt x="162" y="0"/>
                </a:cubicBezTo>
                <a:close/>
                <a:moveTo>
                  <a:pt x="103" y="575"/>
                </a:moveTo>
                <a:lnTo>
                  <a:pt x="103" y="575"/>
                </a:lnTo>
                <a:cubicBezTo>
                  <a:pt x="44" y="471"/>
                  <a:pt x="44" y="471"/>
                  <a:pt x="44" y="471"/>
                </a:cubicBezTo>
                <a:cubicBezTo>
                  <a:pt x="162" y="471"/>
                  <a:pt x="162" y="471"/>
                  <a:pt x="162" y="471"/>
                </a:cubicBezTo>
                <a:lnTo>
                  <a:pt x="103" y="575"/>
                </a:lnTo>
                <a:close/>
                <a:moveTo>
                  <a:pt x="162" y="427"/>
                </a:moveTo>
                <a:lnTo>
                  <a:pt x="162" y="427"/>
                </a:lnTo>
                <a:cubicBezTo>
                  <a:pt x="118" y="427"/>
                  <a:pt x="59" y="427"/>
                  <a:pt x="44" y="427"/>
                </a:cubicBezTo>
                <a:cubicBezTo>
                  <a:pt x="44" y="177"/>
                  <a:pt x="44" y="177"/>
                  <a:pt x="44" y="177"/>
                </a:cubicBezTo>
                <a:cubicBezTo>
                  <a:pt x="162" y="177"/>
                  <a:pt x="162" y="177"/>
                  <a:pt x="162" y="177"/>
                </a:cubicBezTo>
                <a:lnTo>
                  <a:pt x="162" y="427"/>
                </a:lnTo>
                <a:close/>
                <a:moveTo>
                  <a:pt x="162" y="133"/>
                </a:moveTo>
                <a:lnTo>
                  <a:pt x="162" y="133"/>
                </a:lnTo>
                <a:cubicBezTo>
                  <a:pt x="44" y="133"/>
                  <a:pt x="44" y="133"/>
                  <a:pt x="44" y="133"/>
                </a:cubicBezTo>
                <a:cubicBezTo>
                  <a:pt x="44" y="59"/>
                  <a:pt x="44" y="59"/>
                  <a:pt x="44" y="59"/>
                </a:cubicBezTo>
                <a:cubicBezTo>
                  <a:pt x="44" y="29"/>
                  <a:pt x="44" y="29"/>
                  <a:pt x="59" y="29"/>
                </a:cubicBezTo>
                <a:cubicBezTo>
                  <a:pt x="147" y="29"/>
                  <a:pt x="147" y="29"/>
                  <a:pt x="147" y="29"/>
                </a:cubicBezTo>
                <a:cubicBezTo>
                  <a:pt x="162" y="29"/>
                  <a:pt x="162" y="29"/>
                  <a:pt x="162" y="59"/>
                </a:cubicBezTo>
                <a:lnTo>
                  <a:pt x="162" y="1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5" name="稻壳儿小白白(http://dwz.cn/Wu2UP)"/>
          <p:cNvSpPr>
            <a:spLocks/>
          </p:cNvSpPr>
          <p:nvPr/>
        </p:nvSpPr>
        <p:spPr bwMode="auto">
          <a:xfrm>
            <a:off x="9906000" y="1060450"/>
            <a:ext cx="509588" cy="495300"/>
          </a:xfrm>
          <a:custGeom>
            <a:avLst/>
            <a:gdLst>
              <a:gd name="T0" fmla="*/ 2147483647 w 634"/>
              <a:gd name="T1" fmla="*/ 2147483647 h 619"/>
              <a:gd name="T2" fmla="*/ 2147483647 w 634"/>
              <a:gd name="T3" fmla="*/ 2147483647 h 619"/>
              <a:gd name="T4" fmla="*/ 2147483647 w 634"/>
              <a:gd name="T5" fmla="*/ 2147483647 h 619"/>
              <a:gd name="T6" fmla="*/ 2147483647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0 h 619"/>
              <a:gd name="T20" fmla="*/ 2147483647 w 634"/>
              <a:gd name="T21" fmla="*/ 0 h 619"/>
              <a:gd name="T22" fmla="*/ 0 w 634"/>
              <a:gd name="T23" fmla="*/ 2147483647 h 619"/>
              <a:gd name="T24" fmla="*/ 0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2147483647 h 619"/>
              <a:gd name="T34" fmla="*/ 2147483647 w 634"/>
              <a:gd name="T35" fmla="*/ 2147483647 h 619"/>
              <a:gd name="T36" fmla="*/ 2147483647 w 634"/>
              <a:gd name="T37" fmla="*/ 2147483647 h 619"/>
              <a:gd name="T38" fmla="*/ 2147483647 w 634"/>
              <a:gd name="T39" fmla="*/ 2147483647 h 619"/>
              <a:gd name="T40" fmla="*/ 2147483647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2147483647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2147483647 w 634"/>
              <a:gd name="T69" fmla="*/ 2147483647 h 619"/>
              <a:gd name="T70" fmla="*/ 2147483647 w 634"/>
              <a:gd name="T71" fmla="*/ 2147483647 h 619"/>
              <a:gd name="T72" fmla="*/ 2147483647 w 634"/>
              <a:gd name="T73" fmla="*/ 2147483647 h 619"/>
              <a:gd name="T74" fmla="*/ 2147483647 w 634"/>
              <a:gd name="T75" fmla="*/ 2147483647 h 619"/>
              <a:gd name="T76" fmla="*/ 2147483647 w 634"/>
              <a:gd name="T77" fmla="*/ 2147483647 h 619"/>
              <a:gd name="T78" fmla="*/ 2147483647 w 634"/>
              <a:gd name="T79" fmla="*/ 2147483647 h 619"/>
              <a:gd name="T80" fmla="*/ 2147483647 w 634"/>
              <a:gd name="T81" fmla="*/ 2147483647 h 619"/>
              <a:gd name="T82" fmla="*/ 2147483647 w 634"/>
              <a:gd name="T83" fmla="*/ 2147483647 h 619"/>
              <a:gd name="T84" fmla="*/ 2147483647 w 634"/>
              <a:gd name="T85" fmla="*/ 2147483647 h 619"/>
              <a:gd name="T86" fmla="*/ 2147483647 w 634"/>
              <a:gd name="T87" fmla="*/ 2147483647 h 619"/>
              <a:gd name="T88" fmla="*/ 2147483647 w 634"/>
              <a:gd name="T89" fmla="*/ 2147483647 h 619"/>
              <a:gd name="T90" fmla="*/ 2147483647 w 634"/>
              <a:gd name="T91" fmla="*/ 2147483647 h 619"/>
              <a:gd name="T92" fmla="*/ 2147483647 w 634"/>
              <a:gd name="T93" fmla="*/ 2147483647 h 619"/>
              <a:gd name="T94" fmla="*/ 2147483647 w 634"/>
              <a:gd name="T95" fmla="*/ 2147483647 h 619"/>
              <a:gd name="T96" fmla="*/ 2147483647 w 634"/>
              <a:gd name="T97" fmla="*/ 2147483647 h 619"/>
              <a:gd name="T98" fmla="*/ 2147483647 w 634"/>
              <a:gd name="T99" fmla="*/ 2147483647 h 6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34"/>
              <a:gd name="T151" fmla="*/ 0 h 619"/>
              <a:gd name="T152" fmla="*/ 634 w 634"/>
              <a:gd name="T153" fmla="*/ 619 h 61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34" h="619">
                <a:moveTo>
                  <a:pt x="589" y="236"/>
                </a:moveTo>
                <a:lnTo>
                  <a:pt x="589" y="236"/>
                </a:lnTo>
                <a:cubicBezTo>
                  <a:pt x="589" y="545"/>
                  <a:pt x="589" y="545"/>
                  <a:pt x="589" y="545"/>
                </a:cubicBezTo>
                <a:cubicBezTo>
                  <a:pt x="589" y="559"/>
                  <a:pt x="575" y="589"/>
                  <a:pt x="545" y="589"/>
                </a:cubicBezTo>
                <a:cubicBezTo>
                  <a:pt x="89" y="589"/>
                  <a:pt x="89" y="589"/>
                  <a:pt x="89" y="589"/>
                </a:cubicBezTo>
                <a:cubicBezTo>
                  <a:pt x="59" y="589"/>
                  <a:pt x="45" y="559"/>
                  <a:pt x="45" y="545"/>
                </a:cubicBezTo>
                <a:cubicBezTo>
                  <a:pt x="45" y="74"/>
                  <a:pt x="45" y="74"/>
                  <a:pt x="45" y="74"/>
                </a:cubicBezTo>
                <a:cubicBezTo>
                  <a:pt x="45" y="59"/>
                  <a:pt x="59" y="29"/>
                  <a:pt x="89" y="29"/>
                </a:cubicBezTo>
                <a:cubicBezTo>
                  <a:pt x="398" y="29"/>
                  <a:pt x="398" y="29"/>
                  <a:pt x="398" y="29"/>
                </a:cubicBezTo>
                <a:cubicBezTo>
                  <a:pt x="398" y="0"/>
                  <a:pt x="398" y="0"/>
                  <a:pt x="398" y="0"/>
                </a:cubicBezTo>
                <a:cubicBezTo>
                  <a:pt x="89" y="0"/>
                  <a:pt x="89" y="0"/>
                  <a:pt x="89" y="0"/>
                </a:cubicBezTo>
                <a:cubicBezTo>
                  <a:pt x="45" y="0"/>
                  <a:pt x="0" y="29"/>
                  <a:pt x="0" y="74"/>
                </a:cubicBezTo>
                <a:cubicBezTo>
                  <a:pt x="0" y="545"/>
                  <a:pt x="0" y="545"/>
                  <a:pt x="0" y="545"/>
                </a:cubicBezTo>
                <a:cubicBezTo>
                  <a:pt x="0" y="589"/>
                  <a:pt x="45" y="618"/>
                  <a:pt x="89" y="618"/>
                </a:cubicBezTo>
                <a:cubicBezTo>
                  <a:pt x="545" y="618"/>
                  <a:pt x="545" y="618"/>
                  <a:pt x="545" y="618"/>
                </a:cubicBezTo>
                <a:cubicBezTo>
                  <a:pt x="589" y="618"/>
                  <a:pt x="633" y="589"/>
                  <a:pt x="633" y="545"/>
                </a:cubicBezTo>
                <a:cubicBezTo>
                  <a:pt x="633" y="236"/>
                  <a:pt x="633" y="236"/>
                  <a:pt x="633" y="236"/>
                </a:cubicBezTo>
                <a:lnTo>
                  <a:pt x="589" y="236"/>
                </a:lnTo>
                <a:close/>
                <a:moveTo>
                  <a:pt x="162" y="354"/>
                </a:moveTo>
                <a:lnTo>
                  <a:pt x="162" y="354"/>
                </a:lnTo>
                <a:cubicBezTo>
                  <a:pt x="74" y="516"/>
                  <a:pt x="74" y="516"/>
                  <a:pt x="74" y="516"/>
                </a:cubicBezTo>
                <a:cubicBezTo>
                  <a:pt x="74" y="545"/>
                  <a:pt x="89" y="559"/>
                  <a:pt x="103" y="545"/>
                </a:cubicBezTo>
                <a:cubicBezTo>
                  <a:pt x="280" y="457"/>
                  <a:pt x="280" y="457"/>
                  <a:pt x="280" y="457"/>
                </a:cubicBezTo>
                <a:lnTo>
                  <a:pt x="295" y="457"/>
                </a:lnTo>
                <a:cubicBezTo>
                  <a:pt x="604" y="147"/>
                  <a:pt x="604" y="147"/>
                  <a:pt x="604" y="147"/>
                </a:cubicBezTo>
                <a:cubicBezTo>
                  <a:pt x="619" y="133"/>
                  <a:pt x="619" y="103"/>
                  <a:pt x="604" y="88"/>
                </a:cubicBezTo>
                <a:cubicBezTo>
                  <a:pt x="530" y="29"/>
                  <a:pt x="530" y="29"/>
                  <a:pt x="530" y="29"/>
                </a:cubicBezTo>
                <a:cubicBezTo>
                  <a:pt x="516" y="15"/>
                  <a:pt x="486" y="15"/>
                  <a:pt x="471" y="29"/>
                </a:cubicBezTo>
                <a:cubicBezTo>
                  <a:pt x="177" y="324"/>
                  <a:pt x="177" y="324"/>
                  <a:pt x="177" y="324"/>
                </a:cubicBezTo>
                <a:cubicBezTo>
                  <a:pt x="162" y="339"/>
                  <a:pt x="162" y="339"/>
                  <a:pt x="162" y="354"/>
                </a:cubicBezTo>
                <a:close/>
                <a:moveTo>
                  <a:pt x="486" y="74"/>
                </a:moveTo>
                <a:lnTo>
                  <a:pt x="486" y="74"/>
                </a:lnTo>
                <a:cubicBezTo>
                  <a:pt x="501" y="59"/>
                  <a:pt x="516" y="59"/>
                  <a:pt x="516" y="74"/>
                </a:cubicBezTo>
                <a:cubicBezTo>
                  <a:pt x="560" y="103"/>
                  <a:pt x="560" y="103"/>
                  <a:pt x="560" y="103"/>
                </a:cubicBezTo>
                <a:cubicBezTo>
                  <a:pt x="575" y="118"/>
                  <a:pt x="575" y="133"/>
                  <a:pt x="560" y="133"/>
                </a:cubicBezTo>
                <a:cubicBezTo>
                  <a:pt x="516" y="177"/>
                  <a:pt x="516" y="177"/>
                  <a:pt x="516" y="177"/>
                </a:cubicBezTo>
                <a:cubicBezTo>
                  <a:pt x="457" y="103"/>
                  <a:pt x="457" y="103"/>
                  <a:pt x="457" y="103"/>
                </a:cubicBezTo>
                <a:lnTo>
                  <a:pt x="486" y="74"/>
                </a:lnTo>
                <a:close/>
                <a:moveTo>
                  <a:pt x="428" y="133"/>
                </a:moveTo>
                <a:lnTo>
                  <a:pt x="428" y="133"/>
                </a:lnTo>
                <a:cubicBezTo>
                  <a:pt x="486" y="206"/>
                  <a:pt x="486" y="206"/>
                  <a:pt x="486" y="206"/>
                </a:cubicBezTo>
                <a:cubicBezTo>
                  <a:pt x="266" y="427"/>
                  <a:pt x="266" y="427"/>
                  <a:pt x="266" y="427"/>
                </a:cubicBezTo>
                <a:cubicBezTo>
                  <a:pt x="251" y="398"/>
                  <a:pt x="207" y="368"/>
                  <a:pt x="207" y="354"/>
                </a:cubicBezTo>
                <a:lnTo>
                  <a:pt x="428" y="133"/>
                </a:lnTo>
                <a:close/>
                <a:moveTo>
                  <a:pt x="236" y="442"/>
                </a:moveTo>
                <a:lnTo>
                  <a:pt x="236" y="442"/>
                </a:lnTo>
                <a:cubicBezTo>
                  <a:pt x="133" y="516"/>
                  <a:pt x="133" y="516"/>
                  <a:pt x="133" y="516"/>
                </a:cubicBezTo>
                <a:cubicBezTo>
                  <a:pt x="118" y="516"/>
                  <a:pt x="118" y="501"/>
                  <a:pt x="118" y="501"/>
                </a:cubicBezTo>
                <a:cubicBezTo>
                  <a:pt x="177" y="398"/>
                  <a:pt x="177" y="398"/>
                  <a:pt x="177" y="398"/>
                </a:cubicBezTo>
                <a:lnTo>
                  <a:pt x="236"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6" name="稻壳儿小白白(http://dwz.cn/Wu2UP)"/>
          <p:cNvSpPr>
            <a:spLocks/>
          </p:cNvSpPr>
          <p:nvPr/>
        </p:nvSpPr>
        <p:spPr bwMode="auto">
          <a:xfrm>
            <a:off x="9123363" y="1060450"/>
            <a:ext cx="439737" cy="495300"/>
          </a:xfrm>
          <a:custGeom>
            <a:avLst/>
            <a:gdLst>
              <a:gd name="T0" fmla="*/ 2147483647 w 545"/>
              <a:gd name="T1" fmla="*/ 2147483647 h 619"/>
              <a:gd name="T2" fmla="*/ 2147483647 w 545"/>
              <a:gd name="T3" fmla="*/ 2147483647 h 619"/>
              <a:gd name="T4" fmla="*/ 2147483647 w 545"/>
              <a:gd name="T5" fmla="*/ 2147483647 h 619"/>
              <a:gd name="T6" fmla="*/ 2147483647 w 545"/>
              <a:gd name="T7" fmla="*/ 2147483647 h 619"/>
              <a:gd name="T8" fmla="*/ 2147483647 w 545"/>
              <a:gd name="T9" fmla="*/ 2147483647 h 619"/>
              <a:gd name="T10" fmla="*/ 2147483647 w 545"/>
              <a:gd name="T11" fmla="*/ 2147483647 h 619"/>
              <a:gd name="T12" fmla="*/ 2147483647 w 545"/>
              <a:gd name="T13" fmla="*/ 2147483647 h 619"/>
              <a:gd name="T14" fmla="*/ 2147483647 w 545"/>
              <a:gd name="T15" fmla="*/ 2147483647 h 619"/>
              <a:gd name="T16" fmla="*/ 2147483647 w 545"/>
              <a:gd name="T17" fmla="*/ 2147483647 h 619"/>
              <a:gd name="T18" fmla="*/ 2147483647 w 545"/>
              <a:gd name="T19" fmla="*/ 2147483647 h 619"/>
              <a:gd name="T20" fmla="*/ 2147483647 w 545"/>
              <a:gd name="T21" fmla="*/ 0 h 619"/>
              <a:gd name="T22" fmla="*/ 2147483647 w 545"/>
              <a:gd name="T23" fmla="*/ 2147483647 h 619"/>
              <a:gd name="T24" fmla="*/ 2147483647 w 545"/>
              <a:gd name="T25" fmla="*/ 2147483647 h 619"/>
              <a:gd name="T26" fmla="*/ 0 w 545"/>
              <a:gd name="T27" fmla="*/ 2147483647 h 619"/>
              <a:gd name="T28" fmla="*/ 2147483647 w 545"/>
              <a:gd name="T29" fmla="*/ 2147483647 h 619"/>
              <a:gd name="T30" fmla="*/ 2147483647 w 545"/>
              <a:gd name="T31" fmla="*/ 2147483647 h 619"/>
              <a:gd name="T32" fmla="*/ 2147483647 w 545"/>
              <a:gd name="T33" fmla="*/ 2147483647 h 619"/>
              <a:gd name="T34" fmla="*/ 2147483647 w 545"/>
              <a:gd name="T35" fmla="*/ 2147483647 h 619"/>
              <a:gd name="T36" fmla="*/ 2147483647 w 545"/>
              <a:gd name="T37" fmla="*/ 2147483647 h 619"/>
              <a:gd name="T38" fmla="*/ 2147483647 w 545"/>
              <a:gd name="T39" fmla="*/ 2147483647 h 619"/>
              <a:gd name="T40" fmla="*/ 2147483647 w 545"/>
              <a:gd name="T41" fmla="*/ 2147483647 h 619"/>
              <a:gd name="T42" fmla="*/ 2147483647 w 545"/>
              <a:gd name="T43" fmla="*/ 2147483647 h 619"/>
              <a:gd name="T44" fmla="*/ 2147483647 w 545"/>
              <a:gd name="T45" fmla="*/ 2147483647 h 619"/>
              <a:gd name="T46" fmla="*/ 2147483647 w 545"/>
              <a:gd name="T47" fmla="*/ 2147483647 h 619"/>
              <a:gd name="T48" fmla="*/ 2147483647 w 545"/>
              <a:gd name="T49" fmla="*/ 2147483647 h 619"/>
              <a:gd name="T50" fmla="*/ 2147483647 w 545"/>
              <a:gd name="T51" fmla="*/ 2147483647 h 619"/>
              <a:gd name="T52" fmla="*/ 2147483647 w 545"/>
              <a:gd name="T53" fmla="*/ 2147483647 h 619"/>
              <a:gd name="T54" fmla="*/ 2147483647 w 545"/>
              <a:gd name="T55" fmla="*/ 2147483647 h 619"/>
              <a:gd name="T56" fmla="*/ 2147483647 w 545"/>
              <a:gd name="T57" fmla="*/ 2147483647 h 619"/>
              <a:gd name="T58" fmla="*/ 2147483647 w 545"/>
              <a:gd name="T59" fmla="*/ 2147483647 h 619"/>
              <a:gd name="T60" fmla="*/ 2147483647 w 545"/>
              <a:gd name="T61" fmla="*/ 2147483647 h 619"/>
              <a:gd name="T62" fmla="*/ 2147483647 w 545"/>
              <a:gd name="T63" fmla="*/ 2147483647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45"/>
              <a:gd name="T97" fmla="*/ 0 h 619"/>
              <a:gd name="T98" fmla="*/ 545 w 545"/>
              <a:gd name="T99" fmla="*/ 619 h 6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7" name="稻壳儿小白白(http://dwz.cn/Wu2UP)"/>
          <p:cNvSpPr>
            <a:spLocks/>
          </p:cNvSpPr>
          <p:nvPr/>
        </p:nvSpPr>
        <p:spPr bwMode="auto">
          <a:xfrm>
            <a:off x="8274050" y="1060450"/>
            <a:ext cx="495300" cy="495300"/>
          </a:xfrm>
          <a:custGeom>
            <a:avLst/>
            <a:gdLst>
              <a:gd name="T0" fmla="*/ 2147483647 w 619"/>
              <a:gd name="T1" fmla="*/ 0 h 619"/>
              <a:gd name="T2" fmla="*/ 2147483647 w 619"/>
              <a:gd name="T3" fmla="*/ 0 h 619"/>
              <a:gd name="T4" fmla="*/ 2147483647 w 619"/>
              <a:gd name="T5" fmla="*/ 2147483647 h 619"/>
              <a:gd name="T6" fmla="*/ 2147483647 w 619"/>
              <a:gd name="T7" fmla="*/ 2147483647 h 619"/>
              <a:gd name="T8" fmla="*/ 2147483647 w 619"/>
              <a:gd name="T9" fmla="*/ 0 h 619"/>
              <a:gd name="T10" fmla="*/ 0 w 619"/>
              <a:gd name="T11" fmla="*/ 2147483647 h 619"/>
              <a:gd name="T12" fmla="*/ 0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0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
              <a:gd name="T91" fmla="*/ 0 h 619"/>
              <a:gd name="T92" fmla="*/ 619 w 619"/>
              <a:gd name="T93" fmla="*/ 619 h 6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 h="619">
                <a:moveTo>
                  <a:pt x="545" y="0"/>
                </a:moveTo>
                <a:lnTo>
                  <a:pt x="545" y="0"/>
                </a:lnTo>
                <a:cubicBezTo>
                  <a:pt x="545" y="0"/>
                  <a:pt x="427" y="29"/>
                  <a:pt x="324" y="59"/>
                </a:cubicBezTo>
                <a:cubicBezTo>
                  <a:pt x="309" y="59"/>
                  <a:pt x="309" y="59"/>
                  <a:pt x="294" y="59"/>
                </a:cubicBezTo>
                <a:cubicBezTo>
                  <a:pt x="191" y="29"/>
                  <a:pt x="73" y="0"/>
                  <a:pt x="73" y="0"/>
                </a:cubicBezTo>
                <a:cubicBezTo>
                  <a:pt x="29" y="0"/>
                  <a:pt x="0" y="29"/>
                  <a:pt x="0" y="74"/>
                </a:cubicBezTo>
                <a:cubicBezTo>
                  <a:pt x="0" y="486"/>
                  <a:pt x="0" y="486"/>
                  <a:pt x="0" y="486"/>
                </a:cubicBezTo>
                <a:cubicBezTo>
                  <a:pt x="0" y="530"/>
                  <a:pt x="29" y="545"/>
                  <a:pt x="73" y="559"/>
                </a:cubicBezTo>
                <a:cubicBezTo>
                  <a:pt x="73" y="559"/>
                  <a:pt x="177" y="589"/>
                  <a:pt x="294" y="618"/>
                </a:cubicBezTo>
                <a:cubicBezTo>
                  <a:pt x="309" y="618"/>
                  <a:pt x="309" y="618"/>
                  <a:pt x="324" y="618"/>
                </a:cubicBezTo>
                <a:cubicBezTo>
                  <a:pt x="441" y="589"/>
                  <a:pt x="545" y="559"/>
                  <a:pt x="545" y="559"/>
                </a:cubicBezTo>
                <a:cubicBezTo>
                  <a:pt x="589" y="559"/>
                  <a:pt x="618" y="530"/>
                  <a:pt x="618" y="486"/>
                </a:cubicBezTo>
                <a:cubicBezTo>
                  <a:pt x="618" y="74"/>
                  <a:pt x="618" y="74"/>
                  <a:pt x="618" y="74"/>
                </a:cubicBezTo>
                <a:cubicBezTo>
                  <a:pt x="618" y="29"/>
                  <a:pt x="589" y="0"/>
                  <a:pt x="545" y="0"/>
                </a:cubicBezTo>
                <a:close/>
                <a:moveTo>
                  <a:pt x="294" y="589"/>
                </a:moveTo>
                <a:lnTo>
                  <a:pt x="294" y="589"/>
                </a:lnTo>
                <a:cubicBezTo>
                  <a:pt x="177" y="559"/>
                  <a:pt x="73" y="530"/>
                  <a:pt x="73" y="530"/>
                </a:cubicBezTo>
                <a:cubicBezTo>
                  <a:pt x="44" y="516"/>
                  <a:pt x="29" y="501"/>
                  <a:pt x="29" y="486"/>
                </a:cubicBezTo>
                <a:cubicBezTo>
                  <a:pt x="29" y="74"/>
                  <a:pt x="29" y="74"/>
                  <a:pt x="29" y="74"/>
                </a:cubicBezTo>
                <a:cubicBezTo>
                  <a:pt x="29" y="59"/>
                  <a:pt x="59" y="29"/>
                  <a:pt x="73" y="29"/>
                </a:cubicBezTo>
                <a:cubicBezTo>
                  <a:pt x="294" y="88"/>
                  <a:pt x="294" y="88"/>
                  <a:pt x="294" y="88"/>
                </a:cubicBezTo>
                <a:lnTo>
                  <a:pt x="294" y="589"/>
                </a:lnTo>
                <a:close/>
                <a:moveTo>
                  <a:pt x="589" y="486"/>
                </a:moveTo>
                <a:lnTo>
                  <a:pt x="589" y="486"/>
                </a:lnTo>
                <a:cubicBezTo>
                  <a:pt x="589" y="501"/>
                  <a:pt x="559" y="516"/>
                  <a:pt x="545" y="530"/>
                </a:cubicBezTo>
                <a:cubicBezTo>
                  <a:pt x="545" y="530"/>
                  <a:pt x="441" y="559"/>
                  <a:pt x="324" y="589"/>
                </a:cubicBezTo>
                <a:cubicBezTo>
                  <a:pt x="324" y="88"/>
                  <a:pt x="324" y="88"/>
                  <a:pt x="324" y="88"/>
                </a:cubicBezTo>
                <a:cubicBezTo>
                  <a:pt x="545" y="29"/>
                  <a:pt x="545" y="29"/>
                  <a:pt x="545" y="29"/>
                </a:cubicBezTo>
                <a:cubicBezTo>
                  <a:pt x="559" y="29"/>
                  <a:pt x="589" y="59"/>
                  <a:pt x="589" y="74"/>
                </a:cubicBezTo>
                <a:lnTo>
                  <a:pt x="589" y="48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8" name="稻壳儿小白白(http://dwz.cn/Wu2UP)"/>
          <p:cNvSpPr>
            <a:spLocks/>
          </p:cNvSpPr>
          <p:nvPr/>
        </p:nvSpPr>
        <p:spPr bwMode="auto">
          <a:xfrm>
            <a:off x="7443788" y="1060450"/>
            <a:ext cx="511175" cy="495300"/>
          </a:xfrm>
          <a:custGeom>
            <a:avLst/>
            <a:gdLst>
              <a:gd name="T0" fmla="*/ 2147483647 w 634"/>
              <a:gd name="T1" fmla="*/ 0 h 619"/>
              <a:gd name="T2" fmla="*/ 2147483647 w 634"/>
              <a:gd name="T3" fmla="*/ 0 h 619"/>
              <a:gd name="T4" fmla="*/ 2147483647 w 634"/>
              <a:gd name="T5" fmla="*/ 0 h 619"/>
              <a:gd name="T6" fmla="*/ 0 w 634"/>
              <a:gd name="T7" fmla="*/ 2147483647 h 619"/>
              <a:gd name="T8" fmla="*/ 0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0 h 619"/>
              <a:gd name="T20" fmla="*/ 2147483647 w 634"/>
              <a:gd name="T21" fmla="*/ 2147483647 h 619"/>
              <a:gd name="T22" fmla="*/ 2147483647 w 634"/>
              <a:gd name="T23" fmla="*/ 2147483647 h 619"/>
              <a:gd name="T24" fmla="*/ 2147483647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2147483647 h 619"/>
              <a:gd name="T34" fmla="*/ 2147483647 w 634"/>
              <a:gd name="T35" fmla="*/ 2147483647 h 619"/>
              <a:gd name="T36" fmla="*/ 2147483647 w 634"/>
              <a:gd name="T37" fmla="*/ 2147483647 h 619"/>
              <a:gd name="T38" fmla="*/ 2147483647 w 634"/>
              <a:gd name="T39" fmla="*/ 2147483647 h 619"/>
              <a:gd name="T40" fmla="*/ 2147483647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2147483647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2147483647 w 634"/>
              <a:gd name="T69" fmla="*/ 2147483647 h 619"/>
              <a:gd name="T70" fmla="*/ 2147483647 w 634"/>
              <a:gd name="T71" fmla="*/ 2147483647 h 619"/>
              <a:gd name="T72" fmla="*/ 2147483647 w 634"/>
              <a:gd name="T73" fmla="*/ 2147483647 h 619"/>
              <a:gd name="T74" fmla="*/ 2147483647 w 634"/>
              <a:gd name="T75" fmla="*/ 2147483647 h 619"/>
              <a:gd name="T76" fmla="*/ 2147483647 w 634"/>
              <a:gd name="T77" fmla="*/ 2147483647 h 619"/>
              <a:gd name="T78" fmla="*/ 2147483647 w 634"/>
              <a:gd name="T79" fmla="*/ 2147483647 h 619"/>
              <a:gd name="T80" fmla="*/ 2147483647 w 634"/>
              <a:gd name="T81" fmla="*/ 2147483647 h 619"/>
              <a:gd name="T82" fmla="*/ 2147483647 w 634"/>
              <a:gd name="T83" fmla="*/ 2147483647 h 619"/>
              <a:gd name="T84" fmla="*/ 2147483647 w 634"/>
              <a:gd name="T85" fmla="*/ 2147483647 h 619"/>
              <a:gd name="T86" fmla="*/ 2147483647 w 634"/>
              <a:gd name="T87" fmla="*/ 2147483647 h 619"/>
              <a:gd name="T88" fmla="*/ 2147483647 w 634"/>
              <a:gd name="T89" fmla="*/ 2147483647 h 619"/>
              <a:gd name="T90" fmla="*/ 2147483647 w 634"/>
              <a:gd name="T91" fmla="*/ 2147483647 h 619"/>
              <a:gd name="T92" fmla="*/ 2147483647 w 634"/>
              <a:gd name="T93" fmla="*/ 2147483647 h 619"/>
              <a:gd name="T94" fmla="*/ 2147483647 w 634"/>
              <a:gd name="T95" fmla="*/ 2147483647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4"/>
              <a:gd name="T145" fmla="*/ 0 h 619"/>
              <a:gd name="T146" fmla="*/ 634 w 634"/>
              <a:gd name="T147" fmla="*/ 619 h 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4" h="619">
                <a:moveTo>
                  <a:pt x="560" y="0"/>
                </a:moveTo>
                <a:lnTo>
                  <a:pt x="560" y="0"/>
                </a:lnTo>
                <a:cubicBezTo>
                  <a:pt x="89" y="0"/>
                  <a:pt x="89" y="0"/>
                  <a:pt x="89" y="0"/>
                </a:cubicBezTo>
                <a:cubicBezTo>
                  <a:pt x="45" y="0"/>
                  <a:pt x="0" y="29"/>
                  <a:pt x="0" y="74"/>
                </a:cubicBezTo>
                <a:cubicBezTo>
                  <a:pt x="0" y="545"/>
                  <a:pt x="0" y="545"/>
                  <a:pt x="0" y="545"/>
                </a:cubicBezTo>
                <a:cubicBezTo>
                  <a:pt x="0" y="589"/>
                  <a:pt x="45"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89" y="589"/>
                </a:moveTo>
                <a:lnTo>
                  <a:pt x="89" y="589"/>
                </a:lnTo>
                <a:cubicBezTo>
                  <a:pt x="59" y="589"/>
                  <a:pt x="45" y="559"/>
                  <a:pt x="45" y="545"/>
                </a:cubicBezTo>
                <a:cubicBezTo>
                  <a:pt x="45" y="530"/>
                  <a:pt x="45" y="530"/>
                  <a:pt x="45" y="530"/>
                </a:cubicBezTo>
                <a:cubicBezTo>
                  <a:pt x="207" y="383"/>
                  <a:pt x="207" y="383"/>
                  <a:pt x="207" y="383"/>
                </a:cubicBezTo>
                <a:cubicBezTo>
                  <a:pt x="398" y="589"/>
                  <a:pt x="398" y="589"/>
                  <a:pt x="398" y="589"/>
                </a:cubicBezTo>
                <a:lnTo>
                  <a:pt x="89" y="589"/>
                </a:lnTo>
                <a:close/>
                <a:moveTo>
                  <a:pt x="589" y="545"/>
                </a:moveTo>
                <a:lnTo>
                  <a:pt x="589" y="545"/>
                </a:lnTo>
                <a:cubicBezTo>
                  <a:pt x="589" y="559"/>
                  <a:pt x="575" y="589"/>
                  <a:pt x="560" y="589"/>
                </a:cubicBezTo>
                <a:cubicBezTo>
                  <a:pt x="457" y="589"/>
                  <a:pt x="457" y="589"/>
                  <a:pt x="457" y="589"/>
                </a:cubicBezTo>
                <a:cubicBezTo>
                  <a:pt x="310" y="442"/>
                  <a:pt x="310" y="442"/>
                  <a:pt x="310" y="442"/>
                </a:cubicBezTo>
                <a:cubicBezTo>
                  <a:pt x="471" y="265"/>
                  <a:pt x="471" y="265"/>
                  <a:pt x="471" y="265"/>
                </a:cubicBezTo>
                <a:cubicBezTo>
                  <a:pt x="589" y="383"/>
                  <a:pt x="589" y="383"/>
                  <a:pt x="589" y="383"/>
                </a:cubicBezTo>
                <a:lnTo>
                  <a:pt x="589" y="545"/>
                </a:lnTo>
                <a:close/>
                <a:moveTo>
                  <a:pt x="589" y="339"/>
                </a:moveTo>
                <a:lnTo>
                  <a:pt x="589" y="339"/>
                </a:lnTo>
                <a:cubicBezTo>
                  <a:pt x="471" y="206"/>
                  <a:pt x="471" y="206"/>
                  <a:pt x="471" y="206"/>
                </a:cubicBezTo>
                <a:cubicBezTo>
                  <a:pt x="280" y="412"/>
                  <a:pt x="280" y="412"/>
                  <a:pt x="280" y="412"/>
                </a:cubicBezTo>
                <a:cubicBezTo>
                  <a:pt x="207" y="324"/>
                  <a:pt x="207" y="324"/>
                  <a:pt x="207" y="324"/>
                </a:cubicBezTo>
                <a:cubicBezTo>
                  <a:pt x="45" y="471"/>
                  <a:pt x="45" y="471"/>
                  <a:pt x="45" y="471"/>
                </a:cubicBezTo>
                <a:cubicBezTo>
                  <a:pt x="45" y="74"/>
                  <a:pt x="45" y="74"/>
                  <a:pt x="45" y="74"/>
                </a:cubicBezTo>
                <a:cubicBezTo>
                  <a:pt x="45" y="59"/>
                  <a:pt x="59" y="29"/>
                  <a:pt x="89" y="29"/>
                </a:cubicBezTo>
                <a:cubicBezTo>
                  <a:pt x="560" y="29"/>
                  <a:pt x="560" y="29"/>
                  <a:pt x="560" y="29"/>
                </a:cubicBezTo>
                <a:cubicBezTo>
                  <a:pt x="575" y="29"/>
                  <a:pt x="589" y="59"/>
                  <a:pt x="589" y="74"/>
                </a:cubicBezTo>
                <a:lnTo>
                  <a:pt x="589" y="339"/>
                </a:lnTo>
                <a:close/>
                <a:moveTo>
                  <a:pt x="162" y="74"/>
                </a:moveTo>
                <a:lnTo>
                  <a:pt x="162" y="74"/>
                </a:lnTo>
                <a:cubicBezTo>
                  <a:pt x="118" y="74"/>
                  <a:pt x="89" y="103"/>
                  <a:pt x="89" y="147"/>
                </a:cubicBezTo>
                <a:cubicBezTo>
                  <a:pt x="89" y="192"/>
                  <a:pt x="118" y="236"/>
                  <a:pt x="162" y="236"/>
                </a:cubicBezTo>
                <a:cubicBezTo>
                  <a:pt x="207" y="236"/>
                  <a:pt x="236" y="192"/>
                  <a:pt x="236" y="147"/>
                </a:cubicBezTo>
                <a:cubicBezTo>
                  <a:pt x="236" y="103"/>
                  <a:pt x="207" y="74"/>
                  <a:pt x="162" y="74"/>
                </a:cubicBezTo>
                <a:close/>
                <a:moveTo>
                  <a:pt x="162" y="192"/>
                </a:moveTo>
                <a:lnTo>
                  <a:pt x="162" y="192"/>
                </a:lnTo>
                <a:cubicBezTo>
                  <a:pt x="148" y="192"/>
                  <a:pt x="118" y="177"/>
                  <a:pt x="118" y="147"/>
                </a:cubicBezTo>
                <a:cubicBezTo>
                  <a:pt x="118" y="133"/>
                  <a:pt x="148" y="118"/>
                  <a:pt x="162" y="118"/>
                </a:cubicBezTo>
                <a:cubicBezTo>
                  <a:pt x="177" y="118"/>
                  <a:pt x="207" y="133"/>
                  <a:pt x="207" y="147"/>
                </a:cubicBezTo>
                <a:cubicBezTo>
                  <a:pt x="207" y="177"/>
                  <a:pt x="177" y="192"/>
                  <a:pt x="162" y="1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49" name="稻壳儿小白白(http://dwz.cn/Wu2UP)"/>
          <p:cNvSpPr>
            <a:spLocks/>
          </p:cNvSpPr>
          <p:nvPr/>
        </p:nvSpPr>
        <p:spPr bwMode="auto">
          <a:xfrm>
            <a:off x="6629400" y="1060450"/>
            <a:ext cx="509588" cy="495300"/>
          </a:xfrm>
          <a:custGeom>
            <a:avLst/>
            <a:gdLst>
              <a:gd name="T0" fmla="*/ 2147483647 w 634"/>
              <a:gd name="T1" fmla="*/ 2147483647 h 619"/>
              <a:gd name="T2" fmla="*/ 2147483647 w 634"/>
              <a:gd name="T3" fmla="*/ 2147483647 h 619"/>
              <a:gd name="T4" fmla="*/ 2147483647 w 634"/>
              <a:gd name="T5" fmla="*/ 2147483647 h 619"/>
              <a:gd name="T6" fmla="*/ 2147483647 w 634"/>
              <a:gd name="T7" fmla="*/ 2147483647 h 619"/>
              <a:gd name="T8" fmla="*/ 2147483647 w 634"/>
              <a:gd name="T9" fmla="*/ 2147483647 h 619"/>
              <a:gd name="T10" fmla="*/ 2147483647 w 634"/>
              <a:gd name="T11" fmla="*/ 2147483647 h 619"/>
              <a:gd name="T12" fmla="*/ 2147483647 w 634"/>
              <a:gd name="T13" fmla="*/ 2147483647 h 619"/>
              <a:gd name="T14" fmla="*/ 2147483647 w 634"/>
              <a:gd name="T15" fmla="*/ 2147483647 h 619"/>
              <a:gd name="T16" fmla="*/ 2147483647 w 634"/>
              <a:gd name="T17" fmla="*/ 2147483647 h 619"/>
              <a:gd name="T18" fmla="*/ 2147483647 w 634"/>
              <a:gd name="T19" fmla="*/ 2147483647 h 619"/>
              <a:gd name="T20" fmla="*/ 2147483647 w 634"/>
              <a:gd name="T21" fmla="*/ 2147483647 h 619"/>
              <a:gd name="T22" fmla="*/ 2147483647 w 634"/>
              <a:gd name="T23" fmla="*/ 2147483647 h 619"/>
              <a:gd name="T24" fmla="*/ 2147483647 w 634"/>
              <a:gd name="T25" fmla="*/ 2147483647 h 619"/>
              <a:gd name="T26" fmla="*/ 2147483647 w 634"/>
              <a:gd name="T27" fmla="*/ 2147483647 h 619"/>
              <a:gd name="T28" fmla="*/ 2147483647 w 634"/>
              <a:gd name="T29" fmla="*/ 2147483647 h 619"/>
              <a:gd name="T30" fmla="*/ 2147483647 w 634"/>
              <a:gd name="T31" fmla="*/ 2147483647 h 619"/>
              <a:gd name="T32" fmla="*/ 2147483647 w 634"/>
              <a:gd name="T33" fmla="*/ 0 h 619"/>
              <a:gd name="T34" fmla="*/ 2147483647 w 634"/>
              <a:gd name="T35" fmla="*/ 0 h 619"/>
              <a:gd name="T36" fmla="*/ 2147483647 w 634"/>
              <a:gd name="T37" fmla="*/ 0 h 619"/>
              <a:gd name="T38" fmla="*/ 0 w 634"/>
              <a:gd name="T39" fmla="*/ 2147483647 h 619"/>
              <a:gd name="T40" fmla="*/ 0 w 634"/>
              <a:gd name="T41" fmla="*/ 2147483647 h 619"/>
              <a:gd name="T42" fmla="*/ 2147483647 w 634"/>
              <a:gd name="T43" fmla="*/ 2147483647 h 619"/>
              <a:gd name="T44" fmla="*/ 2147483647 w 634"/>
              <a:gd name="T45" fmla="*/ 2147483647 h 619"/>
              <a:gd name="T46" fmla="*/ 2147483647 w 634"/>
              <a:gd name="T47" fmla="*/ 2147483647 h 619"/>
              <a:gd name="T48" fmla="*/ 2147483647 w 634"/>
              <a:gd name="T49" fmla="*/ 2147483647 h 619"/>
              <a:gd name="T50" fmla="*/ 2147483647 w 634"/>
              <a:gd name="T51" fmla="*/ 0 h 619"/>
              <a:gd name="T52" fmla="*/ 2147483647 w 634"/>
              <a:gd name="T53" fmla="*/ 2147483647 h 619"/>
              <a:gd name="T54" fmla="*/ 2147483647 w 634"/>
              <a:gd name="T55" fmla="*/ 2147483647 h 619"/>
              <a:gd name="T56" fmla="*/ 2147483647 w 634"/>
              <a:gd name="T57" fmla="*/ 2147483647 h 619"/>
              <a:gd name="T58" fmla="*/ 2147483647 w 634"/>
              <a:gd name="T59" fmla="*/ 2147483647 h 619"/>
              <a:gd name="T60" fmla="*/ 2147483647 w 634"/>
              <a:gd name="T61" fmla="*/ 2147483647 h 619"/>
              <a:gd name="T62" fmla="*/ 2147483647 w 634"/>
              <a:gd name="T63" fmla="*/ 2147483647 h 619"/>
              <a:gd name="T64" fmla="*/ 2147483647 w 634"/>
              <a:gd name="T65" fmla="*/ 2147483647 h 619"/>
              <a:gd name="T66" fmla="*/ 2147483647 w 634"/>
              <a:gd name="T67" fmla="*/ 2147483647 h 619"/>
              <a:gd name="T68" fmla="*/ 2147483647 w 634"/>
              <a:gd name="T69" fmla="*/ 2147483647 h 619"/>
              <a:gd name="T70" fmla="*/ 2147483647 w 634"/>
              <a:gd name="T71" fmla="*/ 2147483647 h 619"/>
              <a:gd name="T72" fmla="*/ 2147483647 w 634"/>
              <a:gd name="T73" fmla="*/ 2147483647 h 619"/>
              <a:gd name="T74" fmla="*/ 2147483647 w 634"/>
              <a:gd name="T75" fmla="*/ 2147483647 h 619"/>
              <a:gd name="T76" fmla="*/ 2147483647 w 634"/>
              <a:gd name="T77" fmla="*/ 2147483647 h 619"/>
              <a:gd name="T78" fmla="*/ 2147483647 w 634"/>
              <a:gd name="T79" fmla="*/ 2147483647 h 619"/>
              <a:gd name="T80" fmla="*/ 2147483647 w 634"/>
              <a:gd name="T81" fmla="*/ 2147483647 h 619"/>
              <a:gd name="T82" fmla="*/ 2147483647 w 634"/>
              <a:gd name="T83" fmla="*/ 2147483647 h 619"/>
              <a:gd name="T84" fmla="*/ 2147483647 w 634"/>
              <a:gd name="T85" fmla="*/ 2147483647 h 619"/>
              <a:gd name="T86" fmla="*/ 2147483647 w 634"/>
              <a:gd name="T87" fmla="*/ 2147483647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4"/>
              <a:gd name="T133" fmla="*/ 0 h 619"/>
              <a:gd name="T134" fmla="*/ 634 w 634"/>
              <a:gd name="T135" fmla="*/ 619 h 61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50" name="稻壳儿小白白(http://dwz.cn/Wu2UP)"/>
          <p:cNvSpPr>
            <a:spLocks/>
          </p:cNvSpPr>
          <p:nvPr/>
        </p:nvSpPr>
        <p:spPr bwMode="auto">
          <a:xfrm>
            <a:off x="5886450" y="1060450"/>
            <a:ext cx="354013" cy="495300"/>
          </a:xfrm>
          <a:custGeom>
            <a:avLst/>
            <a:gdLst>
              <a:gd name="T0" fmla="*/ 2147483647 w 443"/>
              <a:gd name="T1" fmla="*/ 2147483647 h 619"/>
              <a:gd name="T2" fmla="*/ 2147483647 w 443"/>
              <a:gd name="T3" fmla="*/ 2147483647 h 619"/>
              <a:gd name="T4" fmla="*/ 2147483647 w 443"/>
              <a:gd name="T5" fmla="*/ 2147483647 h 619"/>
              <a:gd name="T6" fmla="*/ 2147483647 w 443"/>
              <a:gd name="T7" fmla="*/ 2147483647 h 619"/>
              <a:gd name="T8" fmla="*/ 2147483647 w 443"/>
              <a:gd name="T9" fmla="*/ 2147483647 h 619"/>
              <a:gd name="T10" fmla="*/ 2147483647 w 443"/>
              <a:gd name="T11" fmla="*/ 2147483647 h 619"/>
              <a:gd name="T12" fmla="*/ 2147483647 w 443"/>
              <a:gd name="T13" fmla="*/ 2147483647 h 619"/>
              <a:gd name="T14" fmla="*/ 2147483647 w 443"/>
              <a:gd name="T15" fmla="*/ 2147483647 h 619"/>
              <a:gd name="T16" fmla="*/ 2147483647 w 443"/>
              <a:gd name="T17" fmla="*/ 2147483647 h 619"/>
              <a:gd name="T18" fmla="*/ 2147483647 w 443"/>
              <a:gd name="T19" fmla="*/ 2147483647 h 619"/>
              <a:gd name="T20" fmla="*/ 2147483647 w 443"/>
              <a:gd name="T21" fmla="*/ 2147483647 h 619"/>
              <a:gd name="T22" fmla="*/ 2147483647 w 443"/>
              <a:gd name="T23" fmla="*/ 2147483647 h 619"/>
              <a:gd name="T24" fmla="*/ 2147483647 w 443"/>
              <a:gd name="T25" fmla="*/ 2147483647 h 619"/>
              <a:gd name="T26" fmla="*/ 2147483647 w 443"/>
              <a:gd name="T27" fmla="*/ 2147483647 h 619"/>
              <a:gd name="T28" fmla="*/ 2147483647 w 443"/>
              <a:gd name="T29" fmla="*/ 2147483647 h 619"/>
              <a:gd name="T30" fmla="*/ 2147483647 w 443"/>
              <a:gd name="T31" fmla="*/ 2147483647 h 619"/>
              <a:gd name="T32" fmla="*/ 2147483647 w 443"/>
              <a:gd name="T33" fmla="*/ 2147483647 h 619"/>
              <a:gd name="T34" fmla="*/ 2147483647 w 443"/>
              <a:gd name="T35" fmla="*/ 2147483647 h 619"/>
              <a:gd name="T36" fmla="*/ 2147483647 w 443"/>
              <a:gd name="T37" fmla="*/ 2147483647 h 619"/>
              <a:gd name="T38" fmla="*/ 2147483647 w 443"/>
              <a:gd name="T39" fmla="*/ 2147483647 h 619"/>
              <a:gd name="T40" fmla="*/ 2147483647 w 443"/>
              <a:gd name="T41" fmla="*/ 2147483647 h 619"/>
              <a:gd name="T42" fmla="*/ 2147483647 w 443"/>
              <a:gd name="T43" fmla="*/ 2147483647 h 619"/>
              <a:gd name="T44" fmla="*/ 2147483647 w 443"/>
              <a:gd name="T45" fmla="*/ 2147483647 h 619"/>
              <a:gd name="T46" fmla="*/ 2147483647 w 443"/>
              <a:gd name="T47" fmla="*/ 2147483647 h 619"/>
              <a:gd name="T48" fmla="*/ 2147483647 w 443"/>
              <a:gd name="T49" fmla="*/ 2147483647 h 619"/>
              <a:gd name="T50" fmla="*/ 2147483647 w 443"/>
              <a:gd name="T51" fmla="*/ 2147483647 h 619"/>
              <a:gd name="T52" fmla="*/ 2147483647 w 443"/>
              <a:gd name="T53" fmla="*/ 0 h 619"/>
              <a:gd name="T54" fmla="*/ 2147483647 w 443"/>
              <a:gd name="T55" fmla="*/ 0 h 619"/>
              <a:gd name="T56" fmla="*/ 2147483647 w 443"/>
              <a:gd name="T57" fmla="*/ 2147483647 h 619"/>
              <a:gd name="T58" fmla="*/ 2147483647 w 443"/>
              <a:gd name="T59" fmla="*/ 2147483647 h 619"/>
              <a:gd name="T60" fmla="*/ 2147483647 w 443"/>
              <a:gd name="T61" fmla="*/ 0 h 619"/>
              <a:gd name="T62" fmla="*/ 2147483647 w 443"/>
              <a:gd name="T63" fmla="*/ 0 h 619"/>
              <a:gd name="T64" fmla="*/ 2147483647 w 443"/>
              <a:gd name="T65" fmla="*/ 2147483647 h 619"/>
              <a:gd name="T66" fmla="*/ 2147483647 w 443"/>
              <a:gd name="T67" fmla="*/ 2147483647 h 619"/>
              <a:gd name="T68" fmla="*/ 2147483647 w 443"/>
              <a:gd name="T69" fmla="*/ 0 h 619"/>
              <a:gd name="T70" fmla="*/ 2147483647 w 443"/>
              <a:gd name="T71" fmla="*/ 0 h 619"/>
              <a:gd name="T72" fmla="*/ 2147483647 w 443"/>
              <a:gd name="T73" fmla="*/ 2147483647 h 619"/>
              <a:gd name="T74" fmla="*/ 0 w 443"/>
              <a:gd name="T75" fmla="*/ 2147483647 h 619"/>
              <a:gd name="T76" fmla="*/ 0 w 443"/>
              <a:gd name="T77" fmla="*/ 2147483647 h 619"/>
              <a:gd name="T78" fmla="*/ 2147483647 w 443"/>
              <a:gd name="T79" fmla="*/ 2147483647 h 619"/>
              <a:gd name="T80" fmla="*/ 2147483647 w 443"/>
              <a:gd name="T81" fmla="*/ 2147483647 h 619"/>
              <a:gd name="T82" fmla="*/ 2147483647 w 443"/>
              <a:gd name="T83" fmla="*/ 2147483647 h 619"/>
              <a:gd name="T84" fmla="*/ 2147483647 w 443"/>
              <a:gd name="T85" fmla="*/ 2147483647 h 619"/>
              <a:gd name="T86" fmla="*/ 2147483647 w 443"/>
              <a:gd name="T87" fmla="*/ 2147483647 h 619"/>
              <a:gd name="T88" fmla="*/ 2147483647 w 443"/>
              <a:gd name="T89" fmla="*/ 2147483647 h 619"/>
              <a:gd name="T90" fmla="*/ 2147483647 w 443"/>
              <a:gd name="T91" fmla="*/ 2147483647 h 619"/>
              <a:gd name="T92" fmla="*/ 2147483647 w 443"/>
              <a:gd name="T93" fmla="*/ 2147483647 h 619"/>
              <a:gd name="T94" fmla="*/ 2147483647 w 443"/>
              <a:gd name="T95" fmla="*/ 2147483647 h 619"/>
              <a:gd name="T96" fmla="*/ 2147483647 w 443"/>
              <a:gd name="T97" fmla="*/ 2147483647 h 619"/>
              <a:gd name="T98" fmla="*/ 2147483647 w 443"/>
              <a:gd name="T99" fmla="*/ 2147483647 h 619"/>
              <a:gd name="T100" fmla="*/ 2147483647 w 443"/>
              <a:gd name="T101" fmla="*/ 2147483647 h 619"/>
              <a:gd name="T102" fmla="*/ 2147483647 w 443"/>
              <a:gd name="T103" fmla="*/ 2147483647 h 619"/>
              <a:gd name="T104" fmla="*/ 2147483647 w 443"/>
              <a:gd name="T105" fmla="*/ 2147483647 h 619"/>
              <a:gd name="T106" fmla="*/ 2147483647 w 443"/>
              <a:gd name="T107" fmla="*/ 2147483647 h 6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43"/>
              <a:gd name="T163" fmla="*/ 0 h 619"/>
              <a:gd name="T164" fmla="*/ 443 w 443"/>
              <a:gd name="T165" fmla="*/ 619 h 61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43" h="619">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51" name="稻壳儿小白白(http://dwz.cn/Wu2UP)"/>
          <p:cNvSpPr>
            <a:spLocks/>
          </p:cNvSpPr>
          <p:nvPr/>
        </p:nvSpPr>
        <p:spPr bwMode="auto">
          <a:xfrm>
            <a:off x="5021263" y="1060450"/>
            <a:ext cx="439737" cy="495300"/>
          </a:xfrm>
          <a:custGeom>
            <a:avLst/>
            <a:gdLst>
              <a:gd name="T0" fmla="*/ 2147483647 w 546"/>
              <a:gd name="T1" fmla="*/ 2147483647 h 619"/>
              <a:gd name="T2" fmla="*/ 2147483647 w 546"/>
              <a:gd name="T3" fmla="*/ 2147483647 h 619"/>
              <a:gd name="T4" fmla="*/ 2147483647 w 546"/>
              <a:gd name="T5" fmla="*/ 2147483647 h 619"/>
              <a:gd name="T6" fmla="*/ 2147483647 w 546"/>
              <a:gd name="T7" fmla="*/ 2147483647 h 619"/>
              <a:gd name="T8" fmla="*/ 2147483647 w 546"/>
              <a:gd name="T9" fmla="*/ 2147483647 h 619"/>
              <a:gd name="T10" fmla="*/ 2147483647 w 546"/>
              <a:gd name="T11" fmla="*/ 2147483647 h 619"/>
              <a:gd name="T12" fmla="*/ 2147483647 w 546"/>
              <a:gd name="T13" fmla="*/ 2147483647 h 619"/>
              <a:gd name="T14" fmla="*/ 2147483647 w 546"/>
              <a:gd name="T15" fmla="*/ 2147483647 h 619"/>
              <a:gd name="T16" fmla="*/ 2147483647 w 546"/>
              <a:gd name="T17" fmla="*/ 2147483647 h 619"/>
              <a:gd name="T18" fmla="*/ 2147483647 w 546"/>
              <a:gd name="T19" fmla="*/ 2147483647 h 619"/>
              <a:gd name="T20" fmla="*/ 2147483647 w 546"/>
              <a:gd name="T21" fmla="*/ 2147483647 h 619"/>
              <a:gd name="T22" fmla="*/ 2147483647 w 546"/>
              <a:gd name="T23" fmla="*/ 2147483647 h 619"/>
              <a:gd name="T24" fmla="*/ 2147483647 w 546"/>
              <a:gd name="T25" fmla="*/ 2147483647 h 619"/>
              <a:gd name="T26" fmla="*/ 2147483647 w 546"/>
              <a:gd name="T27" fmla="*/ 2147483647 h 619"/>
              <a:gd name="T28" fmla="*/ 2147483647 w 546"/>
              <a:gd name="T29" fmla="*/ 2147483647 h 619"/>
              <a:gd name="T30" fmla="*/ 2147483647 w 546"/>
              <a:gd name="T31" fmla="*/ 2147483647 h 619"/>
              <a:gd name="T32" fmla="*/ 2147483647 w 546"/>
              <a:gd name="T33" fmla="*/ 0 h 619"/>
              <a:gd name="T34" fmla="*/ 2147483647 w 546"/>
              <a:gd name="T35" fmla="*/ 0 h 619"/>
              <a:gd name="T36" fmla="*/ 2147483647 w 546"/>
              <a:gd name="T37" fmla="*/ 0 h 619"/>
              <a:gd name="T38" fmla="*/ 2147483647 w 546"/>
              <a:gd name="T39" fmla="*/ 2147483647 h 619"/>
              <a:gd name="T40" fmla="*/ 2147483647 w 546"/>
              <a:gd name="T41" fmla="*/ 2147483647 h 619"/>
              <a:gd name="T42" fmla="*/ 0 w 546"/>
              <a:gd name="T43" fmla="*/ 2147483647 h 619"/>
              <a:gd name="T44" fmla="*/ 0 w 546"/>
              <a:gd name="T45" fmla="*/ 2147483647 h 619"/>
              <a:gd name="T46" fmla="*/ 2147483647 w 546"/>
              <a:gd name="T47" fmla="*/ 2147483647 h 619"/>
              <a:gd name="T48" fmla="*/ 2147483647 w 546"/>
              <a:gd name="T49" fmla="*/ 2147483647 h 619"/>
              <a:gd name="T50" fmla="*/ 2147483647 w 546"/>
              <a:gd name="T51" fmla="*/ 2147483647 h 619"/>
              <a:gd name="T52" fmla="*/ 2147483647 w 546"/>
              <a:gd name="T53" fmla="*/ 2147483647 h 619"/>
              <a:gd name="T54" fmla="*/ 2147483647 w 546"/>
              <a:gd name="T55" fmla="*/ 2147483647 h 619"/>
              <a:gd name="T56" fmla="*/ 2147483647 w 546"/>
              <a:gd name="T57" fmla="*/ 2147483647 h 619"/>
              <a:gd name="T58" fmla="*/ 2147483647 w 546"/>
              <a:gd name="T59" fmla="*/ 2147483647 h 619"/>
              <a:gd name="T60" fmla="*/ 2147483647 w 546"/>
              <a:gd name="T61" fmla="*/ 0 h 619"/>
              <a:gd name="T62" fmla="*/ 2147483647 w 546"/>
              <a:gd name="T63" fmla="*/ 2147483647 h 619"/>
              <a:gd name="T64" fmla="*/ 2147483647 w 546"/>
              <a:gd name="T65" fmla="*/ 2147483647 h 619"/>
              <a:gd name="T66" fmla="*/ 2147483647 w 546"/>
              <a:gd name="T67" fmla="*/ 2147483647 h 619"/>
              <a:gd name="T68" fmla="*/ 2147483647 w 546"/>
              <a:gd name="T69" fmla="*/ 2147483647 h 619"/>
              <a:gd name="T70" fmla="*/ 2147483647 w 546"/>
              <a:gd name="T71" fmla="*/ 2147483647 h 619"/>
              <a:gd name="T72" fmla="*/ 2147483647 w 546"/>
              <a:gd name="T73" fmla="*/ 2147483647 h 619"/>
              <a:gd name="T74" fmla="*/ 2147483647 w 546"/>
              <a:gd name="T75" fmla="*/ 2147483647 h 619"/>
              <a:gd name="T76" fmla="*/ 2147483647 w 546"/>
              <a:gd name="T77" fmla="*/ 2147483647 h 619"/>
              <a:gd name="T78" fmla="*/ 2147483647 w 546"/>
              <a:gd name="T79" fmla="*/ 2147483647 h 619"/>
              <a:gd name="T80" fmla="*/ 2147483647 w 546"/>
              <a:gd name="T81" fmla="*/ 2147483647 h 619"/>
              <a:gd name="T82" fmla="*/ 2147483647 w 546"/>
              <a:gd name="T83" fmla="*/ 2147483647 h 619"/>
              <a:gd name="T84" fmla="*/ 2147483647 w 546"/>
              <a:gd name="T85" fmla="*/ 2147483647 h 619"/>
              <a:gd name="T86" fmla="*/ 2147483647 w 546"/>
              <a:gd name="T87" fmla="*/ 2147483647 h 619"/>
              <a:gd name="T88" fmla="*/ 2147483647 w 546"/>
              <a:gd name="T89" fmla="*/ 2147483647 h 619"/>
              <a:gd name="T90" fmla="*/ 2147483647 w 546"/>
              <a:gd name="T91" fmla="*/ 2147483647 h 619"/>
              <a:gd name="T92" fmla="*/ 2147483647 w 546"/>
              <a:gd name="T93" fmla="*/ 2147483647 h 619"/>
              <a:gd name="T94" fmla="*/ 2147483647 w 546"/>
              <a:gd name="T95" fmla="*/ 2147483647 h 619"/>
              <a:gd name="T96" fmla="*/ 2147483647 w 546"/>
              <a:gd name="T97" fmla="*/ 2147483647 h 619"/>
              <a:gd name="T98" fmla="*/ 2147483647 w 546"/>
              <a:gd name="T99" fmla="*/ 2147483647 h 619"/>
              <a:gd name="T100" fmla="*/ 2147483647 w 546"/>
              <a:gd name="T101" fmla="*/ 2147483647 h 619"/>
              <a:gd name="T102" fmla="*/ 2147483647 w 546"/>
              <a:gd name="T103" fmla="*/ 2147483647 h 619"/>
              <a:gd name="T104" fmla="*/ 2147483647 w 546"/>
              <a:gd name="T105" fmla="*/ 2147483647 h 619"/>
              <a:gd name="T106" fmla="*/ 2147483647 w 546"/>
              <a:gd name="T107" fmla="*/ 2147483647 h 619"/>
              <a:gd name="T108" fmla="*/ 2147483647 w 546"/>
              <a:gd name="T109" fmla="*/ 2147483647 h 619"/>
              <a:gd name="T110" fmla="*/ 2147483647 w 546"/>
              <a:gd name="T111" fmla="*/ 2147483647 h 619"/>
              <a:gd name="T112" fmla="*/ 2147483647 w 546"/>
              <a:gd name="T113" fmla="*/ 2147483647 h 619"/>
              <a:gd name="T114" fmla="*/ 2147483647 w 546"/>
              <a:gd name="T115" fmla="*/ 2147483647 h 619"/>
              <a:gd name="T116" fmla="*/ 2147483647 w 546"/>
              <a:gd name="T117" fmla="*/ 2147483647 h 619"/>
              <a:gd name="T118" fmla="*/ 2147483647 w 546"/>
              <a:gd name="T119" fmla="*/ 2147483647 h 6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46"/>
              <a:gd name="T181" fmla="*/ 0 h 619"/>
              <a:gd name="T182" fmla="*/ 546 w 546"/>
              <a:gd name="T183" fmla="*/ 619 h 6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52" name="稻壳儿小白白(http://dwz.cn/Wu2UP)"/>
          <p:cNvSpPr>
            <a:spLocks/>
          </p:cNvSpPr>
          <p:nvPr/>
        </p:nvSpPr>
        <p:spPr bwMode="auto">
          <a:xfrm>
            <a:off x="4205288" y="1060450"/>
            <a:ext cx="404812" cy="495300"/>
          </a:xfrm>
          <a:custGeom>
            <a:avLst/>
            <a:gdLst>
              <a:gd name="T0" fmla="*/ 2147483647 w 501"/>
              <a:gd name="T1" fmla="*/ 0 h 619"/>
              <a:gd name="T2" fmla="*/ 2147483647 w 501"/>
              <a:gd name="T3" fmla="*/ 0 h 619"/>
              <a:gd name="T4" fmla="*/ 2147483647 w 501"/>
              <a:gd name="T5" fmla="*/ 0 h 619"/>
              <a:gd name="T6" fmla="*/ 2147483647 w 501"/>
              <a:gd name="T7" fmla="*/ 0 h 619"/>
              <a:gd name="T8" fmla="*/ 0 w 501"/>
              <a:gd name="T9" fmla="*/ 2147483647 h 619"/>
              <a:gd name="T10" fmla="*/ 0 w 501"/>
              <a:gd name="T11" fmla="*/ 2147483647 h 619"/>
              <a:gd name="T12" fmla="*/ 2147483647 w 501"/>
              <a:gd name="T13" fmla="*/ 2147483647 h 619"/>
              <a:gd name="T14" fmla="*/ 2147483647 w 501"/>
              <a:gd name="T15" fmla="*/ 2147483647 h 619"/>
              <a:gd name="T16" fmla="*/ 2147483647 w 501"/>
              <a:gd name="T17" fmla="*/ 2147483647 h 619"/>
              <a:gd name="T18" fmla="*/ 2147483647 w 501"/>
              <a:gd name="T19" fmla="*/ 2147483647 h 619"/>
              <a:gd name="T20" fmla="*/ 2147483647 w 501"/>
              <a:gd name="T21" fmla="*/ 2147483647 h 619"/>
              <a:gd name="T22" fmla="*/ 2147483647 w 501"/>
              <a:gd name="T23" fmla="*/ 0 h 619"/>
              <a:gd name="T24" fmla="*/ 2147483647 w 501"/>
              <a:gd name="T25" fmla="*/ 2147483647 h 619"/>
              <a:gd name="T26" fmla="*/ 2147483647 w 501"/>
              <a:gd name="T27" fmla="*/ 2147483647 h 619"/>
              <a:gd name="T28" fmla="*/ 2147483647 w 501"/>
              <a:gd name="T29" fmla="*/ 2147483647 h 619"/>
              <a:gd name="T30" fmla="*/ 2147483647 w 501"/>
              <a:gd name="T31" fmla="*/ 2147483647 h 619"/>
              <a:gd name="T32" fmla="*/ 2147483647 w 501"/>
              <a:gd name="T33" fmla="*/ 2147483647 h 619"/>
              <a:gd name="T34" fmla="*/ 2147483647 w 501"/>
              <a:gd name="T35" fmla="*/ 2147483647 h 619"/>
              <a:gd name="T36" fmla="*/ 2147483647 w 501"/>
              <a:gd name="T37" fmla="*/ 2147483647 h 619"/>
              <a:gd name="T38" fmla="*/ 2147483647 w 501"/>
              <a:gd name="T39" fmla="*/ 2147483647 h 619"/>
              <a:gd name="T40" fmla="*/ 2147483647 w 501"/>
              <a:gd name="T41" fmla="*/ 2147483647 h 619"/>
              <a:gd name="T42" fmla="*/ 2147483647 w 501"/>
              <a:gd name="T43" fmla="*/ 2147483647 h 619"/>
              <a:gd name="T44" fmla="*/ 2147483647 w 501"/>
              <a:gd name="T45" fmla="*/ 2147483647 h 619"/>
              <a:gd name="T46" fmla="*/ 2147483647 w 501"/>
              <a:gd name="T47" fmla="*/ 2147483647 h 619"/>
              <a:gd name="T48" fmla="*/ 2147483647 w 501"/>
              <a:gd name="T49" fmla="*/ 2147483647 h 619"/>
              <a:gd name="T50" fmla="*/ 2147483647 w 501"/>
              <a:gd name="T51" fmla="*/ 2147483647 h 619"/>
              <a:gd name="T52" fmla="*/ 2147483647 w 501"/>
              <a:gd name="T53" fmla="*/ 2147483647 h 619"/>
              <a:gd name="T54" fmla="*/ 2147483647 w 501"/>
              <a:gd name="T55" fmla="*/ 2147483647 h 619"/>
              <a:gd name="T56" fmla="*/ 2147483647 w 501"/>
              <a:gd name="T57" fmla="*/ 2147483647 h 619"/>
              <a:gd name="T58" fmla="*/ 2147483647 w 501"/>
              <a:gd name="T59" fmla="*/ 2147483647 h 6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01"/>
              <a:gd name="T91" fmla="*/ 0 h 619"/>
              <a:gd name="T92" fmla="*/ 501 w 501"/>
              <a:gd name="T93" fmla="*/ 619 h 6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01" h="619">
                <a:moveTo>
                  <a:pt x="353" y="0"/>
                </a:moveTo>
                <a:lnTo>
                  <a:pt x="353" y="0"/>
                </a:lnTo>
                <a:cubicBezTo>
                  <a:pt x="339" y="0"/>
                  <a:pt x="339"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92"/>
                  <a:pt x="500" y="192"/>
                  <a:pt x="500" y="192"/>
                </a:cubicBezTo>
                <a:cubicBezTo>
                  <a:pt x="500" y="192"/>
                  <a:pt x="500" y="17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9"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53" name="稻壳儿小白白(http://dwz.cn/Wu2UP)"/>
          <p:cNvSpPr>
            <a:spLocks/>
          </p:cNvSpPr>
          <p:nvPr/>
        </p:nvSpPr>
        <p:spPr bwMode="auto">
          <a:xfrm>
            <a:off x="3402013" y="1060450"/>
            <a:ext cx="403225" cy="495300"/>
          </a:xfrm>
          <a:custGeom>
            <a:avLst/>
            <a:gdLst>
              <a:gd name="T0" fmla="*/ 2147483647 w 501"/>
              <a:gd name="T1" fmla="*/ 0 h 619"/>
              <a:gd name="T2" fmla="*/ 2147483647 w 501"/>
              <a:gd name="T3" fmla="*/ 0 h 619"/>
              <a:gd name="T4" fmla="*/ 2147483647 w 501"/>
              <a:gd name="T5" fmla="*/ 0 h 619"/>
              <a:gd name="T6" fmla="*/ 2147483647 w 501"/>
              <a:gd name="T7" fmla="*/ 0 h 619"/>
              <a:gd name="T8" fmla="*/ 0 w 501"/>
              <a:gd name="T9" fmla="*/ 2147483647 h 619"/>
              <a:gd name="T10" fmla="*/ 0 w 501"/>
              <a:gd name="T11" fmla="*/ 2147483647 h 619"/>
              <a:gd name="T12" fmla="*/ 2147483647 w 501"/>
              <a:gd name="T13" fmla="*/ 2147483647 h 619"/>
              <a:gd name="T14" fmla="*/ 2147483647 w 501"/>
              <a:gd name="T15" fmla="*/ 2147483647 h 619"/>
              <a:gd name="T16" fmla="*/ 2147483647 w 501"/>
              <a:gd name="T17" fmla="*/ 2147483647 h 619"/>
              <a:gd name="T18" fmla="*/ 2147483647 w 501"/>
              <a:gd name="T19" fmla="*/ 2147483647 h 619"/>
              <a:gd name="T20" fmla="*/ 2147483647 w 501"/>
              <a:gd name="T21" fmla="*/ 0 h 619"/>
              <a:gd name="T22" fmla="*/ 2147483647 w 501"/>
              <a:gd name="T23" fmla="*/ 2147483647 h 619"/>
              <a:gd name="T24" fmla="*/ 2147483647 w 501"/>
              <a:gd name="T25" fmla="*/ 2147483647 h 619"/>
              <a:gd name="T26" fmla="*/ 2147483647 w 501"/>
              <a:gd name="T27" fmla="*/ 2147483647 h 619"/>
              <a:gd name="T28" fmla="*/ 2147483647 w 501"/>
              <a:gd name="T29" fmla="*/ 2147483647 h 619"/>
              <a:gd name="T30" fmla="*/ 2147483647 w 501"/>
              <a:gd name="T31" fmla="*/ 2147483647 h 619"/>
              <a:gd name="T32" fmla="*/ 2147483647 w 501"/>
              <a:gd name="T33" fmla="*/ 2147483647 h 619"/>
              <a:gd name="T34" fmla="*/ 2147483647 w 501"/>
              <a:gd name="T35" fmla="*/ 2147483647 h 619"/>
              <a:gd name="T36" fmla="*/ 2147483647 w 501"/>
              <a:gd name="T37" fmla="*/ 2147483647 h 619"/>
              <a:gd name="T38" fmla="*/ 2147483647 w 501"/>
              <a:gd name="T39" fmla="*/ 2147483647 h 619"/>
              <a:gd name="T40" fmla="*/ 2147483647 w 501"/>
              <a:gd name="T41" fmla="*/ 2147483647 h 619"/>
              <a:gd name="T42" fmla="*/ 2147483647 w 501"/>
              <a:gd name="T43" fmla="*/ 2147483647 h 619"/>
              <a:gd name="T44" fmla="*/ 2147483647 w 501"/>
              <a:gd name="T45" fmla="*/ 2147483647 h 619"/>
              <a:gd name="T46" fmla="*/ 2147483647 w 501"/>
              <a:gd name="T47" fmla="*/ 2147483647 h 619"/>
              <a:gd name="T48" fmla="*/ 2147483647 w 501"/>
              <a:gd name="T49" fmla="*/ 2147483647 h 619"/>
              <a:gd name="T50" fmla="*/ 2147483647 w 501"/>
              <a:gd name="T51" fmla="*/ 2147483647 h 619"/>
              <a:gd name="T52" fmla="*/ 2147483647 w 501"/>
              <a:gd name="T53" fmla="*/ 2147483647 h 619"/>
              <a:gd name="T54" fmla="*/ 2147483647 w 501"/>
              <a:gd name="T55" fmla="*/ 2147483647 h 619"/>
              <a:gd name="T56" fmla="*/ 2147483647 w 501"/>
              <a:gd name="T57" fmla="*/ 2147483647 h 619"/>
              <a:gd name="T58" fmla="*/ 2147483647 w 501"/>
              <a:gd name="T59" fmla="*/ 2147483647 h 619"/>
              <a:gd name="T60" fmla="*/ 2147483647 w 501"/>
              <a:gd name="T61" fmla="*/ 2147483647 h 619"/>
              <a:gd name="T62" fmla="*/ 2147483647 w 501"/>
              <a:gd name="T63" fmla="*/ 2147483647 h 619"/>
              <a:gd name="T64" fmla="*/ 2147483647 w 501"/>
              <a:gd name="T65" fmla="*/ 2147483647 h 619"/>
              <a:gd name="T66" fmla="*/ 2147483647 w 501"/>
              <a:gd name="T67" fmla="*/ 2147483647 h 619"/>
              <a:gd name="T68" fmla="*/ 2147483647 w 501"/>
              <a:gd name="T69" fmla="*/ 2147483647 h 619"/>
              <a:gd name="T70" fmla="*/ 2147483647 w 501"/>
              <a:gd name="T71" fmla="*/ 2147483647 h 619"/>
              <a:gd name="T72" fmla="*/ 2147483647 w 501"/>
              <a:gd name="T73" fmla="*/ 2147483647 h 619"/>
              <a:gd name="T74" fmla="*/ 2147483647 w 501"/>
              <a:gd name="T75" fmla="*/ 2147483647 h 619"/>
              <a:gd name="T76" fmla="*/ 2147483647 w 501"/>
              <a:gd name="T77" fmla="*/ 2147483647 h 619"/>
              <a:gd name="T78" fmla="*/ 2147483647 w 501"/>
              <a:gd name="T79" fmla="*/ 2147483647 h 619"/>
              <a:gd name="T80" fmla="*/ 2147483647 w 501"/>
              <a:gd name="T81" fmla="*/ 2147483647 h 619"/>
              <a:gd name="T82" fmla="*/ 2147483647 w 501"/>
              <a:gd name="T83" fmla="*/ 2147483647 h 619"/>
              <a:gd name="T84" fmla="*/ 2147483647 w 501"/>
              <a:gd name="T85" fmla="*/ 2147483647 h 619"/>
              <a:gd name="T86" fmla="*/ 2147483647 w 501"/>
              <a:gd name="T87" fmla="*/ 2147483647 h 619"/>
              <a:gd name="T88" fmla="*/ 2147483647 w 501"/>
              <a:gd name="T89" fmla="*/ 2147483647 h 61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1"/>
              <a:gd name="T136" fmla="*/ 0 h 619"/>
              <a:gd name="T137" fmla="*/ 501 w 501"/>
              <a:gd name="T138" fmla="*/ 619 h 61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1" h="619">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3854" name="稻壳儿小白白(http://dwz.cn/Wu2UP)"/>
          <p:cNvSpPr txBox="1">
            <a:spLocks noChangeArrowheads="1"/>
          </p:cNvSpPr>
          <p:nvPr/>
        </p:nvSpPr>
        <p:spPr bwMode="auto">
          <a:xfrm>
            <a:off x="341313" y="304800"/>
            <a:ext cx="15398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9600" b="1">
                <a:solidFill>
                  <a:schemeClr val="bg1"/>
                </a:solidFill>
                <a:sym typeface="Arial" panose="020B0604020202020204" pitchFamily="34" charset="0"/>
              </a:rPr>
              <a:t>赠送图标</a:t>
            </a:r>
          </a:p>
        </p:txBody>
      </p:sp>
    </p:spTree>
    <p:extLst>
      <p:ext uri="{BB962C8B-B14F-4D97-AF65-F5344CB8AC3E}">
        <p14:creationId xmlns:p14="http://schemas.microsoft.com/office/powerpoint/2010/main" val="784526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bg bwMode="auto">
      <p:bgPr>
        <a:solidFill>
          <a:srgbClr val="0E6254"/>
        </a:solidFill>
        <a:effectLst/>
      </p:bgPr>
    </p:bg>
    <p:spTree>
      <p:nvGrpSpPr>
        <p:cNvPr id="1" name=""/>
        <p:cNvGrpSpPr/>
        <p:nvPr/>
      </p:nvGrpSpPr>
      <p:grpSpPr>
        <a:xfrm>
          <a:off x="0" y="0"/>
          <a:ext cx="0" cy="0"/>
          <a:chOff x="0" y="0"/>
          <a:chExt cx="0" cy="0"/>
        </a:xfrm>
      </p:grpSpPr>
      <p:pic>
        <p:nvPicPr>
          <p:cNvPr id="34818"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1633538"/>
            <a:ext cx="46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025" y="1639888"/>
            <a:ext cx="341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稻壳儿小白白(http://dwz.cn/Wu2UP)"/>
          <p:cNvSpPr>
            <a:spLocks noEditPoints="1"/>
          </p:cNvSpPr>
          <p:nvPr/>
        </p:nvSpPr>
        <p:spPr bwMode="auto">
          <a:xfrm>
            <a:off x="5683250" y="3595688"/>
            <a:ext cx="401638" cy="460375"/>
          </a:xfrm>
          <a:custGeom>
            <a:avLst/>
            <a:gdLst>
              <a:gd name="T0" fmla="*/ 2147483647 w 108"/>
              <a:gd name="T1" fmla="*/ 2147483647 h 123"/>
              <a:gd name="T2" fmla="*/ 2147483647 w 108"/>
              <a:gd name="T3" fmla="*/ 2147483647 h 123"/>
              <a:gd name="T4" fmla="*/ 2147483647 w 108"/>
              <a:gd name="T5" fmla="*/ 0 h 123"/>
              <a:gd name="T6" fmla="*/ 2147483647 w 108"/>
              <a:gd name="T7" fmla="*/ 0 h 123"/>
              <a:gd name="T8" fmla="*/ 2147483647 w 108"/>
              <a:gd name="T9" fmla="*/ 2147483647 h 123"/>
              <a:gd name="T10" fmla="*/ 2147483647 w 108"/>
              <a:gd name="T11" fmla="*/ 2147483647 h 123"/>
              <a:gd name="T12" fmla="*/ 0 w 108"/>
              <a:gd name="T13" fmla="*/ 2147483647 h 123"/>
              <a:gd name="T14" fmla="*/ 0 w 108"/>
              <a:gd name="T15" fmla="*/ 2147483647 h 123"/>
              <a:gd name="T16" fmla="*/ 2147483647 w 108"/>
              <a:gd name="T17" fmla="*/ 2147483647 h 123"/>
              <a:gd name="T18" fmla="*/ 2147483647 w 108"/>
              <a:gd name="T19" fmla="*/ 2147483647 h 123"/>
              <a:gd name="T20" fmla="*/ 2147483647 w 108"/>
              <a:gd name="T21" fmla="*/ 2147483647 h 123"/>
              <a:gd name="T22" fmla="*/ 2147483647 w 108"/>
              <a:gd name="T23" fmla="*/ 2147483647 h 123"/>
              <a:gd name="T24" fmla="*/ 2147483647 w 108"/>
              <a:gd name="T25" fmla="*/ 2147483647 h 123"/>
              <a:gd name="T26" fmla="*/ 2147483647 w 108"/>
              <a:gd name="T27" fmla="*/ 2147483647 h 123"/>
              <a:gd name="T28" fmla="*/ 2147483647 w 108"/>
              <a:gd name="T29" fmla="*/ 2147483647 h 123"/>
              <a:gd name="T30" fmla="*/ 2147483647 w 108"/>
              <a:gd name="T31" fmla="*/ 2147483647 h 123"/>
              <a:gd name="T32" fmla="*/ 2147483647 w 108"/>
              <a:gd name="T33" fmla="*/ 2147483647 h 123"/>
              <a:gd name="T34" fmla="*/ 2147483647 w 108"/>
              <a:gd name="T35" fmla="*/ 2147483647 h 123"/>
              <a:gd name="T36" fmla="*/ 2147483647 w 108"/>
              <a:gd name="T37" fmla="*/ 2147483647 h 123"/>
              <a:gd name="T38" fmla="*/ 2147483647 w 108"/>
              <a:gd name="T39" fmla="*/ 2147483647 h 123"/>
              <a:gd name="T40" fmla="*/ 2147483647 w 108"/>
              <a:gd name="T41" fmla="*/ 2147483647 h 123"/>
              <a:gd name="T42" fmla="*/ 2147483647 w 108"/>
              <a:gd name="T43" fmla="*/ 2147483647 h 123"/>
              <a:gd name="T44" fmla="*/ 2147483647 w 108"/>
              <a:gd name="T45" fmla="*/ 2147483647 h 123"/>
              <a:gd name="T46" fmla="*/ 2147483647 w 108"/>
              <a:gd name="T47" fmla="*/ 2147483647 h 123"/>
              <a:gd name="T48" fmla="*/ 2147483647 w 108"/>
              <a:gd name="T49" fmla="*/ 2147483647 h 123"/>
              <a:gd name="T50" fmla="*/ 2147483647 w 108"/>
              <a:gd name="T51" fmla="*/ 2147483647 h 123"/>
              <a:gd name="T52" fmla="*/ 2147483647 w 108"/>
              <a:gd name="T53" fmla="*/ 2147483647 h 123"/>
              <a:gd name="T54" fmla="*/ 2147483647 w 108"/>
              <a:gd name="T55" fmla="*/ 2147483647 h 123"/>
              <a:gd name="T56" fmla="*/ 2147483647 w 108"/>
              <a:gd name="T57" fmla="*/ 2147483647 h 123"/>
              <a:gd name="T58" fmla="*/ 2147483647 w 108"/>
              <a:gd name="T59" fmla="*/ 2147483647 h 123"/>
              <a:gd name="T60" fmla="*/ 2147483647 w 108"/>
              <a:gd name="T61" fmla="*/ 2147483647 h 123"/>
              <a:gd name="T62" fmla="*/ 2147483647 w 108"/>
              <a:gd name="T63" fmla="*/ 2147483647 h 123"/>
              <a:gd name="T64" fmla="*/ 2147483647 w 108"/>
              <a:gd name="T65" fmla="*/ 2147483647 h 123"/>
              <a:gd name="T66" fmla="*/ 2147483647 w 108"/>
              <a:gd name="T67" fmla="*/ 2147483647 h 123"/>
              <a:gd name="T68" fmla="*/ 2147483647 w 108"/>
              <a:gd name="T69" fmla="*/ 2147483647 h 123"/>
              <a:gd name="T70" fmla="*/ 2147483647 w 108"/>
              <a:gd name="T71" fmla="*/ 2147483647 h 123"/>
              <a:gd name="T72" fmla="*/ 2147483647 w 108"/>
              <a:gd name="T73" fmla="*/ 2147483647 h 123"/>
              <a:gd name="T74" fmla="*/ 2147483647 w 108"/>
              <a:gd name="T75" fmla="*/ 2147483647 h 123"/>
              <a:gd name="T76" fmla="*/ 2147483647 w 108"/>
              <a:gd name="T77" fmla="*/ 2147483647 h 123"/>
              <a:gd name="T78" fmla="*/ 2147483647 w 108"/>
              <a:gd name="T79" fmla="*/ 2147483647 h 123"/>
              <a:gd name="T80" fmla="*/ 2147483647 w 108"/>
              <a:gd name="T81" fmla="*/ 2147483647 h 123"/>
              <a:gd name="T82" fmla="*/ 2147483647 w 108"/>
              <a:gd name="T83" fmla="*/ 2147483647 h 123"/>
              <a:gd name="T84" fmla="*/ 2147483647 w 108"/>
              <a:gd name="T85" fmla="*/ 2147483647 h 123"/>
              <a:gd name="T86" fmla="*/ 2147483647 w 108"/>
              <a:gd name="T87" fmla="*/ 2147483647 h 123"/>
              <a:gd name="T88" fmla="*/ 2147483647 w 108"/>
              <a:gd name="T89" fmla="*/ 2147483647 h 123"/>
              <a:gd name="T90" fmla="*/ 2147483647 w 108"/>
              <a:gd name="T91" fmla="*/ 2147483647 h 123"/>
              <a:gd name="T92" fmla="*/ 2147483647 w 108"/>
              <a:gd name="T93" fmla="*/ 2147483647 h 123"/>
              <a:gd name="T94" fmla="*/ 2147483647 w 108"/>
              <a:gd name="T95" fmla="*/ 2147483647 h 1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8"/>
              <a:gd name="T145" fmla="*/ 0 h 123"/>
              <a:gd name="T146" fmla="*/ 108 w 108"/>
              <a:gd name="T147" fmla="*/ 123 h 1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8" h="123">
                <a:moveTo>
                  <a:pt x="101" y="19"/>
                </a:moveTo>
                <a:cubicBezTo>
                  <a:pt x="96" y="5"/>
                  <a:pt x="96" y="5"/>
                  <a:pt x="96" y="5"/>
                </a:cubicBezTo>
                <a:cubicBezTo>
                  <a:pt x="95" y="2"/>
                  <a:pt x="92" y="0"/>
                  <a:pt x="89" y="0"/>
                </a:cubicBezTo>
                <a:cubicBezTo>
                  <a:pt x="20" y="0"/>
                  <a:pt x="20" y="0"/>
                  <a:pt x="20" y="0"/>
                </a:cubicBezTo>
                <a:cubicBezTo>
                  <a:pt x="16" y="0"/>
                  <a:pt x="13" y="2"/>
                  <a:pt x="12" y="5"/>
                </a:cubicBezTo>
                <a:cubicBezTo>
                  <a:pt x="8" y="19"/>
                  <a:pt x="8" y="19"/>
                  <a:pt x="8" y="19"/>
                </a:cubicBezTo>
                <a:cubicBezTo>
                  <a:pt x="4" y="20"/>
                  <a:pt x="0" y="23"/>
                  <a:pt x="0" y="27"/>
                </a:cubicBezTo>
                <a:cubicBezTo>
                  <a:pt x="0" y="39"/>
                  <a:pt x="0" y="39"/>
                  <a:pt x="0" y="39"/>
                </a:cubicBezTo>
                <a:cubicBezTo>
                  <a:pt x="0" y="43"/>
                  <a:pt x="4" y="46"/>
                  <a:pt x="8" y="46"/>
                </a:cubicBezTo>
                <a:cubicBezTo>
                  <a:pt x="12" y="46"/>
                  <a:pt x="12" y="46"/>
                  <a:pt x="12" y="46"/>
                </a:cubicBezTo>
                <a:cubicBezTo>
                  <a:pt x="12" y="47"/>
                  <a:pt x="12" y="47"/>
                  <a:pt x="12" y="47"/>
                </a:cubicBezTo>
                <a:cubicBezTo>
                  <a:pt x="20" y="116"/>
                  <a:pt x="20" y="116"/>
                  <a:pt x="20" y="116"/>
                </a:cubicBezTo>
                <a:cubicBezTo>
                  <a:pt x="20" y="120"/>
                  <a:pt x="23" y="123"/>
                  <a:pt x="27" y="123"/>
                </a:cubicBezTo>
                <a:cubicBezTo>
                  <a:pt x="81" y="123"/>
                  <a:pt x="81" y="123"/>
                  <a:pt x="81" y="123"/>
                </a:cubicBezTo>
                <a:cubicBezTo>
                  <a:pt x="85" y="123"/>
                  <a:pt x="88" y="120"/>
                  <a:pt x="89" y="116"/>
                </a:cubicBezTo>
                <a:cubicBezTo>
                  <a:pt x="96" y="47"/>
                  <a:pt x="96" y="47"/>
                  <a:pt x="96" y="47"/>
                </a:cubicBezTo>
                <a:cubicBezTo>
                  <a:pt x="96" y="46"/>
                  <a:pt x="96" y="46"/>
                  <a:pt x="96" y="46"/>
                </a:cubicBezTo>
                <a:cubicBezTo>
                  <a:pt x="100" y="46"/>
                  <a:pt x="100" y="46"/>
                  <a:pt x="100" y="46"/>
                </a:cubicBezTo>
                <a:cubicBezTo>
                  <a:pt x="104" y="46"/>
                  <a:pt x="108" y="43"/>
                  <a:pt x="108" y="39"/>
                </a:cubicBezTo>
                <a:cubicBezTo>
                  <a:pt x="108" y="27"/>
                  <a:pt x="108" y="27"/>
                  <a:pt x="108" y="27"/>
                </a:cubicBezTo>
                <a:cubicBezTo>
                  <a:pt x="108" y="23"/>
                  <a:pt x="105" y="20"/>
                  <a:pt x="101" y="19"/>
                </a:cubicBezTo>
                <a:close/>
                <a:moveTo>
                  <a:pt x="20" y="8"/>
                </a:moveTo>
                <a:cubicBezTo>
                  <a:pt x="89" y="8"/>
                  <a:pt x="89" y="8"/>
                  <a:pt x="89" y="8"/>
                </a:cubicBezTo>
                <a:cubicBezTo>
                  <a:pt x="92" y="19"/>
                  <a:pt x="92" y="19"/>
                  <a:pt x="92" y="19"/>
                </a:cubicBezTo>
                <a:cubicBezTo>
                  <a:pt x="16" y="19"/>
                  <a:pt x="16" y="19"/>
                  <a:pt x="16" y="19"/>
                </a:cubicBezTo>
                <a:lnTo>
                  <a:pt x="20" y="8"/>
                </a:lnTo>
                <a:close/>
                <a:moveTo>
                  <a:pt x="81" y="115"/>
                </a:moveTo>
                <a:cubicBezTo>
                  <a:pt x="27" y="115"/>
                  <a:pt x="27" y="115"/>
                  <a:pt x="27" y="115"/>
                </a:cubicBezTo>
                <a:cubicBezTo>
                  <a:pt x="26" y="104"/>
                  <a:pt x="26" y="104"/>
                  <a:pt x="26" y="104"/>
                </a:cubicBezTo>
                <a:cubicBezTo>
                  <a:pt x="82" y="104"/>
                  <a:pt x="82" y="104"/>
                  <a:pt x="82" y="104"/>
                </a:cubicBezTo>
                <a:lnTo>
                  <a:pt x="81" y="115"/>
                </a:lnTo>
                <a:close/>
                <a:moveTo>
                  <a:pt x="83" y="100"/>
                </a:moveTo>
                <a:cubicBezTo>
                  <a:pt x="26" y="100"/>
                  <a:pt x="26" y="100"/>
                  <a:pt x="26" y="100"/>
                </a:cubicBezTo>
                <a:cubicBezTo>
                  <a:pt x="21" y="62"/>
                  <a:pt x="21" y="62"/>
                  <a:pt x="21" y="62"/>
                </a:cubicBezTo>
                <a:cubicBezTo>
                  <a:pt x="87" y="62"/>
                  <a:pt x="87" y="62"/>
                  <a:pt x="87" y="62"/>
                </a:cubicBezTo>
                <a:lnTo>
                  <a:pt x="83" y="100"/>
                </a:lnTo>
                <a:close/>
                <a:moveTo>
                  <a:pt x="87" y="58"/>
                </a:moveTo>
                <a:cubicBezTo>
                  <a:pt x="21" y="58"/>
                  <a:pt x="21" y="58"/>
                  <a:pt x="21" y="58"/>
                </a:cubicBezTo>
                <a:cubicBezTo>
                  <a:pt x="20" y="46"/>
                  <a:pt x="20" y="46"/>
                  <a:pt x="20" y="46"/>
                </a:cubicBezTo>
                <a:cubicBezTo>
                  <a:pt x="89" y="46"/>
                  <a:pt x="89" y="46"/>
                  <a:pt x="89" y="46"/>
                </a:cubicBezTo>
                <a:lnTo>
                  <a:pt x="87" y="58"/>
                </a:lnTo>
                <a:close/>
                <a:moveTo>
                  <a:pt x="100" y="39"/>
                </a:moveTo>
                <a:cubicBezTo>
                  <a:pt x="8" y="39"/>
                  <a:pt x="8" y="39"/>
                  <a:pt x="8" y="39"/>
                </a:cubicBezTo>
                <a:cubicBezTo>
                  <a:pt x="8" y="27"/>
                  <a:pt x="8" y="27"/>
                  <a:pt x="8" y="27"/>
                </a:cubicBezTo>
                <a:cubicBezTo>
                  <a:pt x="100" y="27"/>
                  <a:pt x="100" y="27"/>
                  <a:pt x="100" y="27"/>
                </a:cubicBezTo>
                <a:lnTo>
                  <a:pt x="100" y="39"/>
                </a:lnTo>
                <a:close/>
                <a:moveTo>
                  <a:pt x="100" y="39"/>
                </a:moveTo>
                <a:cubicBezTo>
                  <a:pt x="100" y="39"/>
                  <a:pt x="100" y="39"/>
                  <a:pt x="100" y="3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21"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75" y="1633538"/>
            <a:ext cx="317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稻壳儿小白白(http://dwz.cn/Wu2U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675" y="1652588"/>
            <a:ext cx="457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稻壳儿小白白(http://dwz.cn/Wu2U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2913" y="1639888"/>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稻壳儿小白白(http://dwz.cn/Wu2UP)"/>
          <p:cNvSpPr>
            <a:spLocks noEditPoints="1"/>
          </p:cNvSpPr>
          <p:nvPr/>
        </p:nvSpPr>
        <p:spPr bwMode="auto">
          <a:xfrm>
            <a:off x="5451475" y="4764088"/>
            <a:ext cx="482600" cy="442912"/>
          </a:xfrm>
          <a:custGeom>
            <a:avLst/>
            <a:gdLst>
              <a:gd name="T0" fmla="*/ 2147483647 w 129"/>
              <a:gd name="T1" fmla="*/ 2147483647 h 118"/>
              <a:gd name="T2" fmla="*/ 2147483647 w 129"/>
              <a:gd name="T3" fmla="*/ 2147483647 h 118"/>
              <a:gd name="T4" fmla="*/ 2147483647 w 129"/>
              <a:gd name="T5" fmla="*/ 2147483647 h 118"/>
              <a:gd name="T6" fmla="*/ 2147483647 w 129"/>
              <a:gd name="T7" fmla="*/ 2147483647 h 118"/>
              <a:gd name="T8" fmla="*/ 2147483647 w 129"/>
              <a:gd name="T9" fmla="*/ 2147483647 h 118"/>
              <a:gd name="T10" fmla="*/ 2147483647 w 129"/>
              <a:gd name="T11" fmla="*/ 2147483647 h 118"/>
              <a:gd name="T12" fmla="*/ 2147483647 w 129"/>
              <a:gd name="T13" fmla="*/ 2147483647 h 118"/>
              <a:gd name="T14" fmla="*/ 2147483647 w 129"/>
              <a:gd name="T15" fmla="*/ 2147483647 h 118"/>
              <a:gd name="T16" fmla="*/ 2147483647 w 129"/>
              <a:gd name="T17" fmla="*/ 2147483647 h 118"/>
              <a:gd name="T18" fmla="*/ 2147483647 w 129"/>
              <a:gd name="T19" fmla="*/ 2147483647 h 118"/>
              <a:gd name="T20" fmla="*/ 2147483647 w 129"/>
              <a:gd name="T21" fmla="*/ 2147483647 h 118"/>
              <a:gd name="T22" fmla="*/ 2147483647 w 129"/>
              <a:gd name="T23" fmla="*/ 2147483647 h 118"/>
              <a:gd name="T24" fmla="*/ 2147483647 w 129"/>
              <a:gd name="T25" fmla="*/ 2147483647 h 118"/>
              <a:gd name="T26" fmla="*/ 2147483647 w 129"/>
              <a:gd name="T27" fmla="*/ 2147483647 h 118"/>
              <a:gd name="T28" fmla="*/ 2147483647 w 129"/>
              <a:gd name="T29" fmla="*/ 2147483647 h 118"/>
              <a:gd name="T30" fmla="*/ 2147483647 w 129"/>
              <a:gd name="T31" fmla="*/ 2147483647 h 118"/>
              <a:gd name="T32" fmla="*/ 2147483647 w 129"/>
              <a:gd name="T33" fmla="*/ 2147483647 h 118"/>
              <a:gd name="T34" fmla="*/ 2147483647 w 129"/>
              <a:gd name="T35" fmla="*/ 2147483647 h 118"/>
              <a:gd name="T36" fmla="*/ 2147483647 w 129"/>
              <a:gd name="T37" fmla="*/ 2147483647 h 118"/>
              <a:gd name="T38" fmla="*/ 2147483647 w 129"/>
              <a:gd name="T39" fmla="*/ 2147483647 h 118"/>
              <a:gd name="T40" fmla="*/ 2147483647 w 129"/>
              <a:gd name="T41" fmla="*/ 2147483647 h 118"/>
              <a:gd name="T42" fmla="*/ 2147483647 w 129"/>
              <a:gd name="T43" fmla="*/ 2147483647 h 118"/>
              <a:gd name="T44" fmla="*/ 2147483647 w 129"/>
              <a:gd name="T45" fmla="*/ 2147483647 h 118"/>
              <a:gd name="T46" fmla="*/ 2147483647 w 129"/>
              <a:gd name="T47" fmla="*/ 2147483647 h 118"/>
              <a:gd name="T48" fmla="*/ 2147483647 w 129"/>
              <a:gd name="T49" fmla="*/ 2147483647 h 118"/>
              <a:gd name="T50" fmla="*/ 2147483647 w 129"/>
              <a:gd name="T51" fmla="*/ 2147483647 h 118"/>
              <a:gd name="T52" fmla="*/ 2147483647 w 129"/>
              <a:gd name="T53" fmla="*/ 2147483647 h 1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9"/>
              <a:gd name="T82" fmla="*/ 0 h 118"/>
              <a:gd name="T83" fmla="*/ 129 w 129"/>
              <a:gd name="T84" fmla="*/ 118 h 1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9" h="118">
                <a:moveTo>
                  <a:pt x="116" y="14"/>
                </a:moveTo>
                <a:cubicBezTo>
                  <a:pt x="102" y="0"/>
                  <a:pt x="80" y="0"/>
                  <a:pt x="67" y="14"/>
                </a:cubicBezTo>
                <a:cubicBezTo>
                  <a:pt x="11" y="69"/>
                  <a:pt x="11" y="69"/>
                  <a:pt x="11" y="69"/>
                </a:cubicBezTo>
                <a:cubicBezTo>
                  <a:pt x="0" y="80"/>
                  <a:pt x="0" y="97"/>
                  <a:pt x="11" y="107"/>
                </a:cubicBezTo>
                <a:cubicBezTo>
                  <a:pt x="21" y="118"/>
                  <a:pt x="38" y="118"/>
                  <a:pt x="49" y="107"/>
                </a:cubicBezTo>
                <a:cubicBezTo>
                  <a:pt x="105" y="52"/>
                  <a:pt x="105" y="52"/>
                  <a:pt x="105" y="52"/>
                </a:cubicBezTo>
                <a:cubicBezTo>
                  <a:pt x="112" y="44"/>
                  <a:pt x="112" y="32"/>
                  <a:pt x="105" y="25"/>
                </a:cubicBezTo>
                <a:cubicBezTo>
                  <a:pt x="97" y="17"/>
                  <a:pt x="85" y="17"/>
                  <a:pt x="78" y="25"/>
                </a:cubicBezTo>
                <a:cubicBezTo>
                  <a:pt x="36" y="67"/>
                  <a:pt x="36" y="67"/>
                  <a:pt x="36" y="67"/>
                </a:cubicBezTo>
                <a:cubicBezTo>
                  <a:pt x="34" y="68"/>
                  <a:pt x="34" y="71"/>
                  <a:pt x="36" y="72"/>
                </a:cubicBezTo>
                <a:cubicBezTo>
                  <a:pt x="37" y="74"/>
                  <a:pt x="39" y="74"/>
                  <a:pt x="41" y="72"/>
                </a:cubicBezTo>
                <a:cubicBezTo>
                  <a:pt x="83" y="30"/>
                  <a:pt x="83" y="30"/>
                  <a:pt x="83" y="30"/>
                </a:cubicBezTo>
                <a:cubicBezTo>
                  <a:pt x="88" y="26"/>
                  <a:pt x="95" y="26"/>
                  <a:pt x="99" y="30"/>
                </a:cubicBezTo>
                <a:cubicBezTo>
                  <a:pt x="104" y="35"/>
                  <a:pt x="104" y="42"/>
                  <a:pt x="99" y="46"/>
                </a:cubicBezTo>
                <a:cubicBezTo>
                  <a:pt x="43" y="102"/>
                  <a:pt x="43" y="102"/>
                  <a:pt x="43" y="102"/>
                </a:cubicBezTo>
                <a:cubicBezTo>
                  <a:pt x="36" y="109"/>
                  <a:pt x="24" y="109"/>
                  <a:pt x="16" y="102"/>
                </a:cubicBezTo>
                <a:cubicBezTo>
                  <a:pt x="9" y="94"/>
                  <a:pt x="9" y="82"/>
                  <a:pt x="16" y="75"/>
                </a:cubicBezTo>
                <a:cubicBezTo>
                  <a:pt x="72" y="20"/>
                  <a:pt x="72" y="20"/>
                  <a:pt x="72" y="20"/>
                </a:cubicBezTo>
                <a:cubicBezTo>
                  <a:pt x="82" y="9"/>
                  <a:pt x="99" y="9"/>
                  <a:pt x="110" y="20"/>
                </a:cubicBezTo>
                <a:cubicBezTo>
                  <a:pt x="120" y="30"/>
                  <a:pt x="120" y="47"/>
                  <a:pt x="110" y="58"/>
                </a:cubicBezTo>
                <a:cubicBezTo>
                  <a:pt x="68" y="99"/>
                  <a:pt x="68" y="99"/>
                  <a:pt x="68" y="99"/>
                </a:cubicBezTo>
                <a:cubicBezTo>
                  <a:pt x="67" y="101"/>
                  <a:pt x="67" y="103"/>
                  <a:pt x="68" y="105"/>
                </a:cubicBezTo>
                <a:cubicBezTo>
                  <a:pt x="70" y="106"/>
                  <a:pt x="72" y="106"/>
                  <a:pt x="73" y="105"/>
                </a:cubicBezTo>
                <a:cubicBezTo>
                  <a:pt x="116" y="63"/>
                  <a:pt x="116" y="63"/>
                  <a:pt x="116" y="63"/>
                </a:cubicBezTo>
                <a:cubicBezTo>
                  <a:pt x="129" y="49"/>
                  <a:pt x="129" y="27"/>
                  <a:pt x="116" y="14"/>
                </a:cubicBezTo>
                <a:close/>
                <a:moveTo>
                  <a:pt x="116" y="14"/>
                </a:moveTo>
                <a:cubicBezTo>
                  <a:pt x="116" y="14"/>
                  <a:pt x="116" y="14"/>
                  <a:pt x="116"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25" name="稻壳儿小白白(http://dwz.cn/Wu2UP)"/>
          <p:cNvSpPr>
            <a:spLocks noEditPoints="1"/>
          </p:cNvSpPr>
          <p:nvPr/>
        </p:nvSpPr>
        <p:spPr bwMode="auto">
          <a:xfrm>
            <a:off x="6400800" y="1636713"/>
            <a:ext cx="314325" cy="460375"/>
          </a:xfrm>
          <a:custGeom>
            <a:avLst/>
            <a:gdLst>
              <a:gd name="T0" fmla="*/ 2147483647 w 85"/>
              <a:gd name="T1" fmla="*/ 2147483647 h 123"/>
              <a:gd name="T2" fmla="*/ 2147483647 w 85"/>
              <a:gd name="T3" fmla="*/ 2147483647 h 123"/>
              <a:gd name="T4" fmla="*/ 2147483647 w 85"/>
              <a:gd name="T5" fmla="*/ 2147483647 h 123"/>
              <a:gd name="T6" fmla="*/ 2147483647 w 85"/>
              <a:gd name="T7" fmla="*/ 2147483647 h 123"/>
              <a:gd name="T8" fmla="*/ 2147483647 w 85"/>
              <a:gd name="T9" fmla="*/ 2147483647 h 123"/>
              <a:gd name="T10" fmla="*/ 2147483647 w 85"/>
              <a:gd name="T11" fmla="*/ 2147483647 h 123"/>
              <a:gd name="T12" fmla="*/ 2147483647 w 85"/>
              <a:gd name="T13" fmla="*/ 2147483647 h 123"/>
              <a:gd name="T14" fmla="*/ 2147483647 w 85"/>
              <a:gd name="T15" fmla="*/ 2147483647 h 123"/>
              <a:gd name="T16" fmla="*/ 2147483647 w 85"/>
              <a:gd name="T17" fmla="*/ 2147483647 h 123"/>
              <a:gd name="T18" fmla="*/ 2147483647 w 85"/>
              <a:gd name="T19" fmla="*/ 2147483647 h 123"/>
              <a:gd name="T20" fmla="*/ 2147483647 w 85"/>
              <a:gd name="T21" fmla="*/ 2147483647 h 123"/>
              <a:gd name="T22" fmla="*/ 2147483647 w 85"/>
              <a:gd name="T23" fmla="*/ 2147483647 h 123"/>
              <a:gd name="T24" fmla="*/ 2147483647 w 85"/>
              <a:gd name="T25" fmla="*/ 2147483647 h 123"/>
              <a:gd name="T26" fmla="*/ 2147483647 w 85"/>
              <a:gd name="T27" fmla="*/ 2147483647 h 123"/>
              <a:gd name="T28" fmla="*/ 2147483647 w 85"/>
              <a:gd name="T29" fmla="*/ 2147483647 h 123"/>
              <a:gd name="T30" fmla="*/ 2147483647 w 85"/>
              <a:gd name="T31" fmla="*/ 2147483647 h 123"/>
              <a:gd name="T32" fmla="*/ 2147483647 w 85"/>
              <a:gd name="T33" fmla="*/ 2147483647 h 123"/>
              <a:gd name="T34" fmla="*/ 2147483647 w 85"/>
              <a:gd name="T35" fmla="*/ 2147483647 h 123"/>
              <a:gd name="T36" fmla="*/ 0 w 85"/>
              <a:gd name="T37" fmla="*/ 2147483647 h 123"/>
              <a:gd name="T38" fmla="*/ 0 w 85"/>
              <a:gd name="T39" fmla="*/ 2147483647 h 123"/>
              <a:gd name="T40" fmla="*/ 2147483647 w 85"/>
              <a:gd name="T41" fmla="*/ 0 h 123"/>
              <a:gd name="T42" fmla="*/ 2147483647 w 85"/>
              <a:gd name="T43" fmla="*/ 0 h 123"/>
              <a:gd name="T44" fmla="*/ 2147483647 w 85"/>
              <a:gd name="T45" fmla="*/ 2147483647 h 123"/>
              <a:gd name="T46" fmla="*/ 2147483647 w 85"/>
              <a:gd name="T47" fmla="*/ 2147483647 h 123"/>
              <a:gd name="T48" fmla="*/ 2147483647 w 85"/>
              <a:gd name="T49" fmla="*/ 2147483647 h 123"/>
              <a:gd name="T50" fmla="*/ 2147483647 w 85"/>
              <a:gd name="T51" fmla="*/ 2147483647 h 123"/>
              <a:gd name="T52" fmla="*/ 2147483647 w 85"/>
              <a:gd name="T53" fmla="*/ 2147483647 h 123"/>
              <a:gd name="T54" fmla="*/ 2147483647 w 85"/>
              <a:gd name="T55" fmla="*/ 2147483647 h 123"/>
              <a:gd name="T56" fmla="*/ 2147483647 w 85"/>
              <a:gd name="T57" fmla="*/ 2147483647 h 123"/>
              <a:gd name="T58" fmla="*/ 2147483647 w 85"/>
              <a:gd name="T59" fmla="*/ 2147483647 h 123"/>
              <a:gd name="T60" fmla="*/ 2147483647 w 85"/>
              <a:gd name="T61" fmla="*/ 2147483647 h 123"/>
              <a:gd name="T62" fmla="*/ 2147483647 w 85"/>
              <a:gd name="T63" fmla="*/ 2147483647 h 123"/>
              <a:gd name="T64" fmla="*/ 2147483647 w 85"/>
              <a:gd name="T65" fmla="*/ 2147483647 h 123"/>
              <a:gd name="T66" fmla="*/ 2147483647 w 85"/>
              <a:gd name="T67" fmla="*/ 2147483647 h 123"/>
              <a:gd name="T68" fmla="*/ 2147483647 w 85"/>
              <a:gd name="T69" fmla="*/ 2147483647 h 123"/>
              <a:gd name="T70" fmla="*/ 2147483647 w 85"/>
              <a:gd name="T71" fmla="*/ 2147483647 h 123"/>
              <a:gd name="T72" fmla="*/ 2147483647 w 85"/>
              <a:gd name="T73" fmla="*/ 2147483647 h 123"/>
              <a:gd name="T74" fmla="*/ 2147483647 w 85"/>
              <a:gd name="T75" fmla="*/ 2147483647 h 123"/>
              <a:gd name="T76" fmla="*/ 2147483647 w 85"/>
              <a:gd name="T77" fmla="*/ 2147483647 h 123"/>
              <a:gd name="T78" fmla="*/ 2147483647 w 85"/>
              <a:gd name="T79" fmla="*/ 2147483647 h 123"/>
              <a:gd name="T80" fmla="*/ 2147483647 w 85"/>
              <a:gd name="T81" fmla="*/ 2147483647 h 123"/>
              <a:gd name="T82" fmla="*/ 2147483647 w 85"/>
              <a:gd name="T83" fmla="*/ 2147483647 h 123"/>
              <a:gd name="T84" fmla="*/ 2147483647 w 85"/>
              <a:gd name="T85" fmla="*/ 2147483647 h 123"/>
              <a:gd name="T86" fmla="*/ 2147483647 w 85"/>
              <a:gd name="T87" fmla="*/ 2147483647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5"/>
              <a:gd name="T133" fmla="*/ 0 h 123"/>
              <a:gd name="T134" fmla="*/ 85 w 85"/>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5" h="123">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26" name="稻壳儿小白白(http://dwz.cn/Wu2U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8988" y="1639888"/>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7" name="稻壳儿小白白(http://dwz.cn/Wu2UP)"/>
          <p:cNvSpPr>
            <a:spLocks noEditPoints="1"/>
          </p:cNvSpPr>
          <p:nvPr/>
        </p:nvSpPr>
        <p:spPr bwMode="auto">
          <a:xfrm>
            <a:off x="7875588" y="1700213"/>
            <a:ext cx="460375" cy="334962"/>
          </a:xfrm>
          <a:custGeom>
            <a:avLst/>
            <a:gdLst>
              <a:gd name="T0" fmla="*/ 2147483647 w 123"/>
              <a:gd name="T1" fmla="*/ 2147483647 h 89"/>
              <a:gd name="T2" fmla="*/ 2147483647 w 123"/>
              <a:gd name="T3" fmla="*/ 0 h 89"/>
              <a:gd name="T4" fmla="*/ 2147483647 w 123"/>
              <a:gd name="T5" fmla="*/ 2147483647 h 89"/>
              <a:gd name="T6" fmla="*/ 2147483647 w 123"/>
              <a:gd name="T7" fmla="*/ 2147483647 h 89"/>
              <a:gd name="T8" fmla="*/ 2147483647 w 123"/>
              <a:gd name="T9" fmla="*/ 2147483647 h 89"/>
              <a:gd name="T10" fmla="*/ 2147483647 w 123"/>
              <a:gd name="T11" fmla="*/ 2147483647 h 89"/>
              <a:gd name="T12" fmla="*/ 0 w 123"/>
              <a:gd name="T13" fmla="*/ 2147483647 h 89"/>
              <a:gd name="T14" fmla="*/ 2147483647 w 123"/>
              <a:gd name="T15" fmla="*/ 2147483647 h 89"/>
              <a:gd name="T16" fmla="*/ 2147483647 w 123"/>
              <a:gd name="T17" fmla="*/ 2147483647 h 89"/>
              <a:gd name="T18" fmla="*/ 2147483647 w 123"/>
              <a:gd name="T19" fmla="*/ 2147483647 h 89"/>
              <a:gd name="T20" fmla="*/ 2147483647 w 123"/>
              <a:gd name="T21" fmla="*/ 2147483647 h 89"/>
              <a:gd name="T22" fmla="*/ 2147483647 w 123"/>
              <a:gd name="T23" fmla="*/ 2147483647 h 89"/>
              <a:gd name="T24" fmla="*/ 2147483647 w 123"/>
              <a:gd name="T25" fmla="*/ 2147483647 h 89"/>
              <a:gd name="T26" fmla="*/ 2147483647 w 123"/>
              <a:gd name="T27" fmla="*/ 2147483647 h 89"/>
              <a:gd name="T28" fmla="*/ 2147483647 w 123"/>
              <a:gd name="T29" fmla="*/ 2147483647 h 89"/>
              <a:gd name="T30" fmla="*/ 2147483647 w 123"/>
              <a:gd name="T31" fmla="*/ 2147483647 h 89"/>
              <a:gd name="T32" fmla="*/ 2147483647 w 123"/>
              <a:gd name="T33" fmla="*/ 2147483647 h 89"/>
              <a:gd name="T34" fmla="*/ 2147483647 w 123"/>
              <a:gd name="T35" fmla="*/ 2147483647 h 89"/>
              <a:gd name="T36" fmla="*/ 2147483647 w 123"/>
              <a:gd name="T37" fmla="*/ 2147483647 h 89"/>
              <a:gd name="T38" fmla="*/ 2147483647 w 123"/>
              <a:gd name="T39" fmla="*/ 2147483647 h 89"/>
              <a:gd name="T40" fmla="*/ 2147483647 w 123"/>
              <a:gd name="T41" fmla="*/ 2147483647 h 89"/>
              <a:gd name="T42" fmla="*/ 2147483647 w 123"/>
              <a:gd name="T43" fmla="*/ 2147483647 h 89"/>
              <a:gd name="T44" fmla="*/ 2147483647 w 123"/>
              <a:gd name="T45" fmla="*/ 2147483647 h 89"/>
              <a:gd name="T46" fmla="*/ 2147483647 w 123"/>
              <a:gd name="T47" fmla="*/ 2147483647 h 89"/>
              <a:gd name="T48" fmla="*/ 2147483647 w 123"/>
              <a:gd name="T49" fmla="*/ 2147483647 h 89"/>
              <a:gd name="T50" fmla="*/ 2147483647 w 123"/>
              <a:gd name="T51" fmla="*/ 2147483647 h 89"/>
              <a:gd name="T52" fmla="*/ 2147483647 w 123"/>
              <a:gd name="T53" fmla="*/ 2147483647 h 89"/>
              <a:gd name="T54" fmla="*/ 2147483647 w 123"/>
              <a:gd name="T55" fmla="*/ 2147483647 h 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89"/>
              <a:gd name="T86" fmla="*/ 123 w 123"/>
              <a:gd name="T87" fmla="*/ 89 h 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89">
                <a:moveTo>
                  <a:pt x="100" y="32"/>
                </a:moveTo>
                <a:cubicBezTo>
                  <a:pt x="98" y="14"/>
                  <a:pt x="83" y="0"/>
                  <a:pt x="65" y="0"/>
                </a:cubicBezTo>
                <a:cubicBezTo>
                  <a:pt x="51" y="0"/>
                  <a:pt x="40" y="9"/>
                  <a:pt x="34" y="20"/>
                </a:cubicBezTo>
                <a:cubicBezTo>
                  <a:pt x="32" y="20"/>
                  <a:pt x="31" y="20"/>
                  <a:pt x="29" y="20"/>
                </a:cubicBezTo>
                <a:cubicBezTo>
                  <a:pt x="19" y="20"/>
                  <a:pt x="12" y="27"/>
                  <a:pt x="12" y="37"/>
                </a:cubicBezTo>
                <a:cubicBezTo>
                  <a:pt x="12" y="39"/>
                  <a:pt x="12" y="40"/>
                  <a:pt x="13" y="42"/>
                </a:cubicBezTo>
                <a:cubicBezTo>
                  <a:pt x="5" y="47"/>
                  <a:pt x="0" y="54"/>
                  <a:pt x="0" y="64"/>
                </a:cubicBezTo>
                <a:cubicBezTo>
                  <a:pt x="0" y="77"/>
                  <a:pt x="11" y="89"/>
                  <a:pt x="25" y="89"/>
                </a:cubicBezTo>
                <a:cubicBezTo>
                  <a:pt x="94" y="89"/>
                  <a:pt x="94" y="89"/>
                  <a:pt x="94" y="89"/>
                </a:cubicBezTo>
                <a:cubicBezTo>
                  <a:pt x="110" y="89"/>
                  <a:pt x="123" y="76"/>
                  <a:pt x="123" y="60"/>
                </a:cubicBezTo>
                <a:cubicBezTo>
                  <a:pt x="123" y="46"/>
                  <a:pt x="113" y="34"/>
                  <a:pt x="100" y="32"/>
                </a:cubicBezTo>
                <a:close/>
                <a:moveTo>
                  <a:pt x="94" y="81"/>
                </a:moveTo>
                <a:cubicBezTo>
                  <a:pt x="94" y="81"/>
                  <a:pt x="94" y="81"/>
                  <a:pt x="94" y="81"/>
                </a:cubicBezTo>
                <a:cubicBezTo>
                  <a:pt x="25" y="81"/>
                  <a:pt x="25" y="81"/>
                  <a:pt x="25" y="81"/>
                </a:cubicBezTo>
                <a:cubicBezTo>
                  <a:pt x="16" y="81"/>
                  <a:pt x="8" y="73"/>
                  <a:pt x="8" y="64"/>
                </a:cubicBezTo>
                <a:cubicBezTo>
                  <a:pt x="8" y="58"/>
                  <a:pt x="11" y="52"/>
                  <a:pt x="16" y="49"/>
                </a:cubicBezTo>
                <a:cubicBezTo>
                  <a:pt x="22" y="46"/>
                  <a:pt x="22" y="45"/>
                  <a:pt x="20" y="40"/>
                </a:cubicBezTo>
                <a:cubicBezTo>
                  <a:pt x="20" y="39"/>
                  <a:pt x="19" y="38"/>
                  <a:pt x="19" y="37"/>
                </a:cubicBezTo>
                <a:cubicBezTo>
                  <a:pt x="19" y="32"/>
                  <a:pt x="24" y="27"/>
                  <a:pt x="29" y="27"/>
                </a:cubicBezTo>
                <a:cubicBezTo>
                  <a:pt x="29" y="27"/>
                  <a:pt x="31" y="27"/>
                  <a:pt x="34" y="28"/>
                </a:cubicBezTo>
                <a:cubicBezTo>
                  <a:pt x="39" y="30"/>
                  <a:pt x="39" y="28"/>
                  <a:pt x="41" y="24"/>
                </a:cubicBezTo>
                <a:cubicBezTo>
                  <a:pt x="46" y="14"/>
                  <a:pt x="55" y="8"/>
                  <a:pt x="65" y="8"/>
                </a:cubicBezTo>
                <a:cubicBezTo>
                  <a:pt x="79" y="8"/>
                  <a:pt x="91" y="18"/>
                  <a:pt x="92" y="32"/>
                </a:cubicBezTo>
                <a:cubicBezTo>
                  <a:pt x="92" y="38"/>
                  <a:pt x="92" y="38"/>
                  <a:pt x="98" y="39"/>
                </a:cubicBezTo>
                <a:cubicBezTo>
                  <a:pt x="108" y="41"/>
                  <a:pt x="115" y="50"/>
                  <a:pt x="115" y="60"/>
                </a:cubicBezTo>
                <a:cubicBezTo>
                  <a:pt x="115" y="71"/>
                  <a:pt x="106" y="81"/>
                  <a:pt x="94" y="81"/>
                </a:cubicBezTo>
                <a:close/>
                <a:moveTo>
                  <a:pt x="94" y="81"/>
                </a:moveTo>
                <a:cubicBezTo>
                  <a:pt x="94" y="81"/>
                  <a:pt x="94" y="81"/>
                  <a:pt x="94"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28" name="稻壳儿小白白(http://dwz.cn/Wu2UP)"/>
          <p:cNvSpPr>
            <a:spLocks noEditPoints="1"/>
          </p:cNvSpPr>
          <p:nvPr/>
        </p:nvSpPr>
        <p:spPr bwMode="auto">
          <a:xfrm>
            <a:off x="8758238" y="1666875"/>
            <a:ext cx="460375" cy="400050"/>
          </a:xfrm>
          <a:custGeom>
            <a:avLst/>
            <a:gdLst>
              <a:gd name="T0" fmla="*/ 2147483647 w 123"/>
              <a:gd name="T1" fmla="*/ 2147483647 h 107"/>
              <a:gd name="T2" fmla="*/ 2147483647 w 123"/>
              <a:gd name="T3" fmla="*/ 2147483647 h 107"/>
              <a:gd name="T4" fmla="*/ 2147483647 w 123"/>
              <a:gd name="T5" fmla="*/ 2147483647 h 107"/>
              <a:gd name="T6" fmla="*/ 2147483647 w 123"/>
              <a:gd name="T7" fmla="*/ 2147483647 h 107"/>
              <a:gd name="T8" fmla="*/ 2147483647 w 123"/>
              <a:gd name="T9" fmla="*/ 2147483647 h 107"/>
              <a:gd name="T10" fmla="*/ 2147483647 w 123"/>
              <a:gd name="T11" fmla="*/ 2147483647 h 107"/>
              <a:gd name="T12" fmla="*/ 2147483647 w 123"/>
              <a:gd name="T13" fmla="*/ 2147483647 h 107"/>
              <a:gd name="T14" fmla="*/ 2147483647 w 123"/>
              <a:gd name="T15" fmla="*/ 2147483647 h 107"/>
              <a:gd name="T16" fmla="*/ 2147483647 w 123"/>
              <a:gd name="T17" fmla="*/ 2147483647 h 107"/>
              <a:gd name="T18" fmla="*/ 2147483647 w 123"/>
              <a:gd name="T19" fmla="*/ 2147483647 h 107"/>
              <a:gd name="T20" fmla="*/ 2147483647 w 123"/>
              <a:gd name="T21" fmla="*/ 2147483647 h 107"/>
              <a:gd name="T22" fmla="*/ 2147483647 w 123"/>
              <a:gd name="T23" fmla="*/ 2147483647 h 107"/>
              <a:gd name="T24" fmla="*/ 2147483647 w 123"/>
              <a:gd name="T25" fmla="*/ 2147483647 h 107"/>
              <a:gd name="T26" fmla="*/ 2147483647 w 123"/>
              <a:gd name="T27" fmla="*/ 2147483647 h 107"/>
              <a:gd name="T28" fmla="*/ 2147483647 w 123"/>
              <a:gd name="T29" fmla="*/ 2147483647 h 107"/>
              <a:gd name="T30" fmla="*/ 2147483647 w 123"/>
              <a:gd name="T31" fmla="*/ 2147483647 h 107"/>
              <a:gd name="T32" fmla="*/ 2147483647 w 123"/>
              <a:gd name="T33" fmla="*/ 2147483647 h 107"/>
              <a:gd name="T34" fmla="*/ 2147483647 w 123"/>
              <a:gd name="T35" fmla="*/ 2147483647 h 107"/>
              <a:gd name="T36" fmla="*/ 2147483647 w 123"/>
              <a:gd name="T37" fmla="*/ 2147483647 h 107"/>
              <a:gd name="T38" fmla="*/ 0 w 123"/>
              <a:gd name="T39" fmla="*/ 2147483647 h 107"/>
              <a:gd name="T40" fmla="*/ 2147483647 w 123"/>
              <a:gd name="T41" fmla="*/ 2147483647 h 107"/>
              <a:gd name="T42" fmla="*/ 2147483647 w 123"/>
              <a:gd name="T43" fmla="*/ 0 h 107"/>
              <a:gd name="T44" fmla="*/ 2147483647 w 123"/>
              <a:gd name="T45" fmla="*/ 0 h 107"/>
              <a:gd name="T46" fmla="*/ 2147483647 w 123"/>
              <a:gd name="T47" fmla="*/ 0 h 107"/>
              <a:gd name="T48" fmla="*/ 2147483647 w 123"/>
              <a:gd name="T49" fmla="*/ 2147483647 h 107"/>
              <a:gd name="T50" fmla="*/ 2147483647 w 123"/>
              <a:gd name="T51" fmla="*/ 2147483647 h 107"/>
              <a:gd name="T52" fmla="*/ 2147483647 w 123"/>
              <a:gd name="T53" fmla="*/ 2147483647 h 107"/>
              <a:gd name="T54" fmla="*/ 2147483647 w 123"/>
              <a:gd name="T55" fmla="*/ 2147483647 h 107"/>
              <a:gd name="T56" fmla="*/ 2147483647 w 123"/>
              <a:gd name="T57" fmla="*/ 2147483647 h 107"/>
              <a:gd name="T58" fmla="*/ 2147483647 w 123"/>
              <a:gd name="T59" fmla="*/ 2147483647 h 107"/>
              <a:gd name="T60" fmla="*/ 2147483647 w 123"/>
              <a:gd name="T61" fmla="*/ 2147483647 h 107"/>
              <a:gd name="T62" fmla="*/ 2147483647 w 123"/>
              <a:gd name="T63" fmla="*/ 2147483647 h 107"/>
              <a:gd name="T64" fmla="*/ 2147483647 w 123"/>
              <a:gd name="T65" fmla="*/ 2147483647 h 107"/>
              <a:gd name="T66" fmla="*/ 2147483647 w 123"/>
              <a:gd name="T67" fmla="*/ 2147483647 h 107"/>
              <a:gd name="T68" fmla="*/ 2147483647 w 123"/>
              <a:gd name="T69" fmla="*/ 2147483647 h 107"/>
              <a:gd name="T70" fmla="*/ 2147483647 w 123"/>
              <a:gd name="T71" fmla="*/ 2147483647 h 107"/>
              <a:gd name="T72" fmla="*/ 2147483647 w 123"/>
              <a:gd name="T73" fmla="*/ 2147483647 h 107"/>
              <a:gd name="T74" fmla="*/ 2147483647 w 123"/>
              <a:gd name="T75" fmla="*/ 2147483647 h 107"/>
              <a:gd name="T76" fmla="*/ 2147483647 w 123"/>
              <a:gd name="T77" fmla="*/ 2147483647 h 107"/>
              <a:gd name="T78" fmla="*/ 2147483647 w 123"/>
              <a:gd name="T79" fmla="*/ 2147483647 h 107"/>
              <a:gd name="T80" fmla="*/ 2147483647 w 123"/>
              <a:gd name="T81" fmla="*/ 2147483647 h 107"/>
              <a:gd name="T82" fmla="*/ 2147483647 w 123"/>
              <a:gd name="T83" fmla="*/ 2147483647 h 107"/>
              <a:gd name="T84" fmla="*/ 2147483647 w 123"/>
              <a:gd name="T85" fmla="*/ 2147483647 h 107"/>
              <a:gd name="T86" fmla="*/ 2147483647 w 123"/>
              <a:gd name="T87" fmla="*/ 2147483647 h 107"/>
              <a:gd name="T88" fmla="*/ 2147483647 w 123"/>
              <a:gd name="T89" fmla="*/ 2147483647 h 107"/>
              <a:gd name="T90" fmla="*/ 2147483647 w 123"/>
              <a:gd name="T91" fmla="*/ 2147483647 h 107"/>
              <a:gd name="T92" fmla="*/ 2147483647 w 123"/>
              <a:gd name="T93" fmla="*/ 2147483647 h 107"/>
              <a:gd name="T94" fmla="*/ 2147483647 w 123"/>
              <a:gd name="T95" fmla="*/ 2147483647 h 107"/>
              <a:gd name="T96" fmla="*/ 2147483647 w 123"/>
              <a:gd name="T97" fmla="*/ 2147483647 h 107"/>
              <a:gd name="T98" fmla="*/ 2147483647 w 123"/>
              <a:gd name="T99" fmla="*/ 2147483647 h 107"/>
              <a:gd name="T100" fmla="*/ 2147483647 w 123"/>
              <a:gd name="T101" fmla="*/ 2147483647 h 1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3"/>
              <a:gd name="T154" fmla="*/ 0 h 107"/>
              <a:gd name="T155" fmla="*/ 123 w 123"/>
              <a:gd name="T156" fmla="*/ 107 h 1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3" h="107">
                <a:moveTo>
                  <a:pt x="123" y="100"/>
                </a:moveTo>
                <a:cubicBezTo>
                  <a:pt x="123" y="104"/>
                  <a:pt x="119" y="107"/>
                  <a:pt x="115" y="107"/>
                </a:cubicBezTo>
                <a:cubicBezTo>
                  <a:pt x="111" y="107"/>
                  <a:pt x="107" y="104"/>
                  <a:pt x="107" y="100"/>
                </a:cubicBezTo>
                <a:cubicBezTo>
                  <a:pt x="107" y="95"/>
                  <a:pt x="111" y="84"/>
                  <a:pt x="115" y="84"/>
                </a:cubicBezTo>
                <a:cubicBezTo>
                  <a:pt x="119" y="84"/>
                  <a:pt x="123" y="95"/>
                  <a:pt x="123" y="100"/>
                </a:cubicBezTo>
                <a:close/>
                <a:moveTo>
                  <a:pt x="111" y="42"/>
                </a:moveTo>
                <a:cubicBezTo>
                  <a:pt x="111" y="77"/>
                  <a:pt x="111" y="77"/>
                  <a:pt x="111" y="77"/>
                </a:cubicBezTo>
                <a:cubicBezTo>
                  <a:pt x="111" y="79"/>
                  <a:pt x="113" y="80"/>
                  <a:pt x="115" y="80"/>
                </a:cubicBezTo>
                <a:cubicBezTo>
                  <a:pt x="117" y="80"/>
                  <a:pt x="119" y="79"/>
                  <a:pt x="119" y="77"/>
                </a:cubicBezTo>
                <a:cubicBezTo>
                  <a:pt x="119" y="42"/>
                  <a:pt x="119" y="42"/>
                  <a:pt x="119" y="42"/>
                </a:cubicBezTo>
                <a:cubicBezTo>
                  <a:pt x="119" y="40"/>
                  <a:pt x="117" y="38"/>
                  <a:pt x="115" y="38"/>
                </a:cubicBezTo>
                <a:cubicBezTo>
                  <a:pt x="113" y="38"/>
                  <a:pt x="111" y="40"/>
                  <a:pt x="111" y="42"/>
                </a:cubicBezTo>
                <a:close/>
                <a:moveTo>
                  <a:pt x="114" y="34"/>
                </a:moveTo>
                <a:cubicBezTo>
                  <a:pt x="104" y="36"/>
                  <a:pt x="104" y="36"/>
                  <a:pt x="104" y="36"/>
                </a:cubicBezTo>
                <a:cubicBezTo>
                  <a:pt x="104" y="69"/>
                  <a:pt x="104" y="69"/>
                  <a:pt x="104" y="69"/>
                </a:cubicBezTo>
                <a:cubicBezTo>
                  <a:pt x="104" y="79"/>
                  <a:pt x="92" y="88"/>
                  <a:pt x="61" y="88"/>
                </a:cubicBezTo>
                <a:cubicBezTo>
                  <a:pt x="31" y="88"/>
                  <a:pt x="19" y="79"/>
                  <a:pt x="19" y="69"/>
                </a:cubicBezTo>
                <a:cubicBezTo>
                  <a:pt x="19" y="36"/>
                  <a:pt x="19" y="36"/>
                  <a:pt x="19" y="36"/>
                </a:cubicBezTo>
                <a:cubicBezTo>
                  <a:pt x="9" y="34"/>
                  <a:pt x="9" y="34"/>
                  <a:pt x="9" y="34"/>
                </a:cubicBezTo>
                <a:cubicBezTo>
                  <a:pt x="4" y="33"/>
                  <a:pt x="0" y="28"/>
                  <a:pt x="0" y="23"/>
                </a:cubicBezTo>
                <a:cubicBezTo>
                  <a:pt x="0" y="17"/>
                  <a:pt x="4" y="13"/>
                  <a:pt x="9" y="12"/>
                </a:cubicBezTo>
                <a:cubicBezTo>
                  <a:pt x="59" y="0"/>
                  <a:pt x="59" y="0"/>
                  <a:pt x="59" y="0"/>
                </a:cubicBezTo>
                <a:cubicBezTo>
                  <a:pt x="60" y="0"/>
                  <a:pt x="61" y="0"/>
                  <a:pt x="61" y="0"/>
                </a:cubicBezTo>
                <a:cubicBezTo>
                  <a:pt x="62" y="0"/>
                  <a:pt x="63" y="0"/>
                  <a:pt x="64" y="0"/>
                </a:cubicBezTo>
                <a:cubicBezTo>
                  <a:pt x="114" y="12"/>
                  <a:pt x="114" y="12"/>
                  <a:pt x="114" y="12"/>
                </a:cubicBezTo>
                <a:cubicBezTo>
                  <a:pt x="119" y="13"/>
                  <a:pt x="123" y="17"/>
                  <a:pt x="123" y="23"/>
                </a:cubicBezTo>
                <a:cubicBezTo>
                  <a:pt x="123" y="28"/>
                  <a:pt x="119" y="33"/>
                  <a:pt x="114" y="34"/>
                </a:cubicBezTo>
                <a:close/>
                <a:moveTo>
                  <a:pt x="96" y="38"/>
                </a:moveTo>
                <a:cubicBezTo>
                  <a:pt x="64" y="46"/>
                  <a:pt x="64" y="46"/>
                  <a:pt x="64" y="46"/>
                </a:cubicBezTo>
                <a:cubicBezTo>
                  <a:pt x="63" y="46"/>
                  <a:pt x="62" y="46"/>
                  <a:pt x="61" y="46"/>
                </a:cubicBezTo>
                <a:cubicBezTo>
                  <a:pt x="61" y="46"/>
                  <a:pt x="60" y="46"/>
                  <a:pt x="59" y="46"/>
                </a:cubicBezTo>
                <a:cubicBezTo>
                  <a:pt x="27" y="38"/>
                  <a:pt x="27" y="38"/>
                  <a:pt x="27" y="38"/>
                </a:cubicBezTo>
                <a:cubicBezTo>
                  <a:pt x="27" y="69"/>
                  <a:pt x="27" y="69"/>
                  <a:pt x="27" y="69"/>
                </a:cubicBezTo>
                <a:cubicBezTo>
                  <a:pt x="27" y="73"/>
                  <a:pt x="38" y="80"/>
                  <a:pt x="61" y="80"/>
                </a:cubicBezTo>
                <a:cubicBezTo>
                  <a:pt x="84" y="80"/>
                  <a:pt x="96" y="73"/>
                  <a:pt x="96" y="69"/>
                </a:cubicBezTo>
                <a:lnTo>
                  <a:pt x="96" y="38"/>
                </a:lnTo>
                <a:close/>
                <a:moveTo>
                  <a:pt x="112" y="27"/>
                </a:moveTo>
                <a:cubicBezTo>
                  <a:pt x="114" y="26"/>
                  <a:pt x="115" y="25"/>
                  <a:pt x="115" y="23"/>
                </a:cubicBezTo>
                <a:cubicBezTo>
                  <a:pt x="115" y="21"/>
                  <a:pt x="114" y="19"/>
                  <a:pt x="112" y="19"/>
                </a:cubicBezTo>
                <a:cubicBezTo>
                  <a:pt x="62" y="8"/>
                  <a:pt x="62" y="8"/>
                  <a:pt x="62" y="8"/>
                </a:cubicBezTo>
                <a:cubicBezTo>
                  <a:pt x="61" y="7"/>
                  <a:pt x="61" y="7"/>
                  <a:pt x="61" y="7"/>
                </a:cubicBezTo>
                <a:cubicBezTo>
                  <a:pt x="61" y="8"/>
                  <a:pt x="61" y="8"/>
                  <a:pt x="61" y="8"/>
                </a:cubicBezTo>
                <a:cubicBezTo>
                  <a:pt x="11" y="19"/>
                  <a:pt x="11" y="19"/>
                  <a:pt x="11" y="19"/>
                </a:cubicBezTo>
                <a:cubicBezTo>
                  <a:pt x="9" y="19"/>
                  <a:pt x="8" y="21"/>
                  <a:pt x="8" y="23"/>
                </a:cubicBezTo>
                <a:cubicBezTo>
                  <a:pt x="8" y="25"/>
                  <a:pt x="9" y="26"/>
                  <a:pt x="11" y="27"/>
                </a:cubicBezTo>
                <a:cubicBezTo>
                  <a:pt x="61" y="38"/>
                  <a:pt x="61" y="38"/>
                  <a:pt x="61" y="38"/>
                </a:cubicBezTo>
                <a:cubicBezTo>
                  <a:pt x="61" y="38"/>
                  <a:pt x="61" y="38"/>
                  <a:pt x="61" y="38"/>
                </a:cubicBezTo>
                <a:cubicBezTo>
                  <a:pt x="62" y="38"/>
                  <a:pt x="62" y="38"/>
                  <a:pt x="62" y="38"/>
                </a:cubicBezTo>
                <a:lnTo>
                  <a:pt x="112" y="27"/>
                </a:lnTo>
                <a:close/>
                <a:moveTo>
                  <a:pt x="112" y="27"/>
                </a:moveTo>
                <a:cubicBezTo>
                  <a:pt x="112" y="27"/>
                  <a:pt x="112" y="27"/>
                  <a:pt x="112"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29" name="稻壳儿小白白(http://dwz.cn/Wu2UP)"/>
          <p:cNvSpPr>
            <a:spLocks noEditPoints="1"/>
          </p:cNvSpPr>
          <p:nvPr/>
        </p:nvSpPr>
        <p:spPr bwMode="auto">
          <a:xfrm>
            <a:off x="9640888" y="1651000"/>
            <a:ext cx="430212" cy="428625"/>
          </a:xfrm>
          <a:custGeom>
            <a:avLst/>
            <a:gdLst>
              <a:gd name="T0" fmla="*/ 2147483647 w 115"/>
              <a:gd name="T1" fmla="*/ 2147483647 h 114"/>
              <a:gd name="T2" fmla="*/ 2147483647 w 115"/>
              <a:gd name="T3" fmla="*/ 2147483647 h 114"/>
              <a:gd name="T4" fmla="*/ 2147483647 w 115"/>
              <a:gd name="T5" fmla="*/ 2147483647 h 114"/>
              <a:gd name="T6" fmla="*/ 2147483647 w 115"/>
              <a:gd name="T7" fmla="*/ 2147483647 h 114"/>
              <a:gd name="T8" fmla="*/ 2147483647 w 115"/>
              <a:gd name="T9" fmla="*/ 0 h 114"/>
              <a:gd name="T10" fmla="*/ 2147483647 w 115"/>
              <a:gd name="T11" fmla="*/ 2147483647 h 114"/>
              <a:gd name="T12" fmla="*/ 2147483647 w 115"/>
              <a:gd name="T13" fmla="*/ 2147483647 h 114"/>
              <a:gd name="T14" fmla="*/ 2147483647 w 115"/>
              <a:gd name="T15" fmla="*/ 2147483647 h 114"/>
              <a:gd name="T16" fmla="*/ 2147483647 w 115"/>
              <a:gd name="T17" fmla="*/ 2147483647 h 114"/>
              <a:gd name="T18" fmla="*/ 2147483647 w 115"/>
              <a:gd name="T19" fmla="*/ 2147483647 h 114"/>
              <a:gd name="T20" fmla="*/ 2147483647 w 115"/>
              <a:gd name="T21" fmla="*/ 2147483647 h 114"/>
              <a:gd name="T22" fmla="*/ 2147483647 w 115"/>
              <a:gd name="T23" fmla="*/ 2147483647 h 114"/>
              <a:gd name="T24" fmla="*/ 2147483647 w 115"/>
              <a:gd name="T25" fmla="*/ 2147483647 h 114"/>
              <a:gd name="T26" fmla="*/ 2147483647 w 115"/>
              <a:gd name="T27" fmla="*/ 2147483647 h 114"/>
              <a:gd name="T28" fmla="*/ 2147483647 w 115"/>
              <a:gd name="T29" fmla="*/ 2147483647 h 114"/>
              <a:gd name="T30" fmla="*/ 2147483647 w 115"/>
              <a:gd name="T31" fmla="*/ 2147483647 h 114"/>
              <a:gd name="T32" fmla="*/ 2147483647 w 115"/>
              <a:gd name="T33" fmla="*/ 2147483647 h 114"/>
              <a:gd name="T34" fmla="*/ 2147483647 w 115"/>
              <a:gd name="T35" fmla="*/ 2147483647 h 114"/>
              <a:gd name="T36" fmla="*/ 2147483647 w 115"/>
              <a:gd name="T37" fmla="*/ 2147483647 h 114"/>
              <a:gd name="T38" fmla="*/ 2147483647 w 115"/>
              <a:gd name="T39" fmla="*/ 2147483647 h 114"/>
              <a:gd name="T40" fmla="*/ 2147483647 w 115"/>
              <a:gd name="T41" fmla="*/ 2147483647 h 114"/>
              <a:gd name="T42" fmla="*/ 2147483647 w 115"/>
              <a:gd name="T43" fmla="*/ 2147483647 h 114"/>
              <a:gd name="T44" fmla="*/ 2147483647 w 115"/>
              <a:gd name="T45" fmla="*/ 2147483647 h 114"/>
              <a:gd name="T46" fmla="*/ 2147483647 w 115"/>
              <a:gd name="T47" fmla="*/ 2147483647 h 114"/>
              <a:gd name="T48" fmla="*/ 2147483647 w 115"/>
              <a:gd name="T49" fmla="*/ 2147483647 h 114"/>
              <a:gd name="T50" fmla="*/ 2147483647 w 115"/>
              <a:gd name="T51" fmla="*/ 2147483647 h 114"/>
              <a:gd name="T52" fmla="*/ 2147483647 w 115"/>
              <a:gd name="T53" fmla="*/ 2147483647 h 114"/>
              <a:gd name="T54" fmla="*/ 2147483647 w 115"/>
              <a:gd name="T55" fmla="*/ 2147483647 h 114"/>
              <a:gd name="T56" fmla="*/ 2147483647 w 115"/>
              <a:gd name="T57" fmla="*/ 2147483647 h 114"/>
              <a:gd name="T58" fmla="*/ 2147483647 w 115"/>
              <a:gd name="T59" fmla="*/ 2147483647 h 114"/>
              <a:gd name="T60" fmla="*/ 2147483647 w 115"/>
              <a:gd name="T61" fmla="*/ 2147483647 h 114"/>
              <a:gd name="T62" fmla="*/ 2147483647 w 115"/>
              <a:gd name="T63" fmla="*/ 2147483647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5"/>
              <a:gd name="T97" fmla="*/ 0 h 114"/>
              <a:gd name="T98" fmla="*/ 115 w 115"/>
              <a:gd name="T99" fmla="*/ 114 h 1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5" h="114">
                <a:moveTo>
                  <a:pt x="111" y="101"/>
                </a:moveTo>
                <a:cubicBezTo>
                  <a:pt x="110" y="101"/>
                  <a:pt x="97" y="92"/>
                  <a:pt x="78" y="88"/>
                </a:cubicBezTo>
                <a:cubicBezTo>
                  <a:pt x="85" y="79"/>
                  <a:pt x="90" y="67"/>
                  <a:pt x="92" y="59"/>
                </a:cubicBezTo>
                <a:cubicBezTo>
                  <a:pt x="94" y="48"/>
                  <a:pt x="93" y="26"/>
                  <a:pt x="83" y="12"/>
                </a:cubicBezTo>
                <a:cubicBezTo>
                  <a:pt x="76" y="4"/>
                  <a:pt x="68" y="0"/>
                  <a:pt x="57" y="0"/>
                </a:cubicBezTo>
                <a:cubicBezTo>
                  <a:pt x="47" y="0"/>
                  <a:pt x="38" y="4"/>
                  <a:pt x="32" y="12"/>
                </a:cubicBezTo>
                <a:cubicBezTo>
                  <a:pt x="21" y="26"/>
                  <a:pt x="20" y="48"/>
                  <a:pt x="23" y="59"/>
                </a:cubicBezTo>
                <a:cubicBezTo>
                  <a:pt x="25" y="67"/>
                  <a:pt x="29" y="79"/>
                  <a:pt x="36" y="88"/>
                </a:cubicBezTo>
                <a:cubicBezTo>
                  <a:pt x="17" y="92"/>
                  <a:pt x="4" y="101"/>
                  <a:pt x="3" y="101"/>
                </a:cubicBezTo>
                <a:cubicBezTo>
                  <a:pt x="1" y="103"/>
                  <a:pt x="0" y="106"/>
                  <a:pt x="1" y="109"/>
                </a:cubicBezTo>
                <a:cubicBezTo>
                  <a:pt x="1" y="112"/>
                  <a:pt x="4" y="114"/>
                  <a:pt x="7" y="114"/>
                </a:cubicBezTo>
                <a:cubicBezTo>
                  <a:pt x="107" y="114"/>
                  <a:pt x="107" y="114"/>
                  <a:pt x="107" y="114"/>
                </a:cubicBezTo>
                <a:cubicBezTo>
                  <a:pt x="110" y="114"/>
                  <a:pt x="113" y="112"/>
                  <a:pt x="114" y="109"/>
                </a:cubicBezTo>
                <a:cubicBezTo>
                  <a:pt x="115" y="106"/>
                  <a:pt x="114" y="103"/>
                  <a:pt x="111" y="101"/>
                </a:cubicBezTo>
                <a:close/>
                <a:moveTo>
                  <a:pt x="29" y="38"/>
                </a:moveTo>
                <a:cubicBezTo>
                  <a:pt x="31" y="23"/>
                  <a:pt x="40" y="7"/>
                  <a:pt x="57" y="7"/>
                </a:cubicBezTo>
                <a:cubicBezTo>
                  <a:pt x="75" y="7"/>
                  <a:pt x="83" y="23"/>
                  <a:pt x="85" y="38"/>
                </a:cubicBezTo>
                <a:cubicBezTo>
                  <a:pt x="87" y="54"/>
                  <a:pt x="82" y="71"/>
                  <a:pt x="72" y="83"/>
                </a:cubicBezTo>
                <a:cubicBezTo>
                  <a:pt x="71" y="85"/>
                  <a:pt x="71" y="85"/>
                  <a:pt x="71" y="85"/>
                </a:cubicBezTo>
                <a:cubicBezTo>
                  <a:pt x="63" y="95"/>
                  <a:pt x="52" y="95"/>
                  <a:pt x="43" y="85"/>
                </a:cubicBezTo>
                <a:cubicBezTo>
                  <a:pt x="42" y="83"/>
                  <a:pt x="42" y="83"/>
                  <a:pt x="42" y="83"/>
                </a:cubicBezTo>
                <a:cubicBezTo>
                  <a:pt x="32" y="71"/>
                  <a:pt x="27" y="54"/>
                  <a:pt x="29" y="38"/>
                </a:cubicBezTo>
                <a:close/>
                <a:moveTo>
                  <a:pt x="7" y="107"/>
                </a:moveTo>
                <a:cubicBezTo>
                  <a:pt x="8" y="107"/>
                  <a:pt x="20" y="99"/>
                  <a:pt x="38" y="95"/>
                </a:cubicBezTo>
                <a:cubicBezTo>
                  <a:pt x="47" y="93"/>
                  <a:pt x="47" y="93"/>
                  <a:pt x="47" y="93"/>
                </a:cubicBezTo>
                <a:cubicBezTo>
                  <a:pt x="50" y="95"/>
                  <a:pt x="53" y="96"/>
                  <a:pt x="57" y="96"/>
                </a:cubicBezTo>
                <a:cubicBezTo>
                  <a:pt x="61" y="96"/>
                  <a:pt x="65" y="95"/>
                  <a:pt x="68" y="93"/>
                </a:cubicBezTo>
                <a:cubicBezTo>
                  <a:pt x="77" y="95"/>
                  <a:pt x="77" y="95"/>
                  <a:pt x="77" y="95"/>
                </a:cubicBezTo>
                <a:cubicBezTo>
                  <a:pt x="94" y="99"/>
                  <a:pt x="107" y="106"/>
                  <a:pt x="107" y="107"/>
                </a:cubicBezTo>
                <a:lnTo>
                  <a:pt x="7" y="107"/>
                </a:lnTo>
                <a:close/>
                <a:moveTo>
                  <a:pt x="7" y="107"/>
                </a:moveTo>
                <a:cubicBezTo>
                  <a:pt x="7" y="107"/>
                  <a:pt x="7" y="107"/>
                  <a:pt x="7" y="10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30" name="稻壳儿小白白(http://dwz.cn/Wu2UP)"/>
          <p:cNvSpPr>
            <a:spLocks noEditPoints="1"/>
          </p:cNvSpPr>
          <p:nvPr/>
        </p:nvSpPr>
        <p:spPr bwMode="auto">
          <a:xfrm>
            <a:off x="10494963" y="1646238"/>
            <a:ext cx="461962" cy="441325"/>
          </a:xfrm>
          <a:custGeom>
            <a:avLst/>
            <a:gdLst>
              <a:gd name="T0" fmla="*/ 2147483647 w 124"/>
              <a:gd name="T1" fmla="*/ 2147483647 h 118"/>
              <a:gd name="T2" fmla="*/ 2147483647 w 124"/>
              <a:gd name="T3" fmla="*/ 2147483647 h 118"/>
              <a:gd name="T4" fmla="*/ 2147483647 w 124"/>
              <a:gd name="T5" fmla="*/ 2147483647 h 118"/>
              <a:gd name="T6" fmla="*/ 2147483647 w 124"/>
              <a:gd name="T7" fmla="*/ 2147483647 h 118"/>
              <a:gd name="T8" fmla="*/ 2147483647 w 124"/>
              <a:gd name="T9" fmla="*/ 0 h 118"/>
              <a:gd name="T10" fmla="*/ 2147483647 w 124"/>
              <a:gd name="T11" fmla="*/ 2147483647 h 118"/>
              <a:gd name="T12" fmla="*/ 2147483647 w 124"/>
              <a:gd name="T13" fmla="*/ 2147483647 h 118"/>
              <a:gd name="T14" fmla="*/ 2147483647 w 124"/>
              <a:gd name="T15" fmla="*/ 2147483647 h 118"/>
              <a:gd name="T16" fmla="*/ 2147483647 w 124"/>
              <a:gd name="T17" fmla="*/ 2147483647 h 118"/>
              <a:gd name="T18" fmla="*/ 2147483647 w 124"/>
              <a:gd name="T19" fmla="*/ 2147483647 h 118"/>
              <a:gd name="T20" fmla="*/ 2147483647 w 124"/>
              <a:gd name="T21" fmla="*/ 2147483647 h 118"/>
              <a:gd name="T22" fmla="*/ 2147483647 w 124"/>
              <a:gd name="T23" fmla="*/ 2147483647 h 118"/>
              <a:gd name="T24" fmla="*/ 2147483647 w 124"/>
              <a:gd name="T25" fmla="*/ 2147483647 h 118"/>
              <a:gd name="T26" fmla="*/ 2147483647 w 124"/>
              <a:gd name="T27" fmla="*/ 2147483647 h 118"/>
              <a:gd name="T28" fmla="*/ 2147483647 w 124"/>
              <a:gd name="T29" fmla="*/ 2147483647 h 118"/>
              <a:gd name="T30" fmla="*/ 2147483647 w 124"/>
              <a:gd name="T31" fmla="*/ 2147483647 h 118"/>
              <a:gd name="T32" fmla="*/ 2147483647 w 124"/>
              <a:gd name="T33" fmla="*/ 2147483647 h 118"/>
              <a:gd name="T34" fmla="*/ 2147483647 w 124"/>
              <a:gd name="T35" fmla="*/ 2147483647 h 118"/>
              <a:gd name="T36" fmla="*/ 2147483647 w 124"/>
              <a:gd name="T37" fmla="*/ 2147483647 h 118"/>
              <a:gd name="T38" fmla="*/ 2147483647 w 124"/>
              <a:gd name="T39" fmla="*/ 2147483647 h 118"/>
              <a:gd name="T40" fmla="*/ 2147483647 w 124"/>
              <a:gd name="T41" fmla="*/ 2147483647 h 118"/>
              <a:gd name="T42" fmla="*/ 2147483647 w 124"/>
              <a:gd name="T43" fmla="*/ 2147483647 h 118"/>
              <a:gd name="T44" fmla="*/ 2147483647 w 124"/>
              <a:gd name="T45" fmla="*/ 2147483647 h 118"/>
              <a:gd name="T46" fmla="*/ 2147483647 w 124"/>
              <a:gd name="T47" fmla="*/ 2147483647 h 118"/>
              <a:gd name="T48" fmla="*/ 2147483647 w 124"/>
              <a:gd name="T49" fmla="*/ 2147483647 h 118"/>
              <a:gd name="T50" fmla="*/ 2147483647 w 124"/>
              <a:gd name="T51" fmla="*/ 2147483647 h 118"/>
              <a:gd name="T52" fmla="*/ 2147483647 w 124"/>
              <a:gd name="T53" fmla="*/ 2147483647 h 118"/>
              <a:gd name="T54" fmla="*/ 2147483647 w 124"/>
              <a:gd name="T55" fmla="*/ 2147483647 h 118"/>
              <a:gd name="T56" fmla="*/ 2147483647 w 124"/>
              <a:gd name="T57" fmla="*/ 2147483647 h 118"/>
              <a:gd name="T58" fmla="*/ 2147483647 w 124"/>
              <a:gd name="T59" fmla="*/ 2147483647 h 118"/>
              <a:gd name="T60" fmla="*/ 2147483647 w 124"/>
              <a:gd name="T61" fmla="*/ 2147483647 h 118"/>
              <a:gd name="T62" fmla="*/ 2147483647 w 124"/>
              <a:gd name="T63" fmla="*/ 2147483647 h 118"/>
              <a:gd name="T64" fmla="*/ 2147483647 w 124"/>
              <a:gd name="T65" fmla="*/ 2147483647 h 118"/>
              <a:gd name="T66" fmla="*/ 2147483647 w 124"/>
              <a:gd name="T67" fmla="*/ 2147483647 h 118"/>
              <a:gd name="T68" fmla="*/ 2147483647 w 124"/>
              <a:gd name="T69" fmla="*/ 2147483647 h 118"/>
              <a:gd name="T70" fmla="*/ 2147483647 w 124"/>
              <a:gd name="T71" fmla="*/ 2147483647 h 118"/>
              <a:gd name="T72" fmla="*/ 2147483647 w 124"/>
              <a:gd name="T73" fmla="*/ 2147483647 h 118"/>
              <a:gd name="T74" fmla="*/ 2147483647 w 124"/>
              <a:gd name="T75" fmla="*/ 2147483647 h 118"/>
              <a:gd name="T76" fmla="*/ 2147483647 w 124"/>
              <a:gd name="T77" fmla="*/ 2147483647 h 118"/>
              <a:gd name="T78" fmla="*/ 2147483647 w 124"/>
              <a:gd name="T79" fmla="*/ 2147483647 h 118"/>
              <a:gd name="T80" fmla="*/ 2147483647 w 124"/>
              <a:gd name="T81" fmla="*/ 2147483647 h 118"/>
              <a:gd name="T82" fmla="*/ 2147483647 w 124"/>
              <a:gd name="T83" fmla="*/ 2147483647 h 1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4"/>
              <a:gd name="T127" fmla="*/ 0 h 118"/>
              <a:gd name="T128" fmla="*/ 124 w 124"/>
              <a:gd name="T129" fmla="*/ 118 h 1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4" h="118">
                <a:moveTo>
                  <a:pt x="122" y="44"/>
                </a:moveTo>
                <a:cubicBezTo>
                  <a:pt x="121" y="41"/>
                  <a:pt x="119" y="39"/>
                  <a:pt x="115" y="38"/>
                </a:cubicBezTo>
                <a:cubicBezTo>
                  <a:pt x="83" y="33"/>
                  <a:pt x="83" y="33"/>
                  <a:pt x="83" y="33"/>
                </a:cubicBezTo>
                <a:cubicBezTo>
                  <a:pt x="70" y="5"/>
                  <a:pt x="70" y="5"/>
                  <a:pt x="70" y="5"/>
                </a:cubicBezTo>
                <a:cubicBezTo>
                  <a:pt x="68" y="1"/>
                  <a:pt x="65" y="0"/>
                  <a:pt x="62" y="0"/>
                </a:cubicBezTo>
                <a:cubicBezTo>
                  <a:pt x="58" y="0"/>
                  <a:pt x="55" y="1"/>
                  <a:pt x="54" y="5"/>
                </a:cubicBezTo>
                <a:cubicBezTo>
                  <a:pt x="40" y="33"/>
                  <a:pt x="40" y="33"/>
                  <a:pt x="40" y="33"/>
                </a:cubicBezTo>
                <a:cubicBezTo>
                  <a:pt x="8" y="38"/>
                  <a:pt x="8" y="38"/>
                  <a:pt x="8" y="38"/>
                </a:cubicBezTo>
                <a:cubicBezTo>
                  <a:pt x="4" y="39"/>
                  <a:pt x="2" y="41"/>
                  <a:pt x="1" y="44"/>
                </a:cubicBezTo>
                <a:cubicBezTo>
                  <a:pt x="0" y="47"/>
                  <a:pt x="0" y="50"/>
                  <a:pt x="3" y="53"/>
                </a:cubicBezTo>
                <a:cubicBezTo>
                  <a:pt x="26" y="76"/>
                  <a:pt x="26" y="76"/>
                  <a:pt x="26" y="76"/>
                </a:cubicBezTo>
                <a:cubicBezTo>
                  <a:pt x="21" y="108"/>
                  <a:pt x="21" y="108"/>
                  <a:pt x="21" y="108"/>
                </a:cubicBezTo>
                <a:cubicBezTo>
                  <a:pt x="20" y="112"/>
                  <a:pt x="22" y="115"/>
                  <a:pt x="24" y="117"/>
                </a:cubicBezTo>
                <a:cubicBezTo>
                  <a:pt x="26" y="118"/>
                  <a:pt x="28" y="118"/>
                  <a:pt x="29" y="118"/>
                </a:cubicBezTo>
                <a:cubicBezTo>
                  <a:pt x="31" y="118"/>
                  <a:pt x="32" y="118"/>
                  <a:pt x="34" y="117"/>
                </a:cubicBezTo>
                <a:cubicBezTo>
                  <a:pt x="62" y="102"/>
                  <a:pt x="62" y="102"/>
                  <a:pt x="62" y="102"/>
                </a:cubicBezTo>
                <a:cubicBezTo>
                  <a:pt x="89" y="117"/>
                  <a:pt x="89" y="117"/>
                  <a:pt x="89" y="117"/>
                </a:cubicBezTo>
                <a:cubicBezTo>
                  <a:pt x="91" y="118"/>
                  <a:pt x="92" y="118"/>
                  <a:pt x="94" y="118"/>
                </a:cubicBezTo>
                <a:cubicBezTo>
                  <a:pt x="96" y="118"/>
                  <a:pt x="97" y="118"/>
                  <a:pt x="99" y="117"/>
                </a:cubicBezTo>
                <a:cubicBezTo>
                  <a:pt x="102" y="115"/>
                  <a:pt x="103" y="112"/>
                  <a:pt x="102" y="108"/>
                </a:cubicBezTo>
                <a:cubicBezTo>
                  <a:pt x="97" y="76"/>
                  <a:pt x="97" y="76"/>
                  <a:pt x="97" y="76"/>
                </a:cubicBezTo>
                <a:cubicBezTo>
                  <a:pt x="120" y="53"/>
                  <a:pt x="120" y="53"/>
                  <a:pt x="120" y="53"/>
                </a:cubicBezTo>
                <a:cubicBezTo>
                  <a:pt x="123" y="50"/>
                  <a:pt x="124" y="47"/>
                  <a:pt x="122" y="44"/>
                </a:cubicBezTo>
                <a:close/>
                <a:moveTo>
                  <a:pt x="91" y="70"/>
                </a:moveTo>
                <a:cubicBezTo>
                  <a:pt x="89" y="72"/>
                  <a:pt x="88" y="75"/>
                  <a:pt x="88" y="77"/>
                </a:cubicBezTo>
                <a:cubicBezTo>
                  <a:pt x="94" y="110"/>
                  <a:pt x="94" y="110"/>
                  <a:pt x="94" y="110"/>
                </a:cubicBezTo>
                <a:cubicBezTo>
                  <a:pt x="66" y="95"/>
                  <a:pt x="66" y="95"/>
                  <a:pt x="66" y="95"/>
                </a:cubicBezTo>
                <a:cubicBezTo>
                  <a:pt x="65" y="94"/>
                  <a:pt x="63" y="94"/>
                  <a:pt x="62" y="94"/>
                </a:cubicBezTo>
                <a:cubicBezTo>
                  <a:pt x="60" y="94"/>
                  <a:pt x="59" y="94"/>
                  <a:pt x="57" y="95"/>
                </a:cubicBezTo>
                <a:cubicBezTo>
                  <a:pt x="29" y="110"/>
                  <a:pt x="29" y="110"/>
                  <a:pt x="29" y="110"/>
                </a:cubicBezTo>
                <a:cubicBezTo>
                  <a:pt x="35" y="77"/>
                  <a:pt x="35" y="77"/>
                  <a:pt x="35" y="77"/>
                </a:cubicBezTo>
                <a:cubicBezTo>
                  <a:pt x="35" y="75"/>
                  <a:pt x="34" y="72"/>
                  <a:pt x="32" y="70"/>
                </a:cubicBezTo>
                <a:cubicBezTo>
                  <a:pt x="9" y="47"/>
                  <a:pt x="9" y="47"/>
                  <a:pt x="9" y="47"/>
                </a:cubicBezTo>
                <a:cubicBezTo>
                  <a:pt x="41" y="42"/>
                  <a:pt x="41" y="42"/>
                  <a:pt x="41" y="42"/>
                </a:cubicBezTo>
                <a:cubicBezTo>
                  <a:pt x="44" y="41"/>
                  <a:pt x="46" y="40"/>
                  <a:pt x="48" y="37"/>
                </a:cubicBezTo>
                <a:cubicBezTo>
                  <a:pt x="62" y="8"/>
                  <a:pt x="62" y="8"/>
                  <a:pt x="62" y="8"/>
                </a:cubicBezTo>
                <a:cubicBezTo>
                  <a:pt x="75" y="37"/>
                  <a:pt x="75" y="37"/>
                  <a:pt x="75" y="37"/>
                </a:cubicBezTo>
                <a:cubicBezTo>
                  <a:pt x="77" y="40"/>
                  <a:pt x="79" y="41"/>
                  <a:pt x="82" y="42"/>
                </a:cubicBezTo>
                <a:cubicBezTo>
                  <a:pt x="114" y="47"/>
                  <a:pt x="114" y="47"/>
                  <a:pt x="114" y="47"/>
                </a:cubicBezTo>
                <a:lnTo>
                  <a:pt x="91" y="70"/>
                </a:lnTo>
                <a:close/>
                <a:moveTo>
                  <a:pt x="91" y="70"/>
                </a:moveTo>
                <a:cubicBezTo>
                  <a:pt x="91" y="70"/>
                  <a:pt x="91" y="70"/>
                  <a:pt x="91" y="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31" name="稻壳儿小白白(http://dwz.cn/Wu2UP)"/>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80788" y="167005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稻壳儿小白白(http://dwz.cn/Wu2UP)"/>
          <p:cNvSpPr>
            <a:spLocks noEditPoints="1"/>
          </p:cNvSpPr>
          <p:nvPr/>
        </p:nvSpPr>
        <p:spPr bwMode="auto">
          <a:xfrm>
            <a:off x="10642600" y="4764088"/>
            <a:ext cx="400050" cy="460375"/>
          </a:xfrm>
          <a:custGeom>
            <a:avLst/>
            <a:gdLst>
              <a:gd name="T0" fmla="*/ 2147483647 w 107"/>
              <a:gd name="T1" fmla="*/ 0 h 123"/>
              <a:gd name="T2" fmla="*/ 0 w 107"/>
              <a:gd name="T3" fmla="*/ 2147483647 h 123"/>
              <a:gd name="T4" fmla="*/ 0 w 107"/>
              <a:gd name="T5" fmla="*/ 2147483647 h 123"/>
              <a:gd name="T6" fmla="*/ 2147483647 w 107"/>
              <a:gd name="T7" fmla="*/ 2147483647 h 123"/>
              <a:gd name="T8" fmla="*/ 2147483647 w 107"/>
              <a:gd name="T9" fmla="*/ 2147483647 h 123"/>
              <a:gd name="T10" fmla="*/ 2147483647 w 107"/>
              <a:gd name="T11" fmla="*/ 2147483647 h 123"/>
              <a:gd name="T12" fmla="*/ 2147483647 w 107"/>
              <a:gd name="T13" fmla="*/ 0 h 123"/>
              <a:gd name="T14" fmla="*/ 2147483647 w 107"/>
              <a:gd name="T15" fmla="*/ 2147483647 h 123"/>
              <a:gd name="T16" fmla="*/ 2147483647 w 107"/>
              <a:gd name="T17" fmla="*/ 2147483647 h 123"/>
              <a:gd name="T18" fmla="*/ 2147483647 w 107"/>
              <a:gd name="T19" fmla="*/ 2147483647 h 123"/>
              <a:gd name="T20" fmla="*/ 2147483647 w 107"/>
              <a:gd name="T21" fmla="*/ 2147483647 h 123"/>
              <a:gd name="T22" fmla="*/ 2147483647 w 107"/>
              <a:gd name="T23" fmla="*/ 2147483647 h 123"/>
              <a:gd name="T24" fmla="*/ 2147483647 w 107"/>
              <a:gd name="T25" fmla="*/ 2147483647 h 123"/>
              <a:gd name="T26" fmla="*/ 2147483647 w 107"/>
              <a:gd name="T27" fmla="*/ 2147483647 h 123"/>
              <a:gd name="T28" fmla="*/ 2147483647 w 107"/>
              <a:gd name="T29" fmla="*/ 2147483647 h 123"/>
              <a:gd name="T30" fmla="*/ 2147483647 w 107"/>
              <a:gd name="T31" fmla="*/ 2147483647 h 123"/>
              <a:gd name="T32" fmla="*/ 2147483647 w 107"/>
              <a:gd name="T33" fmla="*/ 2147483647 h 123"/>
              <a:gd name="T34" fmla="*/ 2147483647 w 107"/>
              <a:gd name="T35" fmla="*/ 2147483647 h 123"/>
              <a:gd name="T36" fmla="*/ 2147483647 w 107"/>
              <a:gd name="T37" fmla="*/ 2147483647 h 123"/>
              <a:gd name="T38" fmla="*/ 2147483647 w 107"/>
              <a:gd name="T39" fmla="*/ 2147483647 h 123"/>
              <a:gd name="T40" fmla="*/ 2147483647 w 107"/>
              <a:gd name="T41" fmla="*/ 2147483647 h 123"/>
              <a:gd name="T42" fmla="*/ 2147483647 w 107"/>
              <a:gd name="T43" fmla="*/ 2147483647 h 123"/>
              <a:gd name="T44" fmla="*/ 2147483647 w 107"/>
              <a:gd name="T45" fmla="*/ 2147483647 h 123"/>
              <a:gd name="T46" fmla="*/ 2147483647 w 107"/>
              <a:gd name="T47" fmla="*/ 2147483647 h 123"/>
              <a:gd name="T48" fmla="*/ 2147483647 w 107"/>
              <a:gd name="T49" fmla="*/ 2147483647 h 123"/>
              <a:gd name="T50" fmla="*/ 2147483647 w 107"/>
              <a:gd name="T51" fmla="*/ 2147483647 h 123"/>
              <a:gd name="T52" fmla="*/ 2147483647 w 107"/>
              <a:gd name="T53" fmla="*/ 2147483647 h 123"/>
              <a:gd name="T54" fmla="*/ 2147483647 w 107"/>
              <a:gd name="T55" fmla="*/ 2147483647 h 123"/>
              <a:gd name="T56" fmla="*/ 2147483647 w 107"/>
              <a:gd name="T57" fmla="*/ 2147483647 h 123"/>
              <a:gd name="T58" fmla="*/ 2147483647 w 107"/>
              <a:gd name="T59" fmla="*/ 2147483647 h 123"/>
              <a:gd name="T60" fmla="*/ 2147483647 w 107"/>
              <a:gd name="T61" fmla="*/ 2147483647 h 123"/>
              <a:gd name="T62" fmla="*/ 2147483647 w 107"/>
              <a:gd name="T63" fmla="*/ 2147483647 h 123"/>
              <a:gd name="T64" fmla="*/ 2147483647 w 107"/>
              <a:gd name="T65" fmla="*/ 2147483647 h 123"/>
              <a:gd name="T66" fmla="*/ 2147483647 w 107"/>
              <a:gd name="T67" fmla="*/ 2147483647 h 123"/>
              <a:gd name="T68" fmla="*/ 2147483647 w 107"/>
              <a:gd name="T69" fmla="*/ 2147483647 h 123"/>
              <a:gd name="T70" fmla="*/ 2147483647 w 107"/>
              <a:gd name="T71" fmla="*/ 2147483647 h 123"/>
              <a:gd name="T72" fmla="*/ 2147483647 w 107"/>
              <a:gd name="T73" fmla="*/ 2147483647 h 123"/>
              <a:gd name="T74" fmla="*/ 2147483647 w 107"/>
              <a:gd name="T75" fmla="*/ 2147483647 h 123"/>
              <a:gd name="T76" fmla="*/ 2147483647 w 107"/>
              <a:gd name="T77" fmla="*/ 2147483647 h 123"/>
              <a:gd name="T78" fmla="*/ 2147483647 w 107"/>
              <a:gd name="T79" fmla="*/ 2147483647 h 123"/>
              <a:gd name="T80" fmla="*/ 2147483647 w 107"/>
              <a:gd name="T81" fmla="*/ 2147483647 h 1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7"/>
              <a:gd name="T124" fmla="*/ 0 h 123"/>
              <a:gd name="T125" fmla="*/ 107 w 107"/>
              <a:gd name="T126" fmla="*/ 123 h 1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33" name="稻壳儿小白白(http://dwz.cn/Wu2UP)"/>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7475" y="4956175"/>
            <a:ext cx="30163"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4" name="稻壳儿小白白(http://dwz.cn/Wu2UP)"/>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74100" y="4791075"/>
            <a:ext cx="4572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5" name="稻壳儿小白白(http://dwz.cn/Wu2UP)"/>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73300" y="2541588"/>
            <a:ext cx="4572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稻壳儿小白白(http://dwz.cn/Wu2UP)"/>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8325" y="2530475"/>
            <a:ext cx="46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7" name="稻壳儿小白白(http://dwz.cn/Wu2UP)"/>
          <p:cNvSpPr>
            <a:spLocks noEditPoints="1"/>
          </p:cNvSpPr>
          <p:nvPr/>
        </p:nvSpPr>
        <p:spPr bwMode="auto">
          <a:xfrm>
            <a:off x="3948113" y="2525713"/>
            <a:ext cx="460375" cy="460375"/>
          </a:xfrm>
          <a:custGeom>
            <a:avLst/>
            <a:gdLst>
              <a:gd name="T0" fmla="*/ 2147483647 w 123"/>
              <a:gd name="T1" fmla="*/ 2147483647 h 123"/>
              <a:gd name="T2" fmla="*/ 2147483647 w 123"/>
              <a:gd name="T3" fmla="*/ 0 h 123"/>
              <a:gd name="T4" fmla="*/ 2147483647 w 123"/>
              <a:gd name="T5" fmla="*/ 2147483647 h 123"/>
              <a:gd name="T6" fmla="*/ 2147483647 w 123"/>
              <a:gd name="T7" fmla="*/ 2147483647 h 123"/>
              <a:gd name="T8" fmla="*/ 0 w 123"/>
              <a:gd name="T9" fmla="*/ 2147483647 h 123"/>
              <a:gd name="T10" fmla="*/ 2147483647 w 123"/>
              <a:gd name="T11" fmla="*/ 2147483647 h 123"/>
              <a:gd name="T12" fmla="*/ 2147483647 w 123"/>
              <a:gd name="T13" fmla="*/ 2147483647 h 123"/>
              <a:gd name="T14" fmla="*/ 2147483647 w 123"/>
              <a:gd name="T15" fmla="*/ 2147483647 h 123"/>
              <a:gd name="T16" fmla="*/ 2147483647 w 123"/>
              <a:gd name="T17" fmla="*/ 2147483647 h 123"/>
              <a:gd name="T18" fmla="*/ 2147483647 w 123"/>
              <a:gd name="T19" fmla="*/ 2147483647 h 123"/>
              <a:gd name="T20" fmla="*/ 2147483647 w 123"/>
              <a:gd name="T21" fmla="*/ 2147483647 h 123"/>
              <a:gd name="T22" fmla="*/ 2147483647 w 123"/>
              <a:gd name="T23" fmla="*/ 2147483647 h 123"/>
              <a:gd name="T24" fmla="*/ 2147483647 w 123"/>
              <a:gd name="T25" fmla="*/ 2147483647 h 123"/>
              <a:gd name="T26" fmla="*/ 2147483647 w 123"/>
              <a:gd name="T27" fmla="*/ 2147483647 h 123"/>
              <a:gd name="T28" fmla="*/ 2147483647 w 123"/>
              <a:gd name="T29" fmla="*/ 2147483647 h 123"/>
              <a:gd name="T30" fmla="*/ 2147483647 w 123"/>
              <a:gd name="T31" fmla="*/ 2147483647 h 123"/>
              <a:gd name="T32" fmla="*/ 2147483647 w 123"/>
              <a:gd name="T33" fmla="*/ 2147483647 h 123"/>
              <a:gd name="T34" fmla="*/ 2147483647 w 123"/>
              <a:gd name="T35" fmla="*/ 2147483647 h 123"/>
              <a:gd name="T36" fmla="*/ 2147483647 w 123"/>
              <a:gd name="T37" fmla="*/ 2147483647 h 123"/>
              <a:gd name="T38" fmla="*/ 2147483647 w 123"/>
              <a:gd name="T39" fmla="*/ 2147483647 h 123"/>
              <a:gd name="T40" fmla="*/ 2147483647 w 123"/>
              <a:gd name="T41" fmla="*/ 2147483647 h 123"/>
              <a:gd name="T42" fmla="*/ 2147483647 w 123"/>
              <a:gd name="T43" fmla="*/ 2147483647 h 123"/>
              <a:gd name="T44" fmla="*/ 2147483647 w 123"/>
              <a:gd name="T45" fmla="*/ 2147483647 h 123"/>
              <a:gd name="T46" fmla="*/ 2147483647 w 123"/>
              <a:gd name="T47" fmla="*/ 2147483647 h 123"/>
              <a:gd name="T48" fmla="*/ 2147483647 w 123"/>
              <a:gd name="T49" fmla="*/ 2147483647 h 123"/>
              <a:gd name="T50" fmla="*/ 2147483647 w 123"/>
              <a:gd name="T51" fmla="*/ 2147483647 h 123"/>
              <a:gd name="T52" fmla="*/ 2147483647 w 123"/>
              <a:gd name="T53" fmla="*/ 2147483647 h 123"/>
              <a:gd name="T54" fmla="*/ 2147483647 w 123"/>
              <a:gd name="T55" fmla="*/ 2147483647 h 123"/>
              <a:gd name="T56" fmla="*/ 2147483647 w 123"/>
              <a:gd name="T57" fmla="*/ 2147483647 h 123"/>
              <a:gd name="T58" fmla="*/ 2147483647 w 123"/>
              <a:gd name="T59" fmla="*/ 2147483647 h 123"/>
              <a:gd name="T60" fmla="*/ 2147483647 w 123"/>
              <a:gd name="T61" fmla="*/ 2147483647 h 123"/>
              <a:gd name="T62" fmla="*/ 2147483647 w 123"/>
              <a:gd name="T63" fmla="*/ 2147483647 h 123"/>
              <a:gd name="T64" fmla="*/ 2147483647 w 123"/>
              <a:gd name="T65" fmla="*/ 2147483647 h 123"/>
              <a:gd name="T66" fmla="*/ 2147483647 w 123"/>
              <a:gd name="T67" fmla="*/ 2147483647 h 123"/>
              <a:gd name="T68" fmla="*/ 2147483647 w 123"/>
              <a:gd name="T69" fmla="*/ 2147483647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3"/>
              <a:gd name="T106" fmla="*/ 0 h 123"/>
              <a:gd name="T107" fmla="*/ 123 w 123"/>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38" name="稻壳儿小白白(http://dwz.cn/Wu2UP)"/>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4725" y="2530475"/>
            <a:ext cx="43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9" name="稻壳儿小白白(http://dwz.cn/Wu2UP)"/>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5938" y="2530475"/>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稻壳儿小白白(http://dwz.cn/Wu2UP)"/>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4613" y="2530475"/>
            <a:ext cx="317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1" name="稻壳儿小白白(http://dwz.cn/Wu2UP)"/>
          <p:cNvSpPr>
            <a:spLocks noEditPoints="1"/>
          </p:cNvSpPr>
          <p:nvPr/>
        </p:nvSpPr>
        <p:spPr bwMode="auto">
          <a:xfrm>
            <a:off x="7123113" y="2552700"/>
            <a:ext cx="461962" cy="398463"/>
          </a:xfrm>
          <a:custGeom>
            <a:avLst/>
            <a:gdLst>
              <a:gd name="T0" fmla="*/ 2147483647 w 124"/>
              <a:gd name="T1" fmla="*/ 2147483647 h 107"/>
              <a:gd name="T2" fmla="*/ 2147483647 w 124"/>
              <a:gd name="T3" fmla="*/ 2147483647 h 107"/>
              <a:gd name="T4" fmla="*/ 2147483647 w 124"/>
              <a:gd name="T5" fmla="*/ 0 h 107"/>
              <a:gd name="T6" fmla="*/ 2147483647 w 124"/>
              <a:gd name="T7" fmla="*/ 0 h 107"/>
              <a:gd name="T8" fmla="*/ 2147483647 w 124"/>
              <a:gd name="T9" fmla="*/ 2147483647 h 107"/>
              <a:gd name="T10" fmla="*/ 2147483647 w 124"/>
              <a:gd name="T11" fmla="*/ 2147483647 h 107"/>
              <a:gd name="T12" fmla="*/ 2147483647 w 124"/>
              <a:gd name="T13" fmla="*/ 2147483647 h 107"/>
              <a:gd name="T14" fmla="*/ 2147483647 w 124"/>
              <a:gd name="T15" fmla="*/ 2147483647 h 107"/>
              <a:gd name="T16" fmla="*/ 2147483647 w 124"/>
              <a:gd name="T17" fmla="*/ 2147483647 h 107"/>
              <a:gd name="T18" fmla="*/ 2147483647 w 124"/>
              <a:gd name="T19" fmla="*/ 2147483647 h 107"/>
              <a:gd name="T20" fmla="*/ 2147483647 w 124"/>
              <a:gd name="T21" fmla="*/ 2147483647 h 107"/>
              <a:gd name="T22" fmla="*/ 2147483647 w 124"/>
              <a:gd name="T23" fmla="*/ 2147483647 h 107"/>
              <a:gd name="T24" fmla="*/ 2147483647 w 124"/>
              <a:gd name="T25" fmla="*/ 2147483647 h 107"/>
              <a:gd name="T26" fmla="*/ 2147483647 w 124"/>
              <a:gd name="T27" fmla="*/ 2147483647 h 107"/>
              <a:gd name="T28" fmla="*/ 2147483647 w 124"/>
              <a:gd name="T29" fmla="*/ 2147483647 h 107"/>
              <a:gd name="T30" fmla="*/ 2147483647 w 124"/>
              <a:gd name="T31" fmla="*/ 2147483647 h 107"/>
              <a:gd name="T32" fmla="*/ 2147483647 w 124"/>
              <a:gd name="T33" fmla="*/ 2147483647 h 107"/>
              <a:gd name="T34" fmla="*/ 2147483647 w 124"/>
              <a:gd name="T35" fmla="*/ 2147483647 h 107"/>
              <a:gd name="T36" fmla="*/ 2147483647 w 124"/>
              <a:gd name="T37" fmla="*/ 2147483647 h 107"/>
              <a:gd name="T38" fmla="*/ 2147483647 w 124"/>
              <a:gd name="T39" fmla="*/ 2147483647 h 107"/>
              <a:gd name="T40" fmla="*/ 2147483647 w 124"/>
              <a:gd name="T41" fmla="*/ 2147483647 h 107"/>
              <a:gd name="T42" fmla="*/ 2147483647 w 124"/>
              <a:gd name="T43" fmla="*/ 2147483647 h 107"/>
              <a:gd name="T44" fmla="*/ 2147483647 w 124"/>
              <a:gd name="T45" fmla="*/ 2147483647 h 107"/>
              <a:gd name="T46" fmla="*/ 2147483647 w 124"/>
              <a:gd name="T47" fmla="*/ 2147483647 h 107"/>
              <a:gd name="T48" fmla="*/ 2147483647 w 124"/>
              <a:gd name="T49" fmla="*/ 2147483647 h 107"/>
              <a:gd name="T50" fmla="*/ 2147483647 w 124"/>
              <a:gd name="T51" fmla="*/ 2147483647 h 107"/>
              <a:gd name="T52" fmla="*/ 2147483647 w 124"/>
              <a:gd name="T53" fmla="*/ 2147483647 h 107"/>
              <a:gd name="T54" fmla="*/ 2147483647 w 124"/>
              <a:gd name="T55" fmla="*/ 2147483647 h 107"/>
              <a:gd name="T56" fmla="*/ 2147483647 w 124"/>
              <a:gd name="T57" fmla="*/ 2147483647 h 107"/>
              <a:gd name="T58" fmla="*/ 2147483647 w 124"/>
              <a:gd name="T59" fmla="*/ 2147483647 h 107"/>
              <a:gd name="T60" fmla="*/ 2147483647 w 124"/>
              <a:gd name="T61" fmla="*/ 2147483647 h 107"/>
              <a:gd name="T62" fmla="*/ 2147483647 w 124"/>
              <a:gd name="T63" fmla="*/ 2147483647 h 107"/>
              <a:gd name="T64" fmla="*/ 2147483647 w 124"/>
              <a:gd name="T65" fmla="*/ 2147483647 h 107"/>
              <a:gd name="T66" fmla="*/ 2147483647 w 124"/>
              <a:gd name="T67" fmla="*/ 2147483647 h 107"/>
              <a:gd name="T68" fmla="*/ 2147483647 w 124"/>
              <a:gd name="T69" fmla="*/ 2147483647 h 107"/>
              <a:gd name="T70" fmla="*/ 2147483647 w 124"/>
              <a:gd name="T71" fmla="*/ 2147483647 h 107"/>
              <a:gd name="T72" fmla="*/ 2147483647 w 124"/>
              <a:gd name="T73" fmla="*/ 2147483647 h 107"/>
              <a:gd name="T74" fmla="*/ 2147483647 w 124"/>
              <a:gd name="T75" fmla="*/ 2147483647 h 107"/>
              <a:gd name="T76" fmla="*/ 2147483647 w 124"/>
              <a:gd name="T77" fmla="*/ 2147483647 h 107"/>
              <a:gd name="T78" fmla="*/ 2147483647 w 124"/>
              <a:gd name="T79" fmla="*/ 2147483647 h 107"/>
              <a:gd name="T80" fmla="*/ 2147483647 w 124"/>
              <a:gd name="T81" fmla="*/ 2147483647 h 1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
              <a:gd name="T124" fmla="*/ 0 h 107"/>
              <a:gd name="T125" fmla="*/ 124 w 124"/>
              <a:gd name="T126" fmla="*/ 107 h 1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 h="107">
                <a:moveTo>
                  <a:pt x="120" y="17"/>
                </a:moveTo>
                <a:cubicBezTo>
                  <a:pt x="101" y="2"/>
                  <a:pt x="101" y="2"/>
                  <a:pt x="101" y="2"/>
                </a:cubicBezTo>
                <a:cubicBezTo>
                  <a:pt x="100" y="1"/>
                  <a:pt x="98" y="0"/>
                  <a:pt x="97" y="0"/>
                </a:cubicBezTo>
                <a:cubicBezTo>
                  <a:pt x="27" y="0"/>
                  <a:pt x="27" y="0"/>
                  <a:pt x="27" y="0"/>
                </a:cubicBezTo>
                <a:cubicBezTo>
                  <a:pt x="26" y="0"/>
                  <a:pt x="24" y="1"/>
                  <a:pt x="23" y="2"/>
                </a:cubicBezTo>
                <a:cubicBezTo>
                  <a:pt x="4" y="17"/>
                  <a:pt x="4" y="17"/>
                  <a:pt x="4" y="17"/>
                </a:cubicBezTo>
                <a:cubicBezTo>
                  <a:pt x="1" y="19"/>
                  <a:pt x="0" y="22"/>
                  <a:pt x="1" y="26"/>
                </a:cubicBezTo>
                <a:cubicBezTo>
                  <a:pt x="9" y="49"/>
                  <a:pt x="9" y="49"/>
                  <a:pt x="9" y="49"/>
                </a:cubicBezTo>
                <a:cubicBezTo>
                  <a:pt x="9" y="51"/>
                  <a:pt x="11" y="53"/>
                  <a:pt x="13" y="53"/>
                </a:cubicBezTo>
                <a:cubicBezTo>
                  <a:pt x="14" y="54"/>
                  <a:pt x="15" y="54"/>
                  <a:pt x="16" y="54"/>
                </a:cubicBezTo>
                <a:cubicBezTo>
                  <a:pt x="17" y="54"/>
                  <a:pt x="19" y="53"/>
                  <a:pt x="20" y="53"/>
                </a:cubicBezTo>
                <a:cubicBezTo>
                  <a:pt x="20" y="100"/>
                  <a:pt x="20" y="100"/>
                  <a:pt x="20" y="100"/>
                </a:cubicBezTo>
                <a:cubicBezTo>
                  <a:pt x="20" y="104"/>
                  <a:pt x="23" y="107"/>
                  <a:pt x="27" y="107"/>
                </a:cubicBezTo>
                <a:cubicBezTo>
                  <a:pt x="97" y="107"/>
                  <a:pt x="97" y="107"/>
                  <a:pt x="97" y="107"/>
                </a:cubicBezTo>
                <a:cubicBezTo>
                  <a:pt x="101" y="107"/>
                  <a:pt x="104" y="104"/>
                  <a:pt x="104" y="100"/>
                </a:cubicBezTo>
                <a:cubicBezTo>
                  <a:pt x="104" y="53"/>
                  <a:pt x="104" y="53"/>
                  <a:pt x="104" y="53"/>
                </a:cubicBezTo>
                <a:cubicBezTo>
                  <a:pt x="105" y="53"/>
                  <a:pt x="107" y="54"/>
                  <a:pt x="108" y="54"/>
                </a:cubicBezTo>
                <a:cubicBezTo>
                  <a:pt x="109" y="54"/>
                  <a:pt x="110" y="54"/>
                  <a:pt x="111" y="53"/>
                </a:cubicBezTo>
                <a:cubicBezTo>
                  <a:pt x="113" y="53"/>
                  <a:pt x="115" y="51"/>
                  <a:pt x="115" y="49"/>
                </a:cubicBezTo>
                <a:cubicBezTo>
                  <a:pt x="123" y="26"/>
                  <a:pt x="123" y="26"/>
                  <a:pt x="123" y="26"/>
                </a:cubicBezTo>
                <a:cubicBezTo>
                  <a:pt x="124" y="22"/>
                  <a:pt x="123" y="19"/>
                  <a:pt x="120" y="17"/>
                </a:cubicBezTo>
                <a:close/>
                <a:moveTo>
                  <a:pt x="76" y="8"/>
                </a:moveTo>
                <a:cubicBezTo>
                  <a:pt x="74" y="12"/>
                  <a:pt x="69" y="15"/>
                  <a:pt x="62" y="15"/>
                </a:cubicBezTo>
                <a:cubicBezTo>
                  <a:pt x="55" y="15"/>
                  <a:pt x="50" y="12"/>
                  <a:pt x="48" y="8"/>
                </a:cubicBezTo>
                <a:lnTo>
                  <a:pt x="76" y="8"/>
                </a:lnTo>
                <a:close/>
                <a:moveTo>
                  <a:pt x="108" y="46"/>
                </a:moveTo>
                <a:cubicBezTo>
                  <a:pt x="97" y="38"/>
                  <a:pt x="97" y="38"/>
                  <a:pt x="97" y="38"/>
                </a:cubicBezTo>
                <a:cubicBezTo>
                  <a:pt x="97" y="100"/>
                  <a:pt x="97" y="100"/>
                  <a:pt x="97" y="100"/>
                </a:cubicBezTo>
                <a:cubicBezTo>
                  <a:pt x="27" y="100"/>
                  <a:pt x="27" y="100"/>
                  <a:pt x="27" y="100"/>
                </a:cubicBezTo>
                <a:cubicBezTo>
                  <a:pt x="27" y="38"/>
                  <a:pt x="27" y="38"/>
                  <a:pt x="27" y="38"/>
                </a:cubicBezTo>
                <a:cubicBezTo>
                  <a:pt x="16" y="46"/>
                  <a:pt x="16" y="46"/>
                  <a:pt x="16" y="46"/>
                </a:cubicBezTo>
                <a:cubicBezTo>
                  <a:pt x="8" y="23"/>
                  <a:pt x="8" y="23"/>
                  <a:pt x="8" y="23"/>
                </a:cubicBezTo>
                <a:cubicBezTo>
                  <a:pt x="27" y="8"/>
                  <a:pt x="27" y="8"/>
                  <a:pt x="27" y="8"/>
                </a:cubicBezTo>
                <a:cubicBezTo>
                  <a:pt x="44" y="8"/>
                  <a:pt x="44" y="8"/>
                  <a:pt x="44" y="8"/>
                </a:cubicBezTo>
                <a:cubicBezTo>
                  <a:pt x="46" y="14"/>
                  <a:pt x="53" y="19"/>
                  <a:pt x="62" y="19"/>
                </a:cubicBezTo>
                <a:cubicBezTo>
                  <a:pt x="71" y="19"/>
                  <a:pt x="78" y="14"/>
                  <a:pt x="80" y="8"/>
                </a:cubicBezTo>
                <a:cubicBezTo>
                  <a:pt x="97" y="8"/>
                  <a:pt x="97" y="8"/>
                  <a:pt x="97" y="8"/>
                </a:cubicBezTo>
                <a:cubicBezTo>
                  <a:pt x="116" y="23"/>
                  <a:pt x="116" y="23"/>
                  <a:pt x="116" y="23"/>
                </a:cubicBezTo>
                <a:lnTo>
                  <a:pt x="108" y="46"/>
                </a:lnTo>
                <a:close/>
                <a:moveTo>
                  <a:pt x="108" y="46"/>
                </a:moveTo>
                <a:cubicBezTo>
                  <a:pt x="108" y="46"/>
                  <a:pt x="108" y="46"/>
                  <a:pt x="108" y="4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42" name="稻壳儿小白白(http://dwz.cn/Wu2UP)"/>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91475" y="25177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3" name="稻壳儿小白白(http://dwz.cn/Wu2UP)"/>
          <p:cNvSpPr>
            <a:spLocks noEditPoints="1"/>
          </p:cNvSpPr>
          <p:nvPr/>
        </p:nvSpPr>
        <p:spPr bwMode="auto">
          <a:xfrm>
            <a:off x="8861425" y="2528888"/>
            <a:ext cx="460375" cy="460375"/>
          </a:xfrm>
          <a:custGeom>
            <a:avLst/>
            <a:gdLst>
              <a:gd name="T0" fmla="*/ 2147483647 w 123"/>
              <a:gd name="T1" fmla="*/ 2147483647 h 123"/>
              <a:gd name="T2" fmla="*/ 2147483647 w 123"/>
              <a:gd name="T3" fmla="*/ 2147483647 h 123"/>
              <a:gd name="T4" fmla="*/ 0 w 123"/>
              <a:gd name="T5" fmla="*/ 2147483647 h 123"/>
              <a:gd name="T6" fmla="*/ 2147483647 w 123"/>
              <a:gd name="T7" fmla="*/ 2147483647 h 123"/>
              <a:gd name="T8" fmla="*/ 2147483647 w 123"/>
              <a:gd name="T9" fmla="*/ 2147483647 h 123"/>
              <a:gd name="T10" fmla="*/ 2147483647 w 123"/>
              <a:gd name="T11" fmla="*/ 2147483647 h 123"/>
              <a:gd name="T12" fmla="*/ 2147483647 w 123"/>
              <a:gd name="T13" fmla="*/ 2147483647 h 123"/>
              <a:gd name="T14" fmla="*/ 2147483647 w 123"/>
              <a:gd name="T15" fmla="*/ 2147483647 h 123"/>
              <a:gd name="T16" fmla="*/ 2147483647 w 123"/>
              <a:gd name="T17" fmla="*/ 2147483647 h 123"/>
              <a:gd name="T18" fmla="*/ 2147483647 w 123"/>
              <a:gd name="T19" fmla="*/ 2147483647 h 123"/>
              <a:gd name="T20" fmla="*/ 2147483647 w 123"/>
              <a:gd name="T21" fmla="*/ 2147483647 h 123"/>
              <a:gd name="T22" fmla="*/ 2147483647 w 123"/>
              <a:gd name="T23" fmla="*/ 2147483647 h 123"/>
              <a:gd name="T24" fmla="*/ 2147483647 w 123"/>
              <a:gd name="T25" fmla="*/ 2147483647 h 123"/>
              <a:gd name="T26" fmla="*/ 2147483647 w 123"/>
              <a:gd name="T27" fmla="*/ 2147483647 h 123"/>
              <a:gd name="T28" fmla="*/ 2147483647 w 123"/>
              <a:gd name="T29" fmla="*/ 2147483647 h 123"/>
              <a:gd name="T30" fmla="*/ 2147483647 w 123"/>
              <a:gd name="T31" fmla="*/ 2147483647 h 123"/>
              <a:gd name="T32" fmla="*/ 2147483647 w 123"/>
              <a:gd name="T33" fmla="*/ 2147483647 h 123"/>
              <a:gd name="T34" fmla="*/ 2147483647 w 123"/>
              <a:gd name="T35" fmla="*/ 2147483647 h 123"/>
              <a:gd name="T36" fmla="*/ 2147483647 w 123"/>
              <a:gd name="T37" fmla="*/ 2147483647 h 123"/>
              <a:gd name="T38" fmla="*/ 2147483647 w 123"/>
              <a:gd name="T39" fmla="*/ 2147483647 h 123"/>
              <a:gd name="T40" fmla="*/ 2147483647 w 123"/>
              <a:gd name="T41" fmla="*/ 2147483647 h 123"/>
              <a:gd name="T42" fmla="*/ 2147483647 w 123"/>
              <a:gd name="T43" fmla="*/ 2147483647 h 123"/>
              <a:gd name="T44" fmla="*/ 2147483647 w 123"/>
              <a:gd name="T45" fmla="*/ 2147483647 h 123"/>
              <a:gd name="T46" fmla="*/ 2147483647 w 123"/>
              <a:gd name="T47" fmla="*/ 2147483647 h 123"/>
              <a:gd name="T48" fmla="*/ 2147483647 w 123"/>
              <a:gd name="T49" fmla="*/ 2147483647 h 123"/>
              <a:gd name="T50" fmla="*/ 2147483647 w 123"/>
              <a:gd name="T51" fmla="*/ 2147483647 h 123"/>
              <a:gd name="T52" fmla="*/ 2147483647 w 123"/>
              <a:gd name="T53" fmla="*/ 2147483647 h 123"/>
              <a:gd name="T54" fmla="*/ 2147483647 w 123"/>
              <a:gd name="T55" fmla="*/ 2147483647 h 123"/>
              <a:gd name="T56" fmla="*/ 2147483647 w 123"/>
              <a:gd name="T57" fmla="*/ 2147483647 h 123"/>
              <a:gd name="T58" fmla="*/ 2147483647 w 123"/>
              <a:gd name="T59" fmla="*/ 2147483647 h 123"/>
              <a:gd name="T60" fmla="*/ 2147483647 w 123"/>
              <a:gd name="T61" fmla="*/ 2147483647 h 123"/>
              <a:gd name="T62" fmla="*/ 2147483647 w 123"/>
              <a:gd name="T63" fmla="*/ 2147483647 h 123"/>
              <a:gd name="T64" fmla="*/ 2147483647 w 123"/>
              <a:gd name="T65" fmla="*/ 2147483647 h 123"/>
              <a:gd name="T66" fmla="*/ 2147483647 w 123"/>
              <a:gd name="T67" fmla="*/ 2147483647 h 123"/>
              <a:gd name="T68" fmla="*/ 2147483647 w 123"/>
              <a:gd name="T69" fmla="*/ 2147483647 h 123"/>
              <a:gd name="T70" fmla="*/ 2147483647 w 123"/>
              <a:gd name="T71" fmla="*/ 2147483647 h 123"/>
              <a:gd name="T72" fmla="*/ 2147483647 w 123"/>
              <a:gd name="T73" fmla="*/ 2147483647 h 1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3"/>
              <a:gd name="T112" fmla="*/ 0 h 123"/>
              <a:gd name="T113" fmla="*/ 123 w 123"/>
              <a:gd name="T114" fmla="*/ 123 h 1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3" h="123">
                <a:moveTo>
                  <a:pt x="96" y="0"/>
                </a:moveTo>
                <a:cubicBezTo>
                  <a:pt x="88" y="0"/>
                  <a:pt x="82" y="5"/>
                  <a:pt x="77" y="14"/>
                </a:cubicBezTo>
                <a:cubicBezTo>
                  <a:pt x="77" y="14"/>
                  <a:pt x="77" y="14"/>
                  <a:pt x="77" y="14"/>
                </a:cubicBezTo>
                <a:cubicBezTo>
                  <a:pt x="71" y="26"/>
                  <a:pt x="61" y="34"/>
                  <a:pt x="51" y="34"/>
                </a:cubicBezTo>
                <a:cubicBezTo>
                  <a:pt x="15" y="34"/>
                  <a:pt x="15" y="34"/>
                  <a:pt x="15" y="34"/>
                </a:cubicBezTo>
                <a:cubicBezTo>
                  <a:pt x="7" y="34"/>
                  <a:pt x="0" y="43"/>
                  <a:pt x="0" y="54"/>
                </a:cubicBezTo>
                <a:cubicBezTo>
                  <a:pt x="0" y="64"/>
                  <a:pt x="7" y="73"/>
                  <a:pt x="15" y="73"/>
                </a:cubicBezTo>
                <a:cubicBezTo>
                  <a:pt x="20" y="73"/>
                  <a:pt x="23" y="76"/>
                  <a:pt x="23" y="80"/>
                </a:cubicBezTo>
                <a:cubicBezTo>
                  <a:pt x="23" y="115"/>
                  <a:pt x="23" y="115"/>
                  <a:pt x="23" y="115"/>
                </a:cubicBezTo>
                <a:cubicBezTo>
                  <a:pt x="23" y="119"/>
                  <a:pt x="26" y="123"/>
                  <a:pt x="31" y="123"/>
                </a:cubicBezTo>
                <a:cubicBezTo>
                  <a:pt x="46" y="123"/>
                  <a:pt x="46" y="123"/>
                  <a:pt x="46" y="123"/>
                </a:cubicBezTo>
                <a:cubicBezTo>
                  <a:pt x="50" y="123"/>
                  <a:pt x="54" y="119"/>
                  <a:pt x="54" y="115"/>
                </a:cubicBezTo>
                <a:cubicBezTo>
                  <a:pt x="54" y="111"/>
                  <a:pt x="54" y="111"/>
                  <a:pt x="54" y="111"/>
                </a:cubicBezTo>
                <a:cubicBezTo>
                  <a:pt x="54" y="107"/>
                  <a:pt x="50" y="106"/>
                  <a:pt x="50" y="103"/>
                </a:cubicBezTo>
                <a:cubicBezTo>
                  <a:pt x="50" y="77"/>
                  <a:pt x="50" y="77"/>
                  <a:pt x="50" y="77"/>
                </a:cubicBezTo>
                <a:cubicBezTo>
                  <a:pt x="50" y="76"/>
                  <a:pt x="50" y="76"/>
                  <a:pt x="50" y="76"/>
                </a:cubicBezTo>
                <a:cubicBezTo>
                  <a:pt x="50" y="76"/>
                  <a:pt x="50" y="75"/>
                  <a:pt x="50" y="75"/>
                </a:cubicBezTo>
                <a:cubicBezTo>
                  <a:pt x="50" y="75"/>
                  <a:pt x="51" y="75"/>
                  <a:pt x="51" y="74"/>
                </a:cubicBezTo>
                <a:cubicBezTo>
                  <a:pt x="51" y="74"/>
                  <a:pt x="51" y="74"/>
                  <a:pt x="52" y="73"/>
                </a:cubicBezTo>
                <a:cubicBezTo>
                  <a:pt x="52" y="73"/>
                  <a:pt x="52" y="73"/>
                  <a:pt x="52" y="73"/>
                </a:cubicBezTo>
                <a:cubicBezTo>
                  <a:pt x="52" y="73"/>
                  <a:pt x="52" y="73"/>
                  <a:pt x="52" y="73"/>
                </a:cubicBezTo>
                <a:cubicBezTo>
                  <a:pt x="52" y="73"/>
                  <a:pt x="53" y="73"/>
                  <a:pt x="53" y="73"/>
                </a:cubicBezTo>
                <a:cubicBezTo>
                  <a:pt x="63" y="74"/>
                  <a:pt x="71" y="82"/>
                  <a:pt x="77" y="94"/>
                </a:cubicBezTo>
                <a:cubicBezTo>
                  <a:pt x="77" y="94"/>
                  <a:pt x="77" y="94"/>
                  <a:pt x="77" y="94"/>
                </a:cubicBezTo>
                <a:cubicBezTo>
                  <a:pt x="82" y="102"/>
                  <a:pt x="88" y="107"/>
                  <a:pt x="96" y="107"/>
                </a:cubicBezTo>
                <a:cubicBezTo>
                  <a:pt x="114" y="107"/>
                  <a:pt x="123" y="80"/>
                  <a:pt x="123" y="54"/>
                </a:cubicBezTo>
                <a:cubicBezTo>
                  <a:pt x="123" y="27"/>
                  <a:pt x="114" y="0"/>
                  <a:pt x="96" y="0"/>
                </a:cubicBezTo>
                <a:close/>
                <a:moveTo>
                  <a:pt x="77" y="54"/>
                </a:moveTo>
                <a:cubicBezTo>
                  <a:pt x="77" y="50"/>
                  <a:pt x="77" y="46"/>
                  <a:pt x="77" y="42"/>
                </a:cubicBezTo>
                <a:cubicBezTo>
                  <a:pt x="88" y="42"/>
                  <a:pt x="88" y="42"/>
                  <a:pt x="88" y="42"/>
                </a:cubicBezTo>
                <a:cubicBezTo>
                  <a:pt x="92" y="42"/>
                  <a:pt x="96" y="47"/>
                  <a:pt x="96" y="54"/>
                </a:cubicBezTo>
                <a:cubicBezTo>
                  <a:pt x="96" y="60"/>
                  <a:pt x="92" y="65"/>
                  <a:pt x="88" y="65"/>
                </a:cubicBezTo>
                <a:cubicBezTo>
                  <a:pt x="77" y="65"/>
                  <a:pt x="77" y="65"/>
                  <a:pt x="77" y="65"/>
                </a:cubicBezTo>
                <a:cubicBezTo>
                  <a:pt x="77" y="61"/>
                  <a:pt x="77" y="58"/>
                  <a:pt x="77" y="54"/>
                </a:cubicBezTo>
                <a:close/>
                <a:moveTo>
                  <a:pt x="8" y="54"/>
                </a:moveTo>
                <a:cubicBezTo>
                  <a:pt x="8" y="47"/>
                  <a:pt x="11" y="42"/>
                  <a:pt x="15" y="42"/>
                </a:cubicBezTo>
                <a:cubicBezTo>
                  <a:pt x="42" y="42"/>
                  <a:pt x="42" y="42"/>
                  <a:pt x="42" y="42"/>
                </a:cubicBezTo>
                <a:cubicBezTo>
                  <a:pt x="40" y="45"/>
                  <a:pt x="38" y="49"/>
                  <a:pt x="38" y="54"/>
                </a:cubicBezTo>
                <a:cubicBezTo>
                  <a:pt x="38" y="58"/>
                  <a:pt x="40" y="62"/>
                  <a:pt x="42" y="65"/>
                </a:cubicBezTo>
                <a:cubicBezTo>
                  <a:pt x="15" y="65"/>
                  <a:pt x="15" y="65"/>
                  <a:pt x="15" y="65"/>
                </a:cubicBezTo>
                <a:cubicBezTo>
                  <a:pt x="11" y="65"/>
                  <a:pt x="8" y="60"/>
                  <a:pt x="8" y="54"/>
                </a:cubicBezTo>
                <a:close/>
                <a:moveTo>
                  <a:pt x="46" y="115"/>
                </a:moveTo>
                <a:cubicBezTo>
                  <a:pt x="31" y="115"/>
                  <a:pt x="31" y="115"/>
                  <a:pt x="31" y="115"/>
                </a:cubicBezTo>
                <a:cubicBezTo>
                  <a:pt x="31" y="80"/>
                  <a:pt x="31" y="80"/>
                  <a:pt x="31" y="80"/>
                </a:cubicBezTo>
                <a:cubicBezTo>
                  <a:pt x="31" y="78"/>
                  <a:pt x="30" y="75"/>
                  <a:pt x="29" y="73"/>
                </a:cubicBezTo>
                <a:cubicBezTo>
                  <a:pt x="31" y="73"/>
                  <a:pt x="31" y="73"/>
                  <a:pt x="31" y="73"/>
                </a:cubicBezTo>
                <a:cubicBezTo>
                  <a:pt x="31" y="73"/>
                  <a:pt x="31" y="73"/>
                  <a:pt x="31" y="73"/>
                </a:cubicBezTo>
                <a:cubicBezTo>
                  <a:pt x="43" y="73"/>
                  <a:pt x="43" y="73"/>
                  <a:pt x="43" y="73"/>
                </a:cubicBezTo>
                <a:cubicBezTo>
                  <a:pt x="42" y="74"/>
                  <a:pt x="42" y="75"/>
                  <a:pt x="42" y="77"/>
                </a:cubicBezTo>
                <a:cubicBezTo>
                  <a:pt x="42" y="103"/>
                  <a:pt x="42" y="103"/>
                  <a:pt x="42" y="103"/>
                </a:cubicBezTo>
                <a:cubicBezTo>
                  <a:pt x="42" y="107"/>
                  <a:pt x="44" y="110"/>
                  <a:pt x="46" y="111"/>
                </a:cubicBezTo>
                <a:cubicBezTo>
                  <a:pt x="46" y="111"/>
                  <a:pt x="46" y="111"/>
                  <a:pt x="46" y="112"/>
                </a:cubicBezTo>
                <a:lnTo>
                  <a:pt x="46" y="115"/>
                </a:lnTo>
                <a:close/>
                <a:moveTo>
                  <a:pt x="51" y="65"/>
                </a:moveTo>
                <a:cubicBezTo>
                  <a:pt x="50" y="65"/>
                  <a:pt x="50" y="65"/>
                  <a:pt x="50" y="65"/>
                </a:cubicBezTo>
                <a:cubicBezTo>
                  <a:pt x="50" y="65"/>
                  <a:pt x="50" y="65"/>
                  <a:pt x="50" y="65"/>
                </a:cubicBezTo>
                <a:cubicBezTo>
                  <a:pt x="46" y="65"/>
                  <a:pt x="42" y="60"/>
                  <a:pt x="42" y="54"/>
                </a:cubicBezTo>
                <a:cubicBezTo>
                  <a:pt x="42" y="47"/>
                  <a:pt x="46" y="42"/>
                  <a:pt x="50" y="42"/>
                </a:cubicBezTo>
                <a:cubicBezTo>
                  <a:pt x="51" y="42"/>
                  <a:pt x="51" y="42"/>
                  <a:pt x="51" y="42"/>
                </a:cubicBezTo>
                <a:cubicBezTo>
                  <a:pt x="58" y="42"/>
                  <a:pt x="65" y="39"/>
                  <a:pt x="71" y="34"/>
                </a:cubicBezTo>
                <a:cubicBezTo>
                  <a:pt x="70" y="40"/>
                  <a:pt x="69" y="47"/>
                  <a:pt x="69" y="54"/>
                </a:cubicBezTo>
                <a:cubicBezTo>
                  <a:pt x="69" y="60"/>
                  <a:pt x="70" y="67"/>
                  <a:pt x="71" y="73"/>
                </a:cubicBezTo>
                <a:cubicBezTo>
                  <a:pt x="65" y="68"/>
                  <a:pt x="58" y="65"/>
                  <a:pt x="51" y="65"/>
                </a:cubicBezTo>
                <a:close/>
                <a:moveTo>
                  <a:pt x="96" y="100"/>
                </a:moveTo>
                <a:cubicBezTo>
                  <a:pt x="88" y="100"/>
                  <a:pt x="82" y="89"/>
                  <a:pt x="79" y="73"/>
                </a:cubicBezTo>
                <a:cubicBezTo>
                  <a:pt x="88" y="73"/>
                  <a:pt x="88" y="73"/>
                  <a:pt x="88" y="73"/>
                </a:cubicBezTo>
                <a:cubicBezTo>
                  <a:pt x="97" y="73"/>
                  <a:pt x="104" y="64"/>
                  <a:pt x="104" y="54"/>
                </a:cubicBezTo>
                <a:cubicBezTo>
                  <a:pt x="104" y="43"/>
                  <a:pt x="97" y="34"/>
                  <a:pt x="88" y="34"/>
                </a:cubicBezTo>
                <a:cubicBezTo>
                  <a:pt x="79" y="34"/>
                  <a:pt x="79" y="34"/>
                  <a:pt x="79" y="34"/>
                </a:cubicBezTo>
                <a:cubicBezTo>
                  <a:pt x="82" y="19"/>
                  <a:pt x="88" y="8"/>
                  <a:pt x="96" y="8"/>
                </a:cubicBezTo>
                <a:cubicBezTo>
                  <a:pt x="107" y="8"/>
                  <a:pt x="115" y="28"/>
                  <a:pt x="115" y="54"/>
                </a:cubicBezTo>
                <a:cubicBezTo>
                  <a:pt x="115" y="79"/>
                  <a:pt x="107" y="100"/>
                  <a:pt x="96" y="100"/>
                </a:cubicBezTo>
                <a:close/>
                <a:moveTo>
                  <a:pt x="96" y="100"/>
                </a:moveTo>
                <a:cubicBezTo>
                  <a:pt x="96" y="100"/>
                  <a:pt x="96" y="100"/>
                  <a:pt x="96"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44" name="稻壳儿小白白(http://dwz.cn/Wu2UP)"/>
          <p:cNvSpPr>
            <a:spLocks noEditPoints="1"/>
          </p:cNvSpPr>
          <p:nvPr/>
        </p:nvSpPr>
        <p:spPr bwMode="auto">
          <a:xfrm>
            <a:off x="9699625" y="2600325"/>
            <a:ext cx="460375" cy="314325"/>
          </a:xfrm>
          <a:custGeom>
            <a:avLst/>
            <a:gdLst>
              <a:gd name="T0" fmla="*/ 2147483647 w 123"/>
              <a:gd name="T1" fmla="*/ 2147483647 h 84"/>
              <a:gd name="T2" fmla="*/ 2147483647 w 123"/>
              <a:gd name="T3" fmla="*/ 2147483647 h 84"/>
              <a:gd name="T4" fmla="*/ 2147483647 w 123"/>
              <a:gd name="T5" fmla="*/ 2147483647 h 84"/>
              <a:gd name="T6" fmla="*/ 2147483647 w 123"/>
              <a:gd name="T7" fmla="*/ 2147483647 h 84"/>
              <a:gd name="T8" fmla="*/ 2147483647 w 123"/>
              <a:gd name="T9" fmla="*/ 2147483647 h 84"/>
              <a:gd name="T10" fmla="*/ 2147483647 w 123"/>
              <a:gd name="T11" fmla="*/ 0 h 84"/>
              <a:gd name="T12" fmla="*/ 2147483647 w 123"/>
              <a:gd name="T13" fmla="*/ 0 h 84"/>
              <a:gd name="T14" fmla="*/ 0 w 123"/>
              <a:gd name="T15" fmla="*/ 2147483647 h 84"/>
              <a:gd name="T16" fmla="*/ 0 w 123"/>
              <a:gd name="T17" fmla="*/ 2147483647 h 84"/>
              <a:gd name="T18" fmla="*/ 2147483647 w 123"/>
              <a:gd name="T19" fmla="*/ 2147483647 h 84"/>
              <a:gd name="T20" fmla="*/ 2147483647 w 123"/>
              <a:gd name="T21" fmla="*/ 2147483647 h 84"/>
              <a:gd name="T22" fmla="*/ 2147483647 w 123"/>
              <a:gd name="T23" fmla="*/ 2147483647 h 84"/>
              <a:gd name="T24" fmla="*/ 2147483647 w 123"/>
              <a:gd name="T25" fmla="*/ 2147483647 h 84"/>
              <a:gd name="T26" fmla="*/ 2147483647 w 123"/>
              <a:gd name="T27" fmla="*/ 2147483647 h 84"/>
              <a:gd name="T28" fmla="*/ 2147483647 w 123"/>
              <a:gd name="T29" fmla="*/ 2147483647 h 84"/>
              <a:gd name="T30" fmla="*/ 2147483647 w 123"/>
              <a:gd name="T31" fmla="*/ 2147483647 h 84"/>
              <a:gd name="T32" fmla="*/ 2147483647 w 123"/>
              <a:gd name="T33" fmla="*/ 2147483647 h 84"/>
              <a:gd name="T34" fmla="*/ 2147483647 w 123"/>
              <a:gd name="T35" fmla="*/ 2147483647 h 84"/>
              <a:gd name="T36" fmla="*/ 2147483647 w 123"/>
              <a:gd name="T37" fmla="*/ 2147483647 h 84"/>
              <a:gd name="T38" fmla="*/ 2147483647 w 123"/>
              <a:gd name="T39" fmla="*/ 2147483647 h 84"/>
              <a:gd name="T40" fmla="*/ 2147483647 w 123"/>
              <a:gd name="T41" fmla="*/ 2147483647 h 84"/>
              <a:gd name="T42" fmla="*/ 2147483647 w 123"/>
              <a:gd name="T43" fmla="*/ 2147483647 h 84"/>
              <a:gd name="T44" fmla="*/ 2147483647 w 123"/>
              <a:gd name="T45" fmla="*/ 2147483647 h 84"/>
              <a:gd name="T46" fmla="*/ 2147483647 w 123"/>
              <a:gd name="T47" fmla="*/ 2147483647 h 84"/>
              <a:gd name="T48" fmla="*/ 2147483647 w 123"/>
              <a:gd name="T49" fmla="*/ 2147483647 h 84"/>
              <a:gd name="T50" fmla="*/ 2147483647 w 123"/>
              <a:gd name="T51" fmla="*/ 2147483647 h 84"/>
              <a:gd name="T52" fmla="*/ 2147483647 w 123"/>
              <a:gd name="T53" fmla="*/ 2147483647 h 84"/>
              <a:gd name="T54" fmla="*/ 2147483647 w 123"/>
              <a:gd name="T55" fmla="*/ 2147483647 h 84"/>
              <a:gd name="T56" fmla="*/ 2147483647 w 123"/>
              <a:gd name="T57" fmla="*/ 2147483647 h 84"/>
              <a:gd name="T58" fmla="*/ 2147483647 w 123"/>
              <a:gd name="T59" fmla="*/ 2147483647 h 84"/>
              <a:gd name="T60" fmla="*/ 2147483647 w 123"/>
              <a:gd name="T61" fmla="*/ 2147483647 h 84"/>
              <a:gd name="T62" fmla="*/ 2147483647 w 123"/>
              <a:gd name="T63" fmla="*/ 2147483647 h 84"/>
              <a:gd name="T64" fmla="*/ 2147483647 w 123"/>
              <a:gd name="T65" fmla="*/ 2147483647 h 84"/>
              <a:gd name="T66" fmla="*/ 2147483647 w 123"/>
              <a:gd name="T67" fmla="*/ 2147483647 h 84"/>
              <a:gd name="T68" fmla="*/ 2147483647 w 123"/>
              <a:gd name="T69" fmla="*/ 2147483647 h 84"/>
              <a:gd name="T70" fmla="*/ 2147483647 w 123"/>
              <a:gd name="T71" fmla="*/ 2147483647 h 84"/>
              <a:gd name="T72" fmla="*/ 2147483647 w 123"/>
              <a:gd name="T73" fmla="*/ 2147483647 h 84"/>
              <a:gd name="T74" fmla="*/ 2147483647 w 123"/>
              <a:gd name="T75" fmla="*/ 2147483647 h 84"/>
              <a:gd name="T76" fmla="*/ 2147483647 w 123"/>
              <a:gd name="T77" fmla="*/ 2147483647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3"/>
              <a:gd name="T118" fmla="*/ 0 h 84"/>
              <a:gd name="T119" fmla="*/ 123 w 123"/>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3" h="84">
                <a:moveTo>
                  <a:pt x="115" y="4"/>
                </a:moveTo>
                <a:cubicBezTo>
                  <a:pt x="112" y="4"/>
                  <a:pt x="112" y="4"/>
                  <a:pt x="112" y="4"/>
                </a:cubicBezTo>
                <a:cubicBezTo>
                  <a:pt x="110" y="4"/>
                  <a:pt x="108" y="5"/>
                  <a:pt x="107" y="6"/>
                </a:cubicBezTo>
                <a:cubicBezTo>
                  <a:pt x="96" y="16"/>
                  <a:pt x="96" y="16"/>
                  <a:pt x="96" y="16"/>
                </a:cubicBezTo>
                <a:cubicBezTo>
                  <a:pt x="96" y="12"/>
                  <a:pt x="96" y="12"/>
                  <a:pt x="96" y="12"/>
                </a:cubicBezTo>
                <a:cubicBezTo>
                  <a:pt x="96" y="5"/>
                  <a:pt x="91" y="0"/>
                  <a:pt x="85" y="0"/>
                </a:cubicBezTo>
                <a:cubicBezTo>
                  <a:pt x="12" y="0"/>
                  <a:pt x="12" y="0"/>
                  <a:pt x="12" y="0"/>
                </a:cubicBezTo>
                <a:cubicBezTo>
                  <a:pt x="6" y="0"/>
                  <a:pt x="0" y="5"/>
                  <a:pt x="0" y="12"/>
                </a:cubicBezTo>
                <a:cubicBezTo>
                  <a:pt x="0" y="73"/>
                  <a:pt x="0" y="73"/>
                  <a:pt x="0" y="73"/>
                </a:cubicBezTo>
                <a:cubicBezTo>
                  <a:pt x="0" y="79"/>
                  <a:pt x="6" y="84"/>
                  <a:pt x="12" y="84"/>
                </a:cubicBezTo>
                <a:cubicBezTo>
                  <a:pt x="85" y="84"/>
                  <a:pt x="85" y="84"/>
                  <a:pt x="85" y="84"/>
                </a:cubicBezTo>
                <a:cubicBezTo>
                  <a:pt x="91" y="84"/>
                  <a:pt x="96" y="79"/>
                  <a:pt x="96" y="73"/>
                </a:cubicBezTo>
                <a:cubicBezTo>
                  <a:pt x="96" y="68"/>
                  <a:pt x="96" y="68"/>
                  <a:pt x="96" y="68"/>
                </a:cubicBezTo>
                <a:cubicBezTo>
                  <a:pt x="107" y="78"/>
                  <a:pt x="107" y="78"/>
                  <a:pt x="107" y="78"/>
                </a:cubicBezTo>
                <a:cubicBezTo>
                  <a:pt x="108" y="80"/>
                  <a:pt x="110" y="81"/>
                  <a:pt x="112" y="81"/>
                </a:cubicBezTo>
                <a:cubicBezTo>
                  <a:pt x="115" y="81"/>
                  <a:pt x="115" y="81"/>
                  <a:pt x="115" y="81"/>
                </a:cubicBezTo>
                <a:cubicBezTo>
                  <a:pt x="120" y="81"/>
                  <a:pt x="123" y="77"/>
                  <a:pt x="123" y="73"/>
                </a:cubicBezTo>
                <a:cubicBezTo>
                  <a:pt x="123" y="12"/>
                  <a:pt x="123" y="12"/>
                  <a:pt x="123" y="12"/>
                </a:cubicBezTo>
                <a:cubicBezTo>
                  <a:pt x="123" y="7"/>
                  <a:pt x="120" y="4"/>
                  <a:pt x="115" y="4"/>
                </a:cubicBezTo>
                <a:close/>
                <a:moveTo>
                  <a:pt x="12" y="77"/>
                </a:moveTo>
                <a:cubicBezTo>
                  <a:pt x="10" y="77"/>
                  <a:pt x="8" y="75"/>
                  <a:pt x="8" y="73"/>
                </a:cubicBezTo>
                <a:cubicBezTo>
                  <a:pt x="8" y="12"/>
                  <a:pt x="8" y="12"/>
                  <a:pt x="8" y="12"/>
                </a:cubicBezTo>
                <a:cubicBezTo>
                  <a:pt x="8" y="9"/>
                  <a:pt x="10" y="8"/>
                  <a:pt x="12" y="8"/>
                </a:cubicBezTo>
                <a:cubicBezTo>
                  <a:pt x="85" y="8"/>
                  <a:pt x="85" y="8"/>
                  <a:pt x="85" y="8"/>
                </a:cubicBezTo>
                <a:cubicBezTo>
                  <a:pt x="87" y="8"/>
                  <a:pt x="89" y="9"/>
                  <a:pt x="89" y="12"/>
                </a:cubicBezTo>
                <a:cubicBezTo>
                  <a:pt x="89" y="73"/>
                  <a:pt x="89" y="73"/>
                  <a:pt x="89" y="73"/>
                </a:cubicBezTo>
                <a:cubicBezTo>
                  <a:pt x="89" y="75"/>
                  <a:pt x="87" y="77"/>
                  <a:pt x="85" y="77"/>
                </a:cubicBezTo>
                <a:lnTo>
                  <a:pt x="12" y="77"/>
                </a:lnTo>
                <a:close/>
                <a:moveTo>
                  <a:pt x="115" y="73"/>
                </a:moveTo>
                <a:cubicBezTo>
                  <a:pt x="112" y="73"/>
                  <a:pt x="112" y="73"/>
                  <a:pt x="112" y="73"/>
                </a:cubicBezTo>
                <a:cubicBezTo>
                  <a:pt x="96" y="58"/>
                  <a:pt x="96" y="58"/>
                  <a:pt x="96" y="58"/>
                </a:cubicBezTo>
                <a:cubicBezTo>
                  <a:pt x="96" y="58"/>
                  <a:pt x="96" y="58"/>
                  <a:pt x="96" y="58"/>
                </a:cubicBezTo>
                <a:cubicBezTo>
                  <a:pt x="92" y="54"/>
                  <a:pt x="92" y="54"/>
                  <a:pt x="92" y="54"/>
                </a:cubicBezTo>
                <a:cubicBezTo>
                  <a:pt x="92" y="31"/>
                  <a:pt x="92" y="31"/>
                  <a:pt x="92" y="31"/>
                </a:cubicBezTo>
                <a:cubicBezTo>
                  <a:pt x="112" y="12"/>
                  <a:pt x="112" y="12"/>
                  <a:pt x="112" y="12"/>
                </a:cubicBezTo>
                <a:cubicBezTo>
                  <a:pt x="115" y="12"/>
                  <a:pt x="115" y="12"/>
                  <a:pt x="115" y="12"/>
                </a:cubicBezTo>
                <a:lnTo>
                  <a:pt x="115" y="73"/>
                </a:lnTo>
                <a:close/>
                <a:moveTo>
                  <a:pt x="115" y="73"/>
                </a:moveTo>
                <a:cubicBezTo>
                  <a:pt x="115" y="73"/>
                  <a:pt x="115" y="73"/>
                  <a:pt x="115" y="7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45" name="稻壳儿小白白(http://dwz.cn/Wu2UP)"/>
          <p:cNvSpPr>
            <a:spLocks noEditPoints="1"/>
          </p:cNvSpPr>
          <p:nvPr/>
        </p:nvSpPr>
        <p:spPr bwMode="auto">
          <a:xfrm>
            <a:off x="10537825" y="2582863"/>
            <a:ext cx="458788" cy="346075"/>
          </a:xfrm>
          <a:custGeom>
            <a:avLst/>
            <a:gdLst>
              <a:gd name="T0" fmla="*/ 2147483647 w 123"/>
              <a:gd name="T1" fmla="*/ 2147483647 h 92"/>
              <a:gd name="T2" fmla="*/ 2147483647 w 123"/>
              <a:gd name="T3" fmla="*/ 0 h 92"/>
              <a:gd name="T4" fmla="*/ 2147483647 w 123"/>
              <a:gd name="T5" fmla="*/ 2147483647 h 92"/>
              <a:gd name="T6" fmla="*/ 2147483647 w 123"/>
              <a:gd name="T7" fmla="*/ 2147483647 h 92"/>
              <a:gd name="T8" fmla="*/ 2147483647 w 123"/>
              <a:gd name="T9" fmla="*/ 2147483647 h 92"/>
              <a:gd name="T10" fmla="*/ 2147483647 w 123"/>
              <a:gd name="T11" fmla="*/ 2147483647 h 92"/>
              <a:gd name="T12" fmla="*/ 2147483647 w 123"/>
              <a:gd name="T13" fmla="*/ 2147483647 h 92"/>
              <a:gd name="T14" fmla="*/ 2147483647 w 123"/>
              <a:gd name="T15" fmla="*/ 2147483647 h 92"/>
              <a:gd name="T16" fmla="*/ 2147483647 w 123"/>
              <a:gd name="T17" fmla="*/ 2147483647 h 92"/>
              <a:gd name="T18" fmla="*/ 2147483647 w 123"/>
              <a:gd name="T19" fmla="*/ 2147483647 h 92"/>
              <a:gd name="T20" fmla="*/ 2147483647 w 123"/>
              <a:gd name="T21" fmla="*/ 2147483647 h 92"/>
              <a:gd name="T22" fmla="*/ 2147483647 w 123"/>
              <a:gd name="T23" fmla="*/ 2147483647 h 92"/>
              <a:gd name="T24" fmla="*/ 2147483647 w 123"/>
              <a:gd name="T25" fmla="*/ 2147483647 h 92"/>
              <a:gd name="T26" fmla="*/ 2147483647 w 123"/>
              <a:gd name="T27" fmla="*/ 2147483647 h 92"/>
              <a:gd name="T28" fmla="*/ 2147483647 w 123"/>
              <a:gd name="T29" fmla="*/ 2147483647 h 92"/>
              <a:gd name="T30" fmla="*/ 2147483647 w 123"/>
              <a:gd name="T31" fmla="*/ 2147483647 h 92"/>
              <a:gd name="T32" fmla="*/ 2147483647 w 123"/>
              <a:gd name="T33" fmla="*/ 2147483647 h 92"/>
              <a:gd name="T34" fmla="*/ 2147483647 w 123"/>
              <a:gd name="T35" fmla="*/ 2147483647 h 92"/>
              <a:gd name="T36" fmla="*/ 2147483647 w 123"/>
              <a:gd name="T37" fmla="*/ 2147483647 h 92"/>
              <a:gd name="T38" fmla="*/ 2147483647 w 123"/>
              <a:gd name="T39" fmla="*/ 2147483647 h 92"/>
              <a:gd name="T40" fmla="*/ 2147483647 w 123"/>
              <a:gd name="T41" fmla="*/ 2147483647 h 92"/>
              <a:gd name="T42" fmla="*/ 2147483647 w 123"/>
              <a:gd name="T43" fmla="*/ 2147483647 h 92"/>
              <a:gd name="T44" fmla="*/ 2147483647 w 123"/>
              <a:gd name="T45" fmla="*/ 2147483647 h 92"/>
              <a:gd name="T46" fmla="*/ 2147483647 w 123"/>
              <a:gd name="T47" fmla="*/ 2147483647 h 92"/>
              <a:gd name="T48" fmla="*/ 2147483647 w 123"/>
              <a:gd name="T49" fmla="*/ 2147483647 h 92"/>
              <a:gd name="T50" fmla="*/ 2147483647 w 123"/>
              <a:gd name="T51" fmla="*/ 2147483647 h 92"/>
              <a:gd name="T52" fmla="*/ 2147483647 w 123"/>
              <a:gd name="T53" fmla="*/ 2147483647 h 92"/>
              <a:gd name="T54" fmla="*/ 2147483647 w 123"/>
              <a:gd name="T55" fmla="*/ 2147483647 h 92"/>
              <a:gd name="T56" fmla="*/ 2147483647 w 123"/>
              <a:gd name="T57" fmla="*/ 2147483647 h 92"/>
              <a:gd name="T58" fmla="*/ 2147483647 w 123"/>
              <a:gd name="T59" fmla="*/ 2147483647 h 92"/>
              <a:gd name="T60" fmla="*/ 2147483647 w 123"/>
              <a:gd name="T61" fmla="*/ 2147483647 h 92"/>
              <a:gd name="T62" fmla="*/ 2147483647 w 123"/>
              <a:gd name="T63" fmla="*/ 2147483647 h 92"/>
              <a:gd name="T64" fmla="*/ 2147483647 w 123"/>
              <a:gd name="T65" fmla="*/ 2147483647 h 92"/>
              <a:gd name="T66" fmla="*/ 2147483647 w 123"/>
              <a:gd name="T67" fmla="*/ 2147483647 h 92"/>
              <a:gd name="T68" fmla="*/ 2147483647 w 123"/>
              <a:gd name="T69" fmla="*/ 2147483647 h 92"/>
              <a:gd name="T70" fmla="*/ 2147483647 w 123"/>
              <a:gd name="T71" fmla="*/ 2147483647 h 92"/>
              <a:gd name="T72" fmla="*/ 2147483647 w 123"/>
              <a:gd name="T73" fmla="*/ 2147483647 h 92"/>
              <a:gd name="T74" fmla="*/ 2147483647 w 123"/>
              <a:gd name="T75" fmla="*/ 2147483647 h 92"/>
              <a:gd name="T76" fmla="*/ 2147483647 w 123"/>
              <a:gd name="T77" fmla="*/ 2147483647 h 92"/>
              <a:gd name="T78" fmla="*/ 2147483647 w 123"/>
              <a:gd name="T79" fmla="*/ 2147483647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3"/>
              <a:gd name="T121" fmla="*/ 0 h 92"/>
              <a:gd name="T122" fmla="*/ 123 w 123"/>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3" h="92">
                <a:moveTo>
                  <a:pt x="120" y="22"/>
                </a:moveTo>
                <a:cubicBezTo>
                  <a:pt x="101" y="2"/>
                  <a:pt x="101" y="2"/>
                  <a:pt x="101" y="2"/>
                </a:cubicBezTo>
                <a:cubicBezTo>
                  <a:pt x="100" y="1"/>
                  <a:pt x="98" y="0"/>
                  <a:pt x="96" y="0"/>
                </a:cubicBezTo>
                <a:cubicBezTo>
                  <a:pt x="27" y="0"/>
                  <a:pt x="27" y="0"/>
                  <a:pt x="27" y="0"/>
                </a:cubicBezTo>
                <a:cubicBezTo>
                  <a:pt x="25" y="0"/>
                  <a:pt x="23" y="1"/>
                  <a:pt x="22" y="2"/>
                </a:cubicBezTo>
                <a:cubicBezTo>
                  <a:pt x="2" y="22"/>
                  <a:pt x="2" y="22"/>
                  <a:pt x="2" y="22"/>
                </a:cubicBezTo>
                <a:cubicBezTo>
                  <a:pt x="1" y="23"/>
                  <a:pt x="0" y="25"/>
                  <a:pt x="0" y="27"/>
                </a:cubicBezTo>
                <a:cubicBezTo>
                  <a:pt x="0" y="29"/>
                  <a:pt x="1" y="31"/>
                  <a:pt x="2" y="32"/>
                </a:cubicBezTo>
                <a:cubicBezTo>
                  <a:pt x="56" y="90"/>
                  <a:pt x="56" y="90"/>
                  <a:pt x="56" y="90"/>
                </a:cubicBezTo>
                <a:cubicBezTo>
                  <a:pt x="57" y="91"/>
                  <a:pt x="59" y="92"/>
                  <a:pt x="61" y="92"/>
                </a:cubicBezTo>
                <a:cubicBezTo>
                  <a:pt x="64" y="92"/>
                  <a:pt x="66" y="91"/>
                  <a:pt x="67" y="90"/>
                </a:cubicBezTo>
                <a:cubicBezTo>
                  <a:pt x="121" y="32"/>
                  <a:pt x="121" y="32"/>
                  <a:pt x="121" y="32"/>
                </a:cubicBezTo>
                <a:cubicBezTo>
                  <a:pt x="122" y="31"/>
                  <a:pt x="123" y="29"/>
                  <a:pt x="123" y="27"/>
                </a:cubicBezTo>
                <a:cubicBezTo>
                  <a:pt x="123" y="25"/>
                  <a:pt x="122" y="23"/>
                  <a:pt x="120" y="22"/>
                </a:cubicBezTo>
                <a:close/>
                <a:moveTo>
                  <a:pt x="93" y="8"/>
                </a:moveTo>
                <a:cubicBezTo>
                  <a:pt x="86" y="14"/>
                  <a:pt x="86" y="14"/>
                  <a:pt x="86" y="14"/>
                </a:cubicBezTo>
                <a:cubicBezTo>
                  <a:pt x="79" y="8"/>
                  <a:pt x="79" y="8"/>
                  <a:pt x="79" y="8"/>
                </a:cubicBezTo>
                <a:lnTo>
                  <a:pt x="93" y="8"/>
                </a:lnTo>
                <a:close/>
                <a:moveTo>
                  <a:pt x="93" y="27"/>
                </a:moveTo>
                <a:cubicBezTo>
                  <a:pt x="76" y="27"/>
                  <a:pt x="76" y="27"/>
                  <a:pt x="76" y="27"/>
                </a:cubicBezTo>
                <a:cubicBezTo>
                  <a:pt x="85" y="19"/>
                  <a:pt x="85" y="19"/>
                  <a:pt x="85" y="19"/>
                </a:cubicBezTo>
                <a:lnTo>
                  <a:pt x="93" y="27"/>
                </a:lnTo>
                <a:close/>
                <a:moveTo>
                  <a:pt x="83" y="16"/>
                </a:moveTo>
                <a:cubicBezTo>
                  <a:pt x="73" y="25"/>
                  <a:pt x="73" y="25"/>
                  <a:pt x="73" y="25"/>
                </a:cubicBezTo>
                <a:cubicBezTo>
                  <a:pt x="64" y="17"/>
                  <a:pt x="64" y="17"/>
                  <a:pt x="64" y="17"/>
                </a:cubicBezTo>
                <a:cubicBezTo>
                  <a:pt x="75" y="9"/>
                  <a:pt x="75" y="9"/>
                  <a:pt x="75" y="9"/>
                </a:cubicBezTo>
                <a:lnTo>
                  <a:pt x="83" y="16"/>
                </a:lnTo>
                <a:close/>
                <a:moveTo>
                  <a:pt x="70" y="27"/>
                </a:moveTo>
                <a:cubicBezTo>
                  <a:pt x="53" y="27"/>
                  <a:pt x="53" y="27"/>
                  <a:pt x="53" y="27"/>
                </a:cubicBezTo>
                <a:cubicBezTo>
                  <a:pt x="61" y="20"/>
                  <a:pt x="61" y="20"/>
                  <a:pt x="61" y="20"/>
                </a:cubicBezTo>
                <a:lnTo>
                  <a:pt x="70" y="27"/>
                </a:lnTo>
                <a:close/>
                <a:moveTo>
                  <a:pt x="70" y="8"/>
                </a:moveTo>
                <a:cubicBezTo>
                  <a:pt x="61" y="15"/>
                  <a:pt x="61" y="15"/>
                  <a:pt x="61" y="15"/>
                </a:cubicBezTo>
                <a:cubicBezTo>
                  <a:pt x="53" y="8"/>
                  <a:pt x="53" y="8"/>
                  <a:pt x="53" y="8"/>
                </a:cubicBezTo>
                <a:lnTo>
                  <a:pt x="70" y="8"/>
                </a:lnTo>
                <a:close/>
                <a:moveTo>
                  <a:pt x="58" y="17"/>
                </a:moveTo>
                <a:cubicBezTo>
                  <a:pt x="50" y="25"/>
                  <a:pt x="50" y="25"/>
                  <a:pt x="50" y="25"/>
                </a:cubicBezTo>
                <a:cubicBezTo>
                  <a:pt x="40" y="16"/>
                  <a:pt x="40" y="16"/>
                  <a:pt x="40" y="16"/>
                </a:cubicBezTo>
                <a:cubicBezTo>
                  <a:pt x="48" y="9"/>
                  <a:pt x="48" y="9"/>
                  <a:pt x="48" y="9"/>
                </a:cubicBezTo>
                <a:lnTo>
                  <a:pt x="58" y="17"/>
                </a:lnTo>
                <a:close/>
                <a:moveTo>
                  <a:pt x="47" y="27"/>
                </a:moveTo>
                <a:cubicBezTo>
                  <a:pt x="30" y="27"/>
                  <a:pt x="30" y="27"/>
                  <a:pt x="30" y="27"/>
                </a:cubicBezTo>
                <a:cubicBezTo>
                  <a:pt x="37" y="19"/>
                  <a:pt x="37" y="19"/>
                  <a:pt x="37" y="19"/>
                </a:cubicBezTo>
                <a:lnTo>
                  <a:pt x="47" y="27"/>
                </a:lnTo>
                <a:close/>
                <a:moveTo>
                  <a:pt x="43" y="8"/>
                </a:moveTo>
                <a:cubicBezTo>
                  <a:pt x="37" y="14"/>
                  <a:pt x="37" y="14"/>
                  <a:pt x="37" y="14"/>
                </a:cubicBezTo>
                <a:cubicBezTo>
                  <a:pt x="30" y="8"/>
                  <a:pt x="30" y="8"/>
                  <a:pt x="30" y="8"/>
                </a:cubicBezTo>
                <a:lnTo>
                  <a:pt x="43" y="8"/>
                </a:lnTo>
                <a:close/>
                <a:moveTo>
                  <a:pt x="26" y="9"/>
                </a:moveTo>
                <a:cubicBezTo>
                  <a:pt x="34" y="17"/>
                  <a:pt x="34" y="17"/>
                  <a:pt x="34" y="17"/>
                </a:cubicBezTo>
                <a:cubicBezTo>
                  <a:pt x="24" y="27"/>
                  <a:pt x="24" y="27"/>
                  <a:pt x="24" y="27"/>
                </a:cubicBezTo>
                <a:cubicBezTo>
                  <a:pt x="8" y="27"/>
                  <a:pt x="8" y="27"/>
                  <a:pt x="8" y="27"/>
                </a:cubicBezTo>
                <a:lnTo>
                  <a:pt x="26" y="9"/>
                </a:lnTo>
                <a:close/>
                <a:moveTo>
                  <a:pt x="11" y="31"/>
                </a:moveTo>
                <a:cubicBezTo>
                  <a:pt x="25" y="31"/>
                  <a:pt x="25" y="31"/>
                  <a:pt x="25" y="31"/>
                </a:cubicBezTo>
                <a:cubicBezTo>
                  <a:pt x="49" y="71"/>
                  <a:pt x="49" y="71"/>
                  <a:pt x="49" y="71"/>
                </a:cubicBezTo>
                <a:lnTo>
                  <a:pt x="11" y="31"/>
                </a:lnTo>
                <a:close/>
                <a:moveTo>
                  <a:pt x="29" y="31"/>
                </a:moveTo>
                <a:cubicBezTo>
                  <a:pt x="48" y="31"/>
                  <a:pt x="48" y="31"/>
                  <a:pt x="48" y="31"/>
                </a:cubicBezTo>
                <a:cubicBezTo>
                  <a:pt x="57" y="78"/>
                  <a:pt x="57" y="78"/>
                  <a:pt x="57" y="78"/>
                </a:cubicBezTo>
                <a:lnTo>
                  <a:pt x="29" y="31"/>
                </a:lnTo>
                <a:close/>
                <a:moveTo>
                  <a:pt x="52" y="31"/>
                </a:moveTo>
                <a:cubicBezTo>
                  <a:pt x="71" y="31"/>
                  <a:pt x="71" y="31"/>
                  <a:pt x="71" y="31"/>
                </a:cubicBezTo>
                <a:cubicBezTo>
                  <a:pt x="61" y="79"/>
                  <a:pt x="61" y="79"/>
                  <a:pt x="61" y="79"/>
                </a:cubicBezTo>
                <a:lnTo>
                  <a:pt x="52" y="31"/>
                </a:lnTo>
                <a:close/>
                <a:moveTo>
                  <a:pt x="65" y="78"/>
                </a:moveTo>
                <a:cubicBezTo>
                  <a:pt x="75" y="31"/>
                  <a:pt x="75" y="31"/>
                  <a:pt x="75" y="31"/>
                </a:cubicBezTo>
                <a:cubicBezTo>
                  <a:pt x="94" y="31"/>
                  <a:pt x="94" y="31"/>
                  <a:pt x="94" y="31"/>
                </a:cubicBezTo>
                <a:lnTo>
                  <a:pt x="65" y="78"/>
                </a:lnTo>
                <a:close/>
                <a:moveTo>
                  <a:pt x="74" y="71"/>
                </a:moveTo>
                <a:cubicBezTo>
                  <a:pt x="98" y="31"/>
                  <a:pt x="98" y="31"/>
                  <a:pt x="98" y="31"/>
                </a:cubicBezTo>
                <a:cubicBezTo>
                  <a:pt x="112" y="31"/>
                  <a:pt x="112" y="31"/>
                  <a:pt x="112" y="31"/>
                </a:cubicBezTo>
                <a:lnTo>
                  <a:pt x="74" y="71"/>
                </a:lnTo>
                <a:close/>
                <a:moveTo>
                  <a:pt x="99" y="27"/>
                </a:moveTo>
                <a:cubicBezTo>
                  <a:pt x="88" y="17"/>
                  <a:pt x="88" y="17"/>
                  <a:pt x="88" y="17"/>
                </a:cubicBezTo>
                <a:cubicBezTo>
                  <a:pt x="97" y="9"/>
                  <a:pt x="97" y="9"/>
                  <a:pt x="97" y="9"/>
                </a:cubicBezTo>
                <a:cubicBezTo>
                  <a:pt x="115" y="27"/>
                  <a:pt x="115" y="27"/>
                  <a:pt x="115" y="27"/>
                </a:cubicBezTo>
                <a:lnTo>
                  <a:pt x="99" y="27"/>
                </a:lnTo>
                <a:close/>
                <a:moveTo>
                  <a:pt x="99" y="27"/>
                </a:moveTo>
                <a:cubicBezTo>
                  <a:pt x="99" y="27"/>
                  <a:pt x="99" y="27"/>
                  <a:pt x="99"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46" name="稻壳儿小白白(http://dwz.cn/Wu2UP)"/>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374438" y="2524125"/>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7" name="稻壳儿小白白(http://dwz.cn/Wu2UP)"/>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380788" y="47672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8" name="稻壳儿小白白(http://dwz.cn/Wu2UP)"/>
          <p:cNvSpPr>
            <a:spLocks noEditPoints="1"/>
          </p:cNvSpPr>
          <p:nvPr/>
        </p:nvSpPr>
        <p:spPr bwMode="auto">
          <a:xfrm>
            <a:off x="7861300" y="4760913"/>
            <a:ext cx="461963" cy="461962"/>
          </a:xfrm>
          <a:custGeom>
            <a:avLst/>
            <a:gdLst>
              <a:gd name="T0" fmla="*/ 2147483647 w 123"/>
              <a:gd name="T1" fmla="*/ 2147483647 h 123"/>
              <a:gd name="T2" fmla="*/ 2147483647 w 123"/>
              <a:gd name="T3" fmla="*/ 0 h 123"/>
              <a:gd name="T4" fmla="*/ 2147483647 w 123"/>
              <a:gd name="T5" fmla="*/ 0 h 123"/>
              <a:gd name="T6" fmla="*/ 2147483647 w 123"/>
              <a:gd name="T7" fmla="*/ 2147483647 h 123"/>
              <a:gd name="T8" fmla="*/ 2147483647 w 123"/>
              <a:gd name="T9" fmla="*/ 2147483647 h 123"/>
              <a:gd name="T10" fmla="*/ 2147483647 w 123"/>
              <a:gd name="T11" fmla="*/ 2147483647 h 123"/>
              <a:gd name="T12" fmla="*/ 2147483647 w 123"/>
              <a:gd name="T13" fmla="*/ 2147483647 h 123"/>
              <a:gd name="T14" fmla="*/ 2147483647 w 123"/>
              <a:gd name="T15" fmla="*/ 2147483647 h 123"/>
              <a:gd name="T16" fmla="*/ 2147483647 w 123"/>
              <a:gd name="T17" fmla="*/ 2147483647 h 123"/>
              <a:gd name="T18" fmla="*/ 2147483647 w 123"/>
              <a:gd name="T19" fmla="*/ 2147483647 h 123"/>
              <a:gd name="T20" fmla="*/ 2147483647 w 123"/>
              <a:gd name="T21" fmla="*/ 2147483647 h 123"/>
              <a:gd name="T22" fmla="*/ 2147483647 w 123"/>
              <a:gd name="T23" fmla="*/ 2147483647 h 123"/>
              <a:gd name="T24" fmla="*/ 2147483647 w 123"/>
              <a:gd name="T25" fmla="*/ 2147483647 h 123"/>
              <a:gd name="T26" fmla="*/ 2147483647 w 123"/>
              <a:gd name="T27" fmla="*/ 2147483647 h 123"/>
              <a:gd name="T28" fmla="*/ 2147483647 w 123"/>
              <a:gd name="T29" fmla="*/ 2147483647 h 123"/>
              <a:gd name="T30" fmla="*/ 2147483647 w 123"/>
              <a:gd name="T31" fmla="*/ 2147483647 h 123"/>
              <a:gd name="T32" fmla="*/ 2147483647 w 123"/>
              <a:gd name="T33" fmla="*/ 2147483647 h 123"/>
              <a:gd name="T34" fmla="*/ 2147483647 w 123"/>
              <a:gd name="T35" fmla="*/ 2147483647 h 123"/>
              <a:gd name="T36" fmla="*/ 2147483647 w 123"/>
              <a:gd name="T37" fmla="*/ 2147483647 h 123"/>
              <a:gd name="T38" fmla="*/ 2147483647 w 123"/>
              <a:gd name="T39" fmla="*/ 2147483647 h 123"/>
              <a:gd name="T40" fmla="*/ 2147483647 w 123"/>
              <a:gd name="T41" fmla="*/ 2147483647 h 123"/>
              <a:gd name="T42" fmla="*/ 2147483647 w 123"/>
              <a:gd name="T43" fmla="*/ 2147483647 h 123"/>
              <a:gd name="T44" fmla="*/ 2147483647 w 123"/>
              <a:gd name="T45" fmla="*/ 2147483647 h 123"/>
              <a:gd name="T46" fmla="*/ 2147483647 w 123"/>
              <a:gd name="T47" fmla="*/ 2147483647 h 123"/>
              <a:gd name="T48" fmla="*/ 2147483647 w 123"/>
              <a:gd name="T49" fmla="*/ 2147483647 h 123"/>
              <a:gd name="T50" fmla="*/ 2147483647 w 123"/>
              <a:gd name="T51" fmla="*/ 2147483647 h 123"/>
              <a:gd name="T52" fmla="*/ 2147483647 w 123"/>
              <a:gd name="T53" fmla="*/ 2147483647 h 123"/>
              <a:gd name="T54" fmla="*/ 2147483647 w 123"/>
              <a:gd name="T55" fmla="*/ 2147483647 h 123"/>
              <a:gd name="T56" fmla="*/ 2147483647 w 123"/>
              <a:gd name="T57" fmla="*/ 2147483647 h 123"/>
              <a:gd name="T58" fmla="*/ 2147483647 w 123"/>
              <a:gd name="T59" fmla="*/ 2147483647 h 123"/>
              <a:gd name="T60" fmla="*/ 2147483647 w 123"/>
              <a:gd name="T61" fmla="*/ 2147483647 h 123"/>
              <a:gd name="T62" fmla="*/ 2147483647 w 123"/>
              <a:gd name="T63" fmla="*/ 2147483647 h 123"/>
              <a:gd name="T64" fmla="*/ 2147483647 w 123"/>
              <a:gd name="T65" fmla="*/ 2147483647 h 123"/>
              <a:gd name="T66" fmla="*/ 2147483647 w 123"/>
              <a:gd name="T67" fmla="*/ 2147483647 h 123"/>
              <a:gd name="T68" fmla="*/ 2147483647 w 123"/>
              <a:gd name="T69" fmla="*/ 2147483647 h 123"/>
              <a:gd name="T70" fmla="*/ 2147483647 w 123"/>
              <a:gd name="T71" fmla="*/ 2147483647 h 123"/>
              <a:gd name="T72" fmla="*/ 2147483647 w 123"/>
              <a:gd name="T73" fmla="*/ 2147483647 h 123"/>
              <a:gd name="T74" fmla="*/ 2147483647 w 123"/>
              <a:gd name="T75" fmla="*/ 2147483647 h 123"/>
              <a:gd name="T76" fmla="*/ 2147483647 w 123"/>
              <a:gd name="T77" fmla="*/ 2147483647 h 123"/>
              <a:gd name="T78" fmla="*/ 2147483647 w 123"/>
              <a:gd name="T79" fmla="*/ 2147483647 h 123"/>
              <a:gd name="T80" fmla="*/ 2147483647 w 123"/>
              <a:gd name="T81" fmla="*/ 2147483647 h 123"/>
              <a:gd name="T82" fmla="*/ 2147483647 w 123"/>
              <a:gd name="T83" fmla="*/ 2147483647 h 123"/>
              <a:gd name="T84" fmla="*/ 2147483647 w 123"/>
              <a:gd name="T85" fmla="*/ 2147483647 h 123"/>
              <a:gd name="T86" fmla="*/ 2147483647 w 123"/>
              <a:gd name="T87" fmla="*/ 2147483647 h 123"/>
              <a:gd name="T88" fmla="*/ 2147483647 w 123"/>
              <a:gd name="T89" fmla="*/ 2147483647 h 123"/>
              <a:gd name="T90" fmla="*/ 2147483647 w 123"/>
              <a:gd name="T91" fmla="*/ 2147483647 h 123"/>
              <a:gd name="T92" fmla="*/ 2147483647 w 123"/>
              <a:gd name="T93" fmla="*/ 2147483647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3"/>
              <a:gd name="T142" fmla="*/ 0 h 123"/>
              <a:gd name="T143" fmla="*/ 123 w 123"/>
              <a:gd name="T144" fmla="*/ 123 h 1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3" h="123">
                <a:moveTo>
                  <a:pt x="120" y="2"/>
                </a:moveTo>
                <a:cubicBezTo>
                  <a:pt x="119" y="1"/>
                  <a:pt x="117" y="0"/>
                  <a:pt x="115" y="0"/>
                </a:cubicBezTo>
                <a:cubicBezTo>
                  <a:pt x="114" y="0"/>
                  <a:pt x="114" y="0"/>
                  <a:pt x="114" y="0"/>
                </a:cubicBezTo>
                <a:cubicBezTo>
                  <a:pt x="49" y="12"/>
                  <a:pt x="49" y="12"/>
                  <a:pt x="49" y="12"/>
                </a:cubicBezTo>
                <a:cubicBezTo>
                  <a:pt x="45" y="12"/>
                  <a:pt x="43" y="15"/>
                  <a:pt x="43" y="19"/>
                </a:cubicBezTo>
                <a:cubicBezTo>
                  <a:pt x="43" y="85"/>
                  <a:pt x="43" y="85"/>
                  <a:pt x="43" y="85"/>
                </a:cubicBezTo>
                <a:cubicBezTo>
                  <a:pt x="39" y="82"/>
                  <a:pt x="34" y="81"/>
                  <a:pt x="28" y="81"/>
                </a:cubicBezTo>
                <a:cubicBezTo>
                  <a:pt x="25" y="81"/>
                  <a:pt x="22" y="81"/>
                  <a:pt x="18" y="82"/>
                </a:cubicBezTo>
                <a:cubicBezTo>
                  <a:pt x="11" y="85"/>
                  <a:pt x="5" y="89"/>
                  <a:pt x="2" y="96"/>
                </a:cubicBezTo>
                <a:cubicBezTo>
                  <a:pt x="0" y="100"/>
                  <a:pt x="0" y="105"/>
                  <a:pt x="2" y="110"/>
                </a:cubicBezTo>
                <a:cubicBezTo>
                  <a:pt x="4" y="118"/>
                  <a:pt x="13" y="123"/>
                  <a:pt x="23" y="123"/>
                </a:cubicBezTo>
                <a:cubicBezTo>
                  <a:pt x="26" y="123"/>
                  <a:pt x="29" y="122"/>
                  <a:pt x="32" y="121"/>
                </a:cubicBezTo>
                <a:cubicBezTo>
                  <a:pt x="40" y="119"/>
                  <a:pt x="45" y="114"/>
                  <a:pt x="48" y="108"/>
                </a:cubicBezTo>
                <a:cubicBezTo>
                  <a:pt x="50" y="105"/>
                  <a:pt x="50" y="102"/>
                  <a:pt x="50" y="100"/>
                </a:cubicBezTo>
                <a:cubicBezTo>
                  <a:pt x="50" y="100"/>
                  <a:pt x="50" y="100"/>
                  <a:pt x="50" y="100"/>
                </a:cubicBezTo>
                <a:cubicBezTo>
                  <a:pt x="50" y="38"/>
                  <a:pt x="50" y="38"/>
                  <a:pt x="50" y="38"/>
                </a:cubicBezTo>
                <a:cubicBezTo>
                  <a:pt x="52" y="38"/>
                  <a:pt x="52" y="38"/>
                  <a:pt x="52" y="38"/>
                </a:cubicBezTo>
                <a:cubicBezTo>
                  <a:pt x="115" y="27"/>
                  <a:pt x="115" y="27"/>
                  <a:pt x="115" y="27"/>
                </a:cubicBezTo>
                <a:cubicBezTo>
                  <a:pt x="115" y="74"/>
                  <a:pt x="115" y="74"/>
                  <a:pt x="115" y="74"/>
                </a:cubicBezTo>
                <a:cubicBezTo>
                  <a:pt x="112" y="71"/>
                  <a:pt x="107" y="69"/>
                  <a:pt x="101" y="69"/>
                </a:cubicBezTo>
                <a:cubicBezTo>
                  <a:pt x="98" y="69"/>
                  <a:pt x="94" y="70"/>
                  <a:pt x="91" y="71"/>
                </a:cubicBezTo>
                <a:cubicBezTo>
                  <a:pt x="84" y="73"/>
                  <a:pt x="78" y="78"/>
                  <a:pt x="75" y="84"/>
                </a:cubicBezTo>
                <a:cubicBezTo>
                  <a:pt x="73" y="89"/>
                  <a:pt x="73" y="94"/>
                  <a:pt x="74" y="98"/>
                </a:cubicBezTo>
                <a:cubicBezTo>
                  <a:pt x="77" y="106"/>
                  <a:pt x="86" y="111"/>
                  <a:pt x="96" y="111"/>
                </a:cubicBezTo>
                <a:cubicBezTo>
                  <a:pt x="99" y="111"/>
                  <a:pt x="102" y="111"/>
                  <a:pt x="105" y="110"/>
                </a:cubicBezTo>
                <a:cubicBezTo>
                  <a:pt x="112" y="107"/>
                  <a:pt x="118" y="102"/>
                  <a:pt x="121" y="96"/>
                </a:cubicBezTo>
                <a:cubicBezTo>
                  <a:pt x="122" y="94"/>
                  <a:pt x="123" y="91"/>
                  <a:pt x="123" y="88"/>
                </a:cubicBezTo>
                <a:cubicBezTo>
                  <a:pt x="123" y="88"/>
                  <a:pt x="123" y="88"/>
                  <a:pt x="123" y="88"/>
                </a:cubicBezTo>
                <a:cubicBezTo>
                  <a:pt x="123" y="8"/>
                  <a:pt x="123" y="8"/>
                  <a:pt x="123" y="8"/>
                </a:cubicBezTo>
                <a:cubicBezTo>
                  <a:pt x="123" y="5"/>
                  <a:pt x="122" y="3"/>
                  <a:pt x="120" y="2"/>
                </a:cubicBezTo>
                <a:close/>
                <a:moveTo>
                  <a:pt x="30" y="114"/>
                </a:moveTo>
                <a:cubicBezTo>
                  <a:pt x="21" y="117"/>
                  <a:pt x="11" y="114"/>
                  <a:pt x="9" y="107"/>
                </a:cubicBezTo>
                <a:cubicBezTo>
                  <a:pt x="6" y="100"/>
                  <a:pt x="12" y="93"/>
                  <a:pt x="21" y="89"/>
                </a:cubicBezTo>
                <a:cubicBezTo>
                  <a:pt x="30" y="86"/>
                  <a:pt x="39" y="89"/>
                  <a:pt x="42" y="96"/>
                </a:cubicBezTo>
                <a:cubicBezTo>
                  <a:pt x="44" y="103"/>
                  <a:pt x="39" y="111"/>
                  <a:pt x="30" y="114"/>
                </a:cubicBezTo>
                <a:close/>
                <a:moveTo>
                  <a:pt x="115" y="19"/>
                </a:moveTo>
                <a:cubicBezTo>
                  <a:pt x="50" y="31"/>
                  <a:pt x="50" y="31"/>
                  <a:pt x="50" y="31"/>
                </a:cubicBezTo>
                <a:cubicBezTo>
                  <a:pt x="50" y="19"/>
                  <a:pt x="50" y="19"/>
                  <a:pt x="50" y="19"/>
                </a:cubicBezTo>
                <a:cubicBezTo>
                  <a:pt x="115" y="8"/>
                  <a:pt x="115" y="8"/>
                  <a:pt x="115" y="8"/>
                </a:cubicBezTo>
                <a:lnTo>
                  <a:pt x="115" y="19"/>
                </a:lnTo>
                <a:close/>
                <a:moveTo>
                  <a:pt x="103" y="102"/>
                </a:moveTo>
                <a:cubicBezTo>
                  <a:pt x="93" y="105"/>
                  <a:pt x="84" y="102"/>
                  <a:pt x="81" y="96"/>
                </a:cubicBezTo>
                <a:cubicBezTo>
                  <a:pt x="79" y="89"/>
                  <a:pt x="84" y="81"/>
                  <a:pt x="93" y="78"/>
                </a:cubicBezTo>
                <a:cubicBezTo>
                  <a:pt x="103" y="75"/>
                  <a:pt x="112" y="78"/>
                  <a:pt x="115" y="85"/>
                </a:cubicBezTo>
                <a:cubicBezTo>
                  <a:pt x="117" y="91"/>
                  <a:pt x="112" y="99"/>
                  <a:pt x="103" y="102"/>
                </a:cubicBezTo>
                <a:close/>
                <a:moveTo>
                  <a:pt x="103" y="102"/>
                </a:moveTo>
                <a:cubicBezTo>
                  <a:pt x="103" y="102"/>
                  <a:pt x="103" y="102"/>
                  <a:pt x="103" y="10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49" name="稻壳儿小白白(http://dwz.cn/Wu2UP)"/>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7725" y="47672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0" name="稻壳儿小白白(http://dwz.cn/Wu2UP)"/>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72213" y="47672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1" name="稻壳儿小白白(http://dwz.cn/Wu2UP)"/>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73300" y="3597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2" name="稻壳儿小白白(http://dwz.cn/Wu2UP)"/>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21025" y="3590925"/>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3" name="稻壳儿小白白(http://dwz.cn/Wu2UP)"/>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75100" y="3657600"/>
            <a:ext cx="4572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4" name="稻壳儿小白白(http://dwz.cn/Wu2UP)"/>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21238" y="3602038"/>
            <a:ext cx="46355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5" name="稻壳儿小白白(http://dwz.cn/Wu2UP)"/>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3825" y="3597275"/>
            <a:ext cx="40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6" name="稻壳儿小白白(http://dwz.cn/Wu2UP)"/>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59638" y="3633788"/>
            <a:ext cx="457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7" name="稻壳儿小白白(http://dwz.cn/Wu2UP)"/>
          <p:cNvSpPr>
            <a:spLocks noEditPoints="1"/>
          </p:cNvSpPr>
          <p:nvPr/>
        </p:nvSpPr>
        <p:spPr bwMode="auto">
          <a:xfrm>
            <a:off x="8107363" y="3609975"/>
            <a:ext cx="460375" cy="433388"/>
          </a:xfrm>
          <a:custGeom>
            <a:avLst/>
            <a:gdLst>
              <a:gd name="T0" fmla="*/ 2147483647 w 123"/>
              <a:gd name="T1" fmla="*/ 0 h 115"/>
              <a:gd name="T2" fmla="*/ 2147483647 w 123"/>
              <a:gd name="T3" fmla="*/ 0 h 115"/>
              <a:gd name="T4" fmla="*/ 0 w 123"/>
              <a:gd name="T5" fmla="*/ 2147483647 h 115"/>
              <a:gd name="T6" fmla="*/ 0 w 123"/>
              <a:gd name="T7" fmla="*/ 2147483647 h 115"/>
              <a:gd name="T8" fmla="*/ 2147483647 w 123"/>
              <a:gd name="T9" fmla="*/ 2147483647 h 115"/>
              <a:gd name="T10" fmla="*/ 2147483647 w 123"/>
              <a:gd name="T11" fmla="*/ 2147483647 h 115"/>
              <a:gd name="T12" fmla="*/ 2147483647 w 123"/>
              <a:gd name="T13" fmla="*/ 2147483647 h 115"/>
              <a:gd name="T14" fmla="*/ 2147483647 w 123"/>
              <a:gd name="T15" fmla="*/ 2147483647 h 115"/>
              <a:gd name="T16" fmla="*/ 2147483647 w 123"/>
              <a:gd name="T17" fmla="*/ 2147483647 h 115"/>
              <a:gd name="T18" fmla="*/ 2147483647 w 123"/>
              <a:gd name="T19" fmla="*/ 2147483647 h 115"/>
              <a:gd name="T20" fmla="*/ 2147483647 w 123"/>
              <a:gd name="T21" fmla="*/ 2147483647 h 115"/>
              <a:gd name="T22" fmla="*/ 2147483647 w 123"/>
              <a:gd name="T23" fmla="*/ 2147483647 h 115"/>
              <a:gd name="T24" fmla="*/ 2147483647 w 123"/>
              <a:gd name="T25" fmla="*/ 2147483647 h 115"/>
              <a:gd name="T26" fmla="*/ 2147483647 w 123"/>
              <a:gd name="T27" fmla="*/ 2147483647 h 115"/>
              <a:gd name="T28" fmla="*/ 2147483647 w 123"/>
              <a:gd name="T29" fmla="*/ 2147483647 h 115"/>
              <a:gd name="T30" fmla="*/ 2147483647 w 123"/>
              <a:gd name="T31" fmla="*/ 2147483647 h 115"/>
              <a:gd name="T32" fmla="*/ 2147483647 w 123"/>
              <a:gd name="T33" fmla="*/ 2147483647 h 115"/>
              <a:gd name="T34" fmla="*/ 2147483647 w 123"/>
              <a:gd name="T35" fmla="*/ 2147483647 h 115"/>
              <a:gd name="T36" fmla="*/ 2147483647 w 123"/>
              <a:gd name="T37" fmla="*/ 0 h 115"/>
              <a:gd name="T38" fmla="*/ 2147483647 w 123"/>
              <a:gd name="T39" fmla="*/ 2147483647 h 115"/>
              <a:gd name="T40" fmla="*/ 2147483647 w 123"/>
              <a:gd name="T41" fmla="*/ 2147483647 h 115"/>
              <a:gd name="T42" fmla="*/ 2147483647 w 123"/>
              <a:gd name="T43" fmla="*/ 2147483647 h 115"/>
              <a:gd name="T44" fmla="*/ 2147483647 w 123"/>
              <a:gd name="T45" fmla="*/ 2147483647 h 115"/>
              <a:gd name="T46" fmla="*/ 2147483647 w 123"/>
              <a:gd name="T47" fmla="*/ 2147483647 h 115"/>
              <a:gd name="T48" fmla="*/ 2147483647 w 123"/>
              <a:gd name="T49" fmla="*/ 2147483647 h 115"/>
              <a:gd name="T50" fmla="*/ 2147483647 w 123"/>
              <a:gd name="T51" fmla="*/ 2147483647 h 115"/>
              <a:gd name="T52" fmla="*/ 2147483647 w 123"/>
              <a:gd name="T53" fmla="*/ 2147483647 h 115"/>
              <a:gd name="T54" fmla="*/ 2147483647 w 123"/>
              <a:gd name="T55" fmla="*/ 2147483647 h 115"/>
              <a:gd name="T56" fmla="*/ 2147483647 w 123"/>
              <a:gd name="T57" fmla="*/ 2147483647 h 115"/>
              <a:gd name="T58" fmla="*/ 2147483647 w 123"/>
              <a:gd name="T59" fmla="*/ 2147483647 h 115"/>
              <a:gd name="T60" fmla="*/ 2147483647 w 123"/>
              <a:gd name="T61" fmla="*/ 2147483647 h 115"/>
              <a:gd name="T62" fmla="*/ 2147483647 w 123"/>
              <a:gd name="T63" fmla="*/ 2147483647 h 115"/>
              <a:gd name="T64" fmla="*/ 2147483647 w 123"/>
              <a:gd name="T65" fmla="*/ 2147483647 h 115"/>
              <a:gd name="T66" fmla="*/ 2147483647 w 123"/>
              <a:gd name="T67" fmla="*/ 2147483647 h 115"/>
              <a:gd name="T68" fmla="*/ 2147483647 w 123"/>
              <a:gd name="T69" fmla="*/ 2147483647 h 115"/>
              <a:gd name="T70" fmla="*/ 2147483647 w 123"/>
              <a:gd name="T71" fmla="*/ 2147483647 h 115"/>
              <a:gd name="T72" fmla="*/ 2147483647 w 123"/>
              <a:gd name="T73" fmla="*/ 2147483647 h 115"/>
              <a:gd name="T74" fmla="*/ 2147483647 w 123"/>
              <a:gd name="T75" fmla="*/ 2147483647 h 115"/>
              <a:gd name="T76" fmla="*/ 2147483647 w 123"/>
              <a:gd name="T77" fmla="*/ 2147483647 h 115"/>
              <a:gd name="T78" fmla="*/ 2147483647 w 123"/>
              <a:gd name="T79" fmla="*/ 2147483647 h 115"/>
              <a:gd name="T80" fmla="*/ 2147483647 w 123"/>
              <a:gd name="T81" fmla="*/ 2147483647 h 115"/>
              <a:gd name="T82" fmla="*/ 2147483647 w 123"/>
              <a:gd name="T83" fmla="*/ 2147483647 h 115"/>
              <a:gd name="T84" fmla="*/ 2147483647 w 123"/>
              <a:gd name="T85" fmla="*/ 2147483647 h 115"/>
              <a:gd name="T86" fmla="*/ 2147483647 w 123"/>
              <a:gd name="T87" fmla="*/ 2147483647 h 1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3"/>
              <a:gd name="T133" fmla="*/ 0 h 115"/>
              <a:gd name="T134" fmla="*/ 123 w 123"/>
              <a:gd name="T135" fmla="*/ 115 h 1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58" name="稻壳儿小白白(http://dwz.cn/Wu2UP)"/>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55088" y="3608388"/>
            <a:ext cx="4635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9" name="稻壳儿小白白(http://dwz.cn/Wu2UP)"/>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02813" y="3597275"/>
            <a:ext cx="34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0" name="稻壳儿小白白(http://dwz.cn/Wu2UP)"/>
          <p:cNvSpPr>
            <a:spLocks noEditPoints="1"/>
          </p:cNvSpPr>
          <p:nvPr/>
        </p:nvSpPr>
        <p:spPr bwMode="auto">
          <a:xfrm>
            <a:off x="10533063" y="3675063"/>
            <a:ext cx="458787" cy="303212"/>
          </a:xfrm>
          <a:custGeom>
            <a:avLst/>
            <a:gdLst>
              <a:gd name="T0" fmla="*/ 2147483647 w 123"/>
              <a:gd name="T1" fmla="*/ 0 h 81"/>
              <a:gd name="T2" fmla="*/ 2147483647 w 123"/>
              <a:gd name="T3" fmla="*/ 0 h 81"/>
              <a:gd name="T4" fmla="*/ 0 w 123"/>
              <a:gd name="T5" fmla="*/ 2147483647 h 81"/>
              <a:gd name="T6" fmla="*/ 0 w 123"/>
              <a:gd name="T7" fmla="*/ 2147483647 h 81"/>
              <a:gd name="T8" fmla="*/ 2147483647 w 123"/>
              <a:gd name="T9" fmla="*/ 2147483647 h 81"/>
              <a:gd name="T10" fmla="*/ 2147483647 w 123"/>
              <a:gd name="T11" fmla="*/ 2147483647 h 81"/>
              <a:gd name="T12" fmla="*/ 2147483647 w 123"/>
              <a:gd name="T13" fmla="*/ 2147483647 h 81"/>
              <a:gd name="T14" fmla="*/ 2147483647 w 123"/>
              <a:gd name="T15" fmla="*/ 2147483647 h 81"/>
              <a:gd name="T16" fmla="*/ 2147483647 w 123"/>
              <a:gd name="T17" fmla="*/ 0 h 81"/>
              <a:gd name="T18" fmla="*/ 2147483647 w 123"/>
              <a:gd name="T19" fmla="*/ 2147483647 h 81"/>
              <a:gd name="T20" fmla="*/ 2147483647 w 123"/>
              <a:gd name="T21" fmla="*/ 2147483647 h 81"/>
              <a:gd name="T22" fmla="*/ 2147483647 w 123"/>
              <a:gd name="T23" fmla="*/ 2147483647 h 81"/>
              <a:gd name="T24" fmla="*/ 2147483647 w 123"/>
              <a:gd name="T25" fmla="*/ 2147483647 h 81"/>
              <a:gd name="T26" fmla="*/ 2147483647 w 123"/>
              <a:gd name="T27" fmla="*/ 2147483647 h 81"/>
              <a:gd name="T28" fmla="*/ 2147483647 w 123"/>
              <a:gd name="T29" fmla="*/ 2147483647 h 81"/>
              <a:gd name="T30" fmla="*/ 2147483647 w 123"/>
              <a:gd name="T31" fmla="*/ 2147483647 h 81"/>
              <a:gd name="T32" fmla="*/ 2147483647 w 123"/>
              <a:gd name="T33" fmla="*/ 2147483647 h 81"/>
              <a:gd name="T34" fmla="*/ 2147483647 w 123"/>
              <a:gd name="T35" fmla="*/ 2147483647 h 81"/>
              <a:gd name="T36" fmla="*/ 2147483647 w 123"/>
              <a:gd name="T37" fmla="*/ 2147483647 h 81"/>
              <a:gd name="T38" fmla="*/ 2147483647 w 123"/>
              <a:gd name="T39" fmla="*/ 2147483647 h 81"/>
              <a:gd name="T40" fmla="*/ 2147483647 w 123"/>
              <a:gd name="T41" fmla="*/ 2147483647 h 81"/>
              <a:gd name="T42" fmla="*/ 2147483647 w 123"/>
              <a:gd name="T43" fmla="*/ 2147483647 h 81"/>
              <a:gd name="T44" fmla="*/ 2147483647 w 123"/>
              <a:gd name="T45" fmla="*/ 2147483647 h 81"/>
              <a:gd name="T46" fmla="*/ 2147483647 w 123"/>
              <a:gd name="T47" fmla="*/ 2147483647 h 81"/>
              <a:gd name="T48" fmla="*/ 2147483647 w 123"/>
              <a:gd name="T49" fmla="*/ 2147483647 h 81"/>
              <a:gd name="T50" fmla="*/ 2147483647 w 123"/>
              <a:gd name="T51" fmla="*/ 2147483647 h 81"/>
              <a:gd name="T52" fmla="*/ 2147483647 w 123"/>
              <a:gd name="T53" fmla="*/ 2147483647 h 81"/>
              <a:gd name="T54" fmla="*/ 2147483647 w 123"/>
              <a:gd name="T55" fmla="*/ 2147483647 h 81"/>
              <a:gd name="T56" fmla="*/ 2147483647 w 123"/>
              <a:gd name="T57" fmla="*/ 2147483647 h 81"/>
              <a:gd name="T58" fmla="*/ 2147483647 w 123"/>
              <a:gd name="T59" fmla="*/ 2147483647 h 81"/>
              <a:gd name="T60" fmla="*/ 2147483647 w 123"/>
              <a:gd name="T61" fmla="*/ 2147483647 h 81"/>
              <a:gd name="T62" fmla="*/ 2147483647 w 123"/>
              <a:gd name="T63" fmla="*/ 2147483647 h 81"/>
              <a:gd name="T64" fmla="*/ 2147483647 w 123"/>
              <a:gd name="T65" fmla="*/ 2147483647 h 81"/>
              <a:gd name="T66" fmla="*/ 2147483647 w 123"/>
              <a:gd name="T67" fmla="*/ 2147483647 h 81"/>
              <a:gd name="T68" fmla="*/ 2147483647 w 123"/>
              <a:gd name="T69" fmla="*/ 2147483647 h 81"/>
              <a:gd name="T70" fmla="*/ 2147483647 w 123"/>
              <a:gd name="T71" fmla="*/ 2147483647 h 81"/>
              <a:gd name="T72" fmla="*/ 2147483647 w 123"/>
              <a:gd name="T73" fmla="*/ 2147483647 h 81"/>
              <a:gd name="T74" fmla="*/ 2147483647 w 123"/>
              <a:gd name="T75" fmla="*/ 2147483647 h 81"/>
              <a:gd name="T76" fmla="*/ 2147483647 w 123"/>
              <a:gd name="T77" fmla="*/ 2147483647 h 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3"/>
              <a:gd name="T118" fmla="*/ 0 h 81"/>
              <a:gd name="T119" fmla="*/ 123 w 123"/>
              <a:gd name="T120" fmla="*/ 81 h 8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3" h="81">
                <a:moveTo>
                  <a:pt x="107" y="0"/>
                </a:moveTo>
                <a:cubicBezTo>
                  <a:pt x="15" y="0"/>
                  <a:pt x="15" y="0"/>
                  <a:pt x="15" y="0"/>
                </a:cubicBezTo>
                <a:cubicBezTo>
                  <a:pt x="7" y="0"/>
                  <a:pt x="0" y="7"/>
                  <a:pt x="0" y="16"/>
                </a:cubicBezTo>
                <a:cubicBezTo>
                  <a:pt x="0" y="65"/>
                  <a:pt x="0" y="65"/>
                  <a:pt x="0" y="65"/>
                </a:cubicBezTo>
                <a:cubicBezTo>
                  <a:pt x="0" y="74"/>
                  <a:pt x="7" y="81"/>
                  <a:pt x="15" y="81"/>
                </a:cubicBezTo>
                <a:cubicBezTo>
                  <a:pt x="107" y="81"/>
                  <a:pt x="107" y="81"/>
                  <a:pt x="107" y="81"/>
                </a:cubicBezTo>
                <a:cubicBezTo>
                  <a:pt x="116" y="81"/>
                  <a:pt x="123" y="74"/>
                  <a:pt x="123" y="65"/>
                </a:cubicBezTo>
                <a:cubicBezTo>
                  <a:pt x="123" y="16"/>
                  <a:pt x="123" y="16"/>
                  <a:pt x="123" y="16"/>
                </a:cubicBezTo>
                <a:cubicBezTo>
                  <a:pt x="123" y="7"/>
                  <a:pt x="116" y="0"/>
                  <a:pt x="107" y="0"/>
                </a:cubicBezTo>
                <a:close/>
                <a:moveTo>
                  <a:pt x="8" y="20"/>
                </a:moveTo>
                <a:cubicBezTo>
                  <a:pt x="34" y="41"/>
                  <a:pt x="34" y="41"/>
                  <a:pt x="34" y="41"/>
                </a:cubicBezTo>
                <a:cubicBezTo>
                  <a:pt x="8" y="61"/>
                  <a:pt x="8" y="61"/>
                  <a:pt x="8" y="61"/>
                </a:cubicBezTo>
                <a:lnTo>
                  <a:pt x="8" y="20"/>
                </a:lnTo>
                <a:close/>
                <a:moveTo>
                  <a:pt x="115" y="65"/>
                </a:moveTo>
                <a:cubicBezTo>
                  <a:pt x="115" y="70"/>
                  <a:pt x="112" y="73"/>
                  <a:pt x="107" y="73"/>
                </a:cubicBezTo>
                <a:cubicBezTo>
                  <a:pt x="15" y="73"/>
                  <a:pt x="15" y="73"/>
                  <a:pt x="15" y="73"/>
                </a:cubicBezTo>
                <a:cubicBezTo>
                  <a:pt x="11" y="73"/>
                  <a:pt x="8" y="70"/>
                  <a:pt x="8" y="65"/>
                </a:cubicBezTo>
                <a:cubicBezTo>
                  <a:pt x="38" y="43"/>
                  <a:pt x="38" y="43"/>
                  <a:pt x="38" y="43"/>
                </a:cubicBezTo>
                <a:cubicBezTo>
                  <a:pt x="54" y="56"/>
                  <a:pt x="54" y="56"/>
                  <a:pt x="54" y="56"/>
                </a:cubicBezTo>
                <a:cubicBezTo>
                  <a:pt x="56" y="57"/>
                  <a:pt x="59" y="58"/>
                  <a:pt x="61" y="58"/>
                </a:cubicBezTo>
                <a:cubicBezTo>
                  <a:pt x="64" y="58"/>
                  <a:pt x="66" y="57"/>
                  <a:pt x="68" y="56"/>
                </a:cubicBezTo>
                <a:cubicBezTo>
                  <a:pt x="85" y="43"/>
                  <a:pt x="85" y="43"/>
                  <a:pt x="85" y="43"/>
                </a:cubicBezTo>
                <a:lnTo>
                  <a:pt x="115" y="65"/>
                </a:lnTo>
                <a:close/>
                <a:moveTo>
                  <a:pt x="115" y="61"/>
                </a:moveTo>
                <a:cubicBezTo>
                  <a:pt x="88" y="41"/>
                  <a:pt x="88" y="41"/>
                  <a:pt x="88" y="41"/>
                </a:cubicBezTo>
                <a:cubicBezTo>
                  <a:pt x="115" y="20"/>
                  <a:pt x="115" y="20"/>
                  <a:pt x="115" y="20"/>
                </a:cubicBezTo>
                <a:lnTo>
                  <a:pt x="115" y="61"/>
                </a:lnTo>
                <a:close/>
                <a:moveTo>
                  <a:pt x="66" y="52"/>
                </a:moveTo>
                <a:cubicBezTo>
                  <a:pt x="65" y="53"/>
                  <a:pt x="63" y="54"/>
                  <a:pt x="61" y="54"/>
                </a:cubicBezTo>
                <a:cubicBezTo>
                  <a:pt x="60" y="54"/>
                  <a:pt x="58" y="53"/>
                  <a:pt x="57" y="52"/>
                </a:cubicBezTo>
                <a:cubicBezTo>
                  <a:pt x="41" y="41"/>
                  <a:pt x="41" y="41"/>
                  <a:pt x="41" y="41"/>
                </a:cubicBezTo>
                <a:cubicBezTo>
                  <a:pt x="38" y="38"/>
                  <a:pt x="38" y="38"/>
                  <a:pt x="38" y="38"/>
                </a:cubicBezTo>
                <a:cubicBezTo>
                  <a:pt x="8" y="16"/>
                  <a:pt x="8" y="16"/>
                  <a:pt x="8" y="16"/>
                </a:cubicBezTo>
                <a:cubicBezTo>
                  <a:pt x="8" y="11"/>
                  <a:pt x="11" y="8"/>
                  <a:pt x="15" y="8"/>
                </a:cubicBezTo>
                <a:cubicBezTo>
                  <a:pt x="107" y="8"/>
                  <a:pt x="107" y="8"/>
                  <a:pt x="107" y="8"/>
                </a:cubicBezTo>
                <a:cubicBezTo>
                  <a:pt x="112" y="8"/>
                  <a:pt x="115" y="11"/>
                  <a:pt x="115" y="16"/>
                </a:cubicBezTo>
                <a:lnTo>
                  <a:pt x="66" y="52"/>
                </a:lnTo>
                <a:close/>
                <a:moveTo>
                  <a:pt x="66" y="52"/>
                </a:moveTo>
                <a:cubicBezTo>
                  <a:pt x="66" y="52"/>
                  <a:pt x="66" y="52"/>
                  <a:pt x="66" y="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61" name="稻壳儿小白白(http://dwz.cn/Wu2UP)"/>
          <p:cNvSpPr>
            <a:spLocks noEditPoints="1"/>
          </p:cNvSpPr>
          <p:nvPr/>
        </p:nvSpPr>
        <p:spPr bwMode="auto">
          <a:xfrm>
            <a:off x="11379200" y="3592513"/>
            <a:ext cx="469900" cy="460375"/>
          </a:xfrm>
          <a:custGeom>
            <a:avLst/>
            <a:gdLst>
              <a:gd name="T0" fmla="*/ 2147483647 w 126"/>
              <a:gd name="T1" fmla="*/ 0 h 123"/>
              <a:gd name="T2" fmla="*/ 2147483647 w 126"/>
              <a:gd name="T3" fmla="*/ 2147483647 h 123"/>
              <a:gd name="T4" fmla="*/ 2147483647 w 126"/>
              <a:gd name="T5" fmla="*/ 2147483647 h 123"/>
              <a:gd name="T6" fmla="*/ 2147483647 w 126"/>
              <a:gd name="T7" fmla="*/ 2147483647 h 123"/>
              <a:gd name="T8" fmla="*/ 0 w 126"/>
              <a:gd name="T9" fmla="*/ 2147483647 h 123"/>
              <a:gd name="T10" fmla="*/ 2147483647 w 126"/>
              <a:gd name="T11" fmla="*/ 2147483647 h 123"/>
              <a:gd name="T12" fmla="*/ 2147483647 w 126"/>
              <a:gd name="T13" fmla="*/ 2147483647 h 123"/>
              <a:gd name="T14" fmla="*/ 2147483647 w 126"/>
              <a:gd name="T15" fmla="*/ 2147483647 h 123"/>
              <a:gd name="T16" fmla="*/ 2147483647 w 126"/>
              <a:gd name="T17" fmla="*/ 2147483647 h 123"/>
              <a:gd name="T18" fmla="*/ 2147483647 w 126"/>
              <a:gd name="T19" fmla="*/ 2147483647 h 123"/>
              <a:gd name="T20" fmla="*/ 2147483647 w 126"/>
              <a:gd name="T21" fmla="*/ 2147483647 h 123"/>
              <a:gd name="T22" fmla="*/ 2147483647 w 126"/>
              <a:gd name="T23" fmla="*/ 2147483647 h 123"/>
              <a:gd name="T24" fmla="*/ 2147483647 w 126"/>
              <a:gd name="T25" fmla="*/ 2147483647 h 123"/>
              <a:gd name="T26" fmla="*/ 2147483647 w 126"/>
              <a:gd name="T27" fmla="*/ 2147483647 h 123"/>
              <a:gd name="T28" fmla="*/ 2147483647 w 126"/>
              <a:gd name="T29" fmla="*/ 2147483647 h 123"/>
              <a:gd name="T30" fmla="*/ 2147483647 w 126"/>
              <a:gd name="T31" fmla="*/ 2147483647 h 123"/>
              <a:gd name="T32" fmla="*/ 2147483647 w 126"/>
              <a:gd name="T33" fmla="*/ 2147483647 h 123"/>
              <a:gd name="T34" fmla="*/ 2147483647 w 126"/>
              <a:gd name="T35" fmla="*/ 2147483647 h 123"/>
              <a:gd name="T36" fmla="*/ 2147483647 w 126"/>
              <a:gd name="T37" fmla="*/ 2147483647 h 123"/>
              <a:gd name="T38" fmla="*/ 2147483647 w 126"/>
              <a:gd name="T39" fmla="*/ 2147483647 h 123"/>
              <a:gd name="T40" fmla="*/ 2147483647 w 126"/>
              <a:gd name="T41" fmla="*/ 2147483647 h 123"/>
              <a:gd name="T42" fmla="*/ 2147483647 w 126"/>
              <a:gd name="T43" fmla="*/ 2147483647 h 123"/>
              <a:gd name="T44" fmla="*/ 2147483647 w 126"/>
              <a:gd name="T45" fmla="*/ 2147483647 h 123"/>
              <a:gd name="T46" fmla="*/ 2147483647 w 126"/>
              <a:gd name="T47" fmla="*/ 2147483647 h 123"/>
              <a:gd name="T48" fmla="*/ 2147483647 w 126"/>
              <a:gd name="T49" fmla="*/ 2147483647 h 123"/>
              <a:gd name="T50" fmla="*/ 2147483647 w 126"/>
              <a:gd name="T51" fmla="*/ 2147483647 h 123"/>
              <a:gd name="T52" fmla="*/ 2147483647 w 126"/>
              <a:gd name="T53" fmla="*/ 2147483647 h 123"/>
              <a:gd name="T54" fmla="*/ 2147483647 w 126"/>
              <a:gd name="T55" fmla="*/ 2147483647 h 123"/>
              <a:gd name="T56" fmla="*/ 2147483647 w 126"/>
              <a:gd name="T57" fmla="*/ 2147483647 h 123"/>
              <a:gd name="T58" fmla="*/ 2147483647 w 126"/>
              <a:gd name="T59" fmla="*/ 2147483647 h 123"/>
              <a:gd name="T60" fmla="*/ 2147483647 w 126"/>
              <a:gd name="T61" fmla="*/ 2147483647 h 123"/>
              <a:gd name="T62" fmla="*/ 2147483647 w 126"/>
              <a:gd name="T63" fmla="*/ 2147483647 h 123"/>
              <a:gd name="T64" fmla="*/ 2147483647 w 126"/>
              <a:gd name="T65" fmla="*/ 2147483647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23"/>
              <a:gd name="T101" fmla="*/ 126 w 126"/>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4862" name="稻壳儿小白白(http://dwz.cn/Wu2UP)"/>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8963" y="4852988"/>
            <a:ext cx="457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3" name="稻壳儿小白白(http://dwz.cn/Wu2UP)"/>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65963" y="4803775"/>
            <a:ext cx="4619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4" name="稻壳儿小白白(http://dwz.cn/Wu2UP)"/>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273300" y="4797425"/>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5" name="稻壳儿小白白(http://dwz.cn/Wu2UP)"/>
          <p:cNvSpPr>
            <a:spLocks noEditPoints="1"/>
          </p:cNvSpPr>
          <p:nvPr/>
        </p:nvSpPr>
        <p:spPr bwMode="auto">
          <a:xfrm>
            <a:off x="3070225" y="4813300"/>
            <a:ext cx="469900" cy="360363"/>
          </a:xfrm>
          <a:custGeom>
            <a:avLst/>
            <a:gdLst>
              <a:gd name="T0" fmla="*/ 2147483647 w 126"/>
              <a:gd name="T1" fmla="*/ 2147483647 h 96"/>
              <a:gd name="T2" fmla="*/ 2147483647 w 126"/>
              <a:gd name="T3" fmla="*/ 2147483647 h 96"/>
              <a:gd name="T4" fmla="*/ 2147483647 w 126"/>
              <a:gd name="T5" fmla="*/ 2147483647 h 96"/>
              <a:gd name="T6" fmla="*/ 2147483647 w 126"/>
              <a:gd name="T7" fmla="*/ 2147483647 h 96"/>
              <a:gd name="T8" fmla="*/ 2147483647 w 126"/>
              <a:gd name="T9" fmla="*/ 2147483647 h 96"/>
              <a:gd name="T10" fmla="*/ 2147483647 w 126"/>
              <a:gd name="T11" fmla="*/ 2147483647 h 96"/>
              <a:gd name="T12" fmla="*/ 2147483647 w 126"/>
              <a:gd name="T13" fmla="*/ 2147483647 h 96"/>
              <a:gd name="T14" fmla="*/ 2147483647 w 126"/>
              <a:gd name="T15" fmla="*/ 2147483647 h 96"/>
              <a:gd name="T16" fmla="*/ 2147483647 w 126"/>
              <a:gd name="T17" fmla="*/ 2147483647 h 96"/>
              <a:gd name="T18" fmla="*/ 2147483647 w 126"/>
              <a:gd name="T19" fmla="*/ 2147483647 h 96"/>
              <a:gd name="T20" fmla="*/ 2147483647 w 126"/>
              <a:gd name="T21" fmla="*/ 2147483647 h 96"/>
              <a:gd name="T22" fmla="*/ 2147483647 w 126"/>
              <a:gd name="T23" fmla="*/ 2147483647 h 96"/>
              <a:gd name="T24" fmla="*/ 2147483647 w 126"/>
              <a:gd name="T25" fmla="*/ 2147483647 h 96"/>
              <a:gd name="T26" fmla="*/ 2147483647 w 126"/>
              <a:gd name="T27" fmla="*/ 2147483647 h 96"/>
              <a:gd name="T28" fmla="*/ 2147483647 w 126"/>
              <a:gd name="T29" fmla="*/ 2147483647 h 96"/>
              <a:gd name="T30" fmla="*/ 2147483647 w 126"/>
              <a:gd name="T31" fmla="*/ 2147483647 h 96"/>
              <a:gd name="T32" fmla="*/ 2147483647 w 126"/>
              <a:gd name="T33" fmla="*/ 2147483647 h 96"/>
              <a:gd name="T34" fmla="*/ 2147483647 w 126"/>
              <a:gd name="T35" fmla="*/ 2147483647 h 96"/>
              <a:gd name="T36" fmla="*/ 2147483647 w 126"/>
              <a:gd name="T37" fmla="*/ 2147483647 h 96"/>
              <a:gd name="T38" fmla="*/ 2147483647 w 126"/>
              <a:gd name="T39" fmla="*/ 2147483647 h 96"/>
              <a:gd name="T40" fmla="*/ 2147483647 w 126"/>
              <a:gd name="T41" fmla="*/ 2147483647 h 96"/>
              <a:gd name="T42" fmla="*/ 2147483647 w 126"/>
              <a:gd name="T43" fmla="*/ 2147483647 h 96"/>
              <a:gd name="T44" fmla="*/ 2147483647 w 126"/>
              <a:gd name="T45" fmla="*/ 2147483647 h 96"/>
              <a:gd name="T46" fmla="*/ 2147483647 w 126"/>
              <a:gd name="T47" fmla="*/ 2147483647 h 96"/>
              <a:gd name="T48" fmla="*/ 2147483647 w 126"/>
              <a:gd name="T49" fmla="*/ 2147483647 h 96"/>
              <a:gd name="T50" fmla="*/ 2147483647 w 126"/>
              <a:gd name="T51" fmla="*/ 2147483647 h 96"/>
              <a:gd name="T52" fmla="*/ 2147483647 w 126"/>
              <a:gd name="T53" fmla="*/ 2147483647 h 96"/>
              <a:gd name="T54" fmla="*/ 2147483647 w 126"/>
              <a:gd name="T55" fmla="*/ 2147483647 h 96"/>
              <a:gd name="T56" fmla="*/ 2147483647 w 126"/>
              <a:gd name="T57" fmla="*/ 2147483647 h 96"/>
              <a:gd name="T58" fmla="*/ 2147483647 w 126"/>
              <a:gd name="T59" fmla="*/ 2147483647 h 96"/>
              <a:gd name="T60" fmla="*/ 2147483647 w 126"/>
              <a:gd name="T61" fmla="*/ 2147483647 h 96"/>
              <a:gd name="T62" fmla="*/ 2147483647 w 126"/>
              <a:gd name="T63" fmla="*/ 2147483647 h 96"/>
              <a:gd name="T64" fmla="*/ 2147483647 w 126"/>
              <a:gd name="T65" fmla="*/ 2147483647 h 96"/>
              <a:gd name="T66" fmla="*/ 2147483647 w 126"/>
              <a:gd name="T67" fmla="*/ 2147483647 h 96"/>
              <a:gd name="T68" fmla="*/ 2147483647 w 126"/>
              <a:gd name="T69" fmla="*/ 2147483647 h 96"/>
              <a:gd name="T70" fmla="*/ 2147483647 w 126"/>
              <a:gd name="T71" fmla="*/ 2147483647 h 96"/>
              <a:gd name="T72" fmla="*/ 2147483647 w 126"/>
              <a:gd name="T73" fmla="*/ 2147483647 h 96"/>
              <a:gd name="T74" fmla="*/ 2147483647 w 126"/>
              <a:gd name="T75" fmla="*/ 2147483647 h 96"/>
              <a:gd name="T76" fmla="*/ 2147483647 w 126"/>
              <a:gd name="T77" fmla="*/ 2147483647 h 96"/>
              <a:gd name="T78" fmla="*/ 2147483647 w 126"/>
              <a:gd name="T79" fmla="*/ 2147483647 h 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6"/>
              <a:gd name="T121" fmla="*/ 0 h 96"/>
              <a:gd name="T122" fmla="*/ 126 w 126"/>
              <a:gd name="T123" fmla="*/ 96 h 9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6" h="96">
                <a:moveTo>
                  <a:pt x="120" y="9"/>
                </a:moveTo>
                <a:cubicBezTo>
                  <a:pt x="119" y="6"/>
                  <a:pt x="116" y="4"/>
                  <a:pt x="113" y="3"/>
                </a:cubicBezTo>
                <a:cubicBezTo>
                  <a:pt x="97" y="1"/>
                  <a:pt x="80" y="0"/>
                  <a:pt x="63" y="0"/>
                </a:cubicBezTo>
                <a:cubicBezTo>
                  <a:pt x="46" y="0"/>
                  <a:pt x="29" y="1"/>
                  <a:pt x="12" y="3"/>
                </a:cubicBezTo>
                <a:cubicBezTo>
                  <a:pt x="9" y="4"/>
                  <a:pt x="7" y="6"/>
                  <a:pt x="6" y="9"/>
                </a:cubicBezTo>
                <a:cubicBezTo>
                  <a:pt x="0" y="34"/>
                  <a:pt x="0" y="59"/>
                  <a:pt x="6" y="84"/>
                </a:cubicBezTo>
                <a:cubicBezTo>
                  <a:pt x="7" y="87"/>
                  <a:pt x="9" y="89"/>
                  <a:pt x="12" y="89"/>
                </a:cubicBezTo>
                <a:cubicBezTo>
                  <a:pt x="21" y="90"/>
                  <a:pt x="29" y="91"/>
                  <a:pt x="37" y="92"/>
                </a:cubicBezTo>
                <a:cubicBezTo>
                  <a:pt x="36" y="92"/>
                  <a:pt x="36" y="92"/>
                  <a:pt x="36" y="92"/>
                </a:cubicBezTo>
                <a:cubicBezTo>
                  <a:pt x="36" y="95"/>
                  <a:pt x="48" y="96"/>
                  <a:pt x="63" y="96"/>
                </a:cubicBezTo>
                <a:cubicBezTo>
                  <a:pt x="78" y="96"/>
                  <a:pt x="90" y="95"/>
                  <a:pt x="90" y="92"/>
                </a:cubicBezTo>
                <a:cubicBezTo>
                  <a:pt x="90" y="92"/>
                  <a:pt x="89" y="92"/>
                  <a:pt x="89" y="92"/>
                </a:cubicBezTo>
                <a:cubicBezTo>
                  <a:pt x="97" y="91"/>
                  <a:pt x="105" y="90"/>
                  <a:pt x="113" y="89"/>
                </a:cubicBezTo>
                <a:cubicBezTo>
                  <a:pt x="116" y="89"/>
                  <a:pt x="119" y="87"/>
                  <a:pt x="120" y="84"/>
                </a:cubicBezTo>
                <a:cubicBezTo>
                  <a:pt x="126" y="59"/>
                  <a:pt x="126" y="34"/>
                  <a:pt x="120" y="9"/>
                </a:cubicBezTo>
                <a:close/>
                <a:moveTo>
                  <a:pt x="112" y="82"/>
                </a:moveTo>
                <a:cubicBezTo>
                  <a:pt x="79" y="86"/>
                  <a:pt x="46" y="86"/>
                  <a:pt x="13" y="82"/>
                </a:cubicBezTo>
                <a:cubicBezTo>
                  <a:pt x="8" y="58"/>
                  <a:pt x="8" y="35"/>
                  <a:pt x="13" y="11"/>
                </a:cubicBezTo>
                <a:cubicBezTo>
                  <a:pt x="46" y="7"/>
                  <a:pt x="79" y="7"/>
                  <a:pt x="112" y="11"/>
                </a:cubicBezTo>
                <a:cubicBezTo>
                  <a:pt x="118" y="35"/>
                  <a:pt x="118" y="58"/>
                  <a:pt x="112" y="82"/>
                </a:cubicBezTo>
                <a:close/>
                <a:moveTo>
                  <a:pt x="55" y="32"/>
                </a:moveTo>
                <a:cubicBezTo>
                  <a:pt x="55" y="33"/>
                  <a:pt x="54" y="34"/>
                  <a:pt x="53" y="34"/>
                </a:cubicBezTo>
                <a:cubicBezTo>
                  <a:pt x="39" y="35"/>
                  <a:pt x="39" y="35"/>
                  <a:pt x="39" y="35"/>
                </a:cubicBezTo>
                <a:cubicBezTo>
                  <a:pt x="38" y="35"/>
                  <a:pt x="37" y="36"/>
                  <a:pt x="37" y="37"/>
                </a:cubicBezTo>
                <a:cubicBezTo>
                  <a:pt x="36" y="45"/>
                  <a:pt x="36" y="45"/>
                  <a:pt x="36" y="45"/>
                </a:cubicBezTo>
                <a:cubicBezTo>
                  <a:pt x="36" y="46"/>
                  <a:pt x="35" y="46"/>
                  <a:pt x="34" y="46"/>
                </a:cubicBezTo>
                <a:cubicBezTo>
                  <a:pt x="33" y="46"/>
                  <a:pt x="32" y="46"/>
                  <a:pt x="32" y="45"/>
                </a:cubicBezTo>
                <a:cubicBezTo>
                  <a:pt x="34" y="34"/>
                  <a:pt x="34" y="34"/>
                  <a:pt x="34" y="34"/>
                </a:cubicBezTo>
                <a:cubicBezTo>
                  <a:pt x="34" y="33"/>
                  <a:pt x="35" y="32"/>
                  <a:pt x="36" y="32"/>
                </a:cubicBezTo>
                <a:cubicBezTo>
                  <a:pt x="53" y="30"/>
                  <a:pt x="53" y="30"/>
                  <a:pt x="53" y="30"/>
                </a:cubicBezTo>
                <a:cubicBezTo>
                  <a:pt x="54" y="30"/>
                  <a:pt x="55" y="31"/>
                  <a:pt x="55" y="32"/>
                </a:cubicBezTo>
                <a:close/>
                <a:moveTo>
                  <a:pt x="103" y="31"/>
                </a:moveTo>
                <a:cubicBezTo>
                  <a:pt x="106" y="31"/>
                  <a:pt x="109" y="29"/>
                  <a:pt x="109" y="25"/>
                </a:cubicBezTo>
                <a:cubicBezTo>
                  <a:pt x="109" y="22"/>
                  <a:pt x="106" y="20"/>
                  <a:pt x="103" y="20"/>
                </a:cubicBezTo>
                <a:cubicBezTo>
                  <a:pt x="100" y="20"/>
                  <a:pt x="97" y="22"/>
                  <a:pt x="97" y="25"/>
                </a:cubicBezTo>
                <a:cubicBezTo>
                  <a:pt x="97" y="29"/>
                  <a:pt x="100" y="31"/>
                  <a:pt x="103" y="31"/>
                </a:cubicBezTo>
                <a:close/>
                <a:moveTo>
                  <a:pt x="103" y="23"/>
                </a:moveTo>
                <a:cubicBezTo>
                  <a:pt x="104" y="23"/>
                  <a:pt x="105" y="24"/>
                  <a:pt x="105" y="25"/>
                </a:cubicBezTo>
                <a:cubicBezTo>
                  <a:pt x="105" y="26"/>
                  <a:pt x="104" y="27"/>
                  <a:pt x="103" y="27"/>
                </a:cubicBezTo>
                <a:cubicBezTo>
                  <a:pt x="102" y="27"/>
                  <a:pt x="101" y="26"/>
                  <a:pt x="101" y="25"/>
                </a:cubicBezTo>
                <a:cubicBezTo>
                  <a:pt x="101" y="24"/>
                  <a:pt x="102" y="23"/>
                  <a:pt x="103" y="23"/>
                </a:cubicBezTo>
                <a:close/>
                <a:moveTo>
                  <a:pt x="113" y="60"/>
                </a:moveTo>
                <a:cubicBezTo>
                  <a:pt x="113" y="61"/>
                  <a:pt x="112" y="62"/>
                  <a:pt x="111" y="62"/>
                </a:cubicBezTo>
                <a:cubicBezTo>
                  <a:pt x="99" y="62"/>
                  <a:pt x="99" y="62"/>
                  <a:pt x="99" y="62"/>
                </a:cubicBezTo>
                <a:cubicBezTo>
                  <a:pt x="98" y="62"/>
                  <a:pt x="97" y="61"/>
                  <a:pt x="97" y="60"/>
                </a:cubicBezTo>
                <a:cubicBezTo>
                  <a:pt x="97" y="59"/>
                  <a:pt x="98" y="58"/>
                  <a:pt x="99" y="58"/>
                </a:cubicBezTo>
                <a:cubicBezTo>
                  <a:pt x="111" y="58"/>
                  <a:pt x="111" y="58"/>
                  <a:pt x="111" y="58"/>
                </a:cubicBezTo>
                <a:cubicBezTo>
                  <a:pt x="112" y="58"/>
                  <a:pt x="113" y="59"/>
                  <a:pt x="113" y="60"/>
                </a:cubicBezTo>
                <a:close/>
                <a:moveTo>
                  <a:pt x="113" y="48"/>
                </a:moveTo>
                <a:cubicBezTo>
                  <a:pt x="113" y="49"/>
                  <a:pt x="112" y="50"/>
                  <a:pt x="111" y="50"/>
                </a:cubicBezTo>
                <a:cubicBezTo>
                  <a:pt x="99" y="50"/>
                  <a:pt x="99" y="50"/>
                  <a:pt x="99" y="50"/>
                </a:cubicBezTo>
                <a:cubicBezTo>
                  <a:pt x="98" y="50"/>
                  <a:pt x="97" y="49"/>
                  <a:pt x="97" y="48"/>
                </a:cubicBezTo>
                <a:cubicBezTo>
                  <a:pt x="97" y="47"/>
                  <a:pt x="98" y="46"/>
                  <a:pt x="99" y="46"/>
                </a:cubicBezTo>
                <a:cubicBezTo>
                  <a:pt x="111" y="46"/>
                  <a:pt x="111" y="46"/>
                  <a:pt x="111" y="46"/>
                </a:cubicBezTo>
                <a:cubicBezTo>
                  <a:pt x="112" y="46"/>
                  <a:pt x="113" y="47"/>
                  <a:pt x="113" y="48"/>
                </a:cubicBezTo>
                <a:close/>
                <a:moveTo>
                  <a:pt x="109" y="71"/>
                </a:moveTo>
                <a:cubicBezTo>
                  <a:pt x="109" y="72"/>
                  <a:pt x="108" y="73"/>
                  <a:pt x="107" y="73"/>
                </a:cubicBezTo>
                <a:cubicBezTo>
                  <a:pt x="96" y="73"/>
                  <a:pt x="96" y="73"/>
                  <a:pt x="96" y="73"/>
                </a:cubicBezTo>
                <a:cubicBezTo>
                  <a:pt x="94" y="73"/>
                  <a:pt x="94" y="72"/>
                  <a:pt x="94" y="71"/>
                </a:cubicBezTo>
                <a:cubicBezTo>
                  <a:pt x="94" y="70"/>
                  <a:pt x="94" y="69"/>
                  <a:pt x="96" y="69"/>
                </a:cubicBezTo>
                <a:cubicBezTo>
                  <a:pt x="107" y="69"/>
                  <a:pt x="107" y="69"/>
                  <a:pt x="107" y="69"/>
                </a:cubicBezTo>
                <a:cubicBezTo>
                  <a:pt x="108" y="69"/>
                  <a:pt x="109" y="70"/>
                  <a:pt x="109" y="71"/>
                </a:cubicBezTo>
                <a:close/>
                <a:moveTo>
                  <a:pt x="87" y="18"/>
                </a:moveTo>
                <a:cubicBezTo>
                  <a:pt x="76" y="16"/>
                  <a:pt x="66" y="15"/>
                  <a:pt x="55" y="15"/>
                </a:cubicBezTo>
                <a:cubicBezTo>
                  <a:pt x="45" y="15"/>
                  <a:pt x="34" y="16"/>
                  <a:pt x="24" y="18"/>
                </a:cubicBezTo>
                <a:cubicBezTo>
                  <a:pt x="23" y="18"/>
                  <a:pt x="21" y="19"/>
                  <a:pt x="21" y="21"/>
                </a:cubicBezTo>
                <a:cubicBezTo>
                  <a:pt x="16" y="37"/>
                  <a:pt x="16" y="55"/>
                  <a:pt x="21" y="71"/>
                </a:cubicBezTo>
                <a:cubicBezTo>
                  <a:pt x="21" y="73"/>
                  <a:pt x="23" y="74"/>
                  <a:pt x="24" y="74"/>
                </a:cubicBezTo>
                <a:cubicBezTo>
                  <a:pt x="34" y="76"/>
                  <a:pt x="45" y="77"/>
                  <a:pt x="55" y="77"/>
                </a:cubicBezTo>
                <a:cubicBezTo>
                  <a:pt x="66" y="77"/>
                  <a:pt x="76" y="76"/>
                  <a:pt x="87" y="74"/>
                </a:cubicBezTo>
                <a:cubicBezTo>
                  <a:pt x="88" y="74"/>
                  <a:pt x="89" y="73"/>
                  <a:pt x="89" y="71"/>
                </a:cubicBezTo>
                <a:cubicBezTo>
                  <a:pt x="95" y="55"/>
                  <a:pt x="95" y="37"/>
                  <a:pt x="89" y="21"/>
                </a:cubicBezTo>
                <a:cubicBezTo>
                  <a:pt x="89" y="19"/>
                  <a:pt x="88" y="18"/>
                  <a:pt x="87" y="18"/>
                </a:cubicBezTo>
                <a:close/>
                <a:moveTo>
                  <a:pt x="86" y="70"/>
                </a:moveTo>
                <a:cubicBezTo>
                  <a:pt x="65" y="74"/>
                  <a:pt x="45" y="74"/>
                  <a:pt x="25" y="70"/>
                </a:cubicBezTo>
                <a:cubicBezTo>
                  <a:pt x="19" y="54"/>
                  <a:pt x="19" y="38"/>
                  <a:pt x="25" y="22"/>
                </a:cubicBezTo>
                <a:cubicBezTo>
                  <a:pt x="45" y="18"/>
                  <a:pt x="65" y="18"/>
                  <a:pt x="86" y="22"/>
                </a:cubicBezTo>
                <a:cubicBezTo>
                  <a:pt x="91" y="38"/>
                  <a:pt x="91" y="54"/>
                  <a:pt x="86" y="70"/>
                </a:cubicBezTo>
                <a:close/>
                <a:moveTo>
                  <a:pt x="86" y="70"/>
                </a:moveTo>
                <a:cubicBezTo>
                  <a:pt x="86" y="70"/>
                  <a:pt x="86" y="70"/>
                  <a:pt x="86" y="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66" name="稻壳儿小白白(http://dwz.cn/Wu2UP)"/>
          <p:cNvSpPr>
            <a:spLocks noEditPoints="1"/>
          </p:cNvSpPr>
          <p:nvPr/>
        </p:nvSpPr>
        <p:spPr bwMode="auto">
          <a:xfrm>
            <a:off x="3876675" y="4773613"/>
            <a:ext cx="441325" cy="446087"/>
          </a:xfrm>
          <a:custGeom>
            <a:avLst/>
            <a:gdLst>
              <a:gd name="T0" fmla="*/ 0 w 118"/>
              <a:gd name="T1" fmla="*/ 2147483647 h 119"/>
              <a:gd name="T2" fmla="*/ 2147483647 w 118"/>
              <a:gd name="T3" fmla="*/ 2147483647 h 119"/>
              <a:gd name="T4" fmla="*/ 2147483647 w 118"/>
              <a:gd name="T5" fmla="*/ 2147483647 h 119"/>
              <a:gd name="T6" fmla="*/ 2147483647 w 118"/>
              <a:gd name="T7" fmla="*/ 2147483647 h 119"/>
              <a:gd name="T8" fmla="*/ 2147483647 w 118"/>
              <a:gd name="T9" fmla="*/ 2147483647 h 119"/>
              <a:gd name="T10" fmla="*/ 2147483647 w 118"/>
              <a:gd name="T11" fmla="*/ 2147483647 h 119"/>
              <a:gd name="T12" fmla="*/ 2147483647 w 118"/>
              <a:gd name="T13" fmla="*/ 2147483647 h 119"/>
              <a:gd name="T14" fmla="*/ 2147483647 w 118"/>
              <a:gd name="T15" fmla="*/ 2147483647 h 119"/>
              <a:gd name="T16" fmla="*/ 2147483647 w 118"/>
              <a:gd name="T17" fmla="*/ 2147483647 h 119"/>
              <a:gd name="T18" fmla="*/ 2147483647 w 118"/>
              <a:gd name="T19" fmla="*/ 2147483647 h 119"/>
              <a:gd name="T20" fmla="*/ 2147483647 w 118"/>
              <a:gd name="T21" fmla="*/ 2147483647 h 119"/>
              <a:gd name="T22" fmla="*/ 2147483647 w 118"/>
              <a:gd name="T23" fmla="*/ 2147483647 h 119"/>
              <a:gd name="T24" fmla="*/ 2147483647 w 118"/>
              <a:gd name="T25" fmla="*/ 2147483647 h 119"/>
              <a:gd name="T26" fmla="*/ 2147483647 w 118"/>
              <a:gd name="T27" fmla="*/ 2147483647 h 119"/>
              <a:gd name="T28" fmla="*/ 2147483647 w 118"/>
              <a:gd name="T29" fmla="*/ 2147483647 h 119"/>
              <a:gd name="T30" fmla="*/ 2147483647 w 118"/>
              <a:gd name="T31" fmla="*/ 2147483647 h 119"/>
              <a:gd name="T32" fmla="*/ 2147483647 w 118"/>
              <a:gd name="T33" fmla="*/ 2147483647 h 119"/>
              <a:gd name="T34" fmla="*/ 2147483647 w 118"/>
              <a:gd name="T35" fmla="*/ 2147483647 h 119"/>
              <a:gd name="T36" fmla="*/ 2147483647 w 118"/>
              <a:gd name="T37" fmla="*/ 2147483647 h 119"/>
              <a:gd name="T38" fmla="*/ 2147483647 w 118"/>
              <a:gd name="T39" fmla="*/ 2147483647 h 119"/>
              <a:gd name="T40" fmla="*/ 2147483647 w 118"/>
              <a:gd name="T41" fmla="*/ 2147483647 h 119"/>
              <a:gd name="T42" fmla="*/ 2147483647 w 118"/>
              <a:gd name="T43" fmla="*/ 2147483647 h 119"/>
              <a:gd name="T44" fmla="*/ 2147483647 w 118"/>
              <a:gd name="T45" fmla="*/ 2147483647 h 119"/>
              <a:gd name="T46" fmla="*/ 2147483647 w 118"/>
              <a:gd name="T47" fmla="*/ 2147483647 h 119"/>
              <a:gd name="T48" fmla="*/ 2147483647 w 118"/>
              <a:gd name="T49" fmla="*/ 2147483647 h 119"/>
              <a:gd name="T50" fmla="*/ 2147483647 w 118"/>
              <a:gd name="T51" fmla="*/ 2147483647 h 119"/>
              <a:gd name="T52" fmla="*/ 2147483647 w 118"/>
              <a:gd name="T53" fmla="*/ 2147483647 h 119"/>
              <a:gd name="T54" fmla="*/ 2147483647 w 118"/>
              <a:gd name="T55" fmla="*/ 2147483647 h 119"/>
              <a:gd name="T56" fmla="*/ 2147483647 w 118"/>
              <a:gd name="T57" fmla="*/ 2147483647 h 119"/>
              <a:gd name="T58" fmla="*/ 2147483647 w 118"/>
              <a:gd name="T59" fmla="*/ 2147483647 h 119"/>
              <a:gd name="T60" fmla="*/ 2147483647 w 118"/>
              <a:gd name="T61" fmla="*/ 2147483647 h 119"/>
              <a:gd name="T62" fmla="*/ 2147483647 w 118"/>
              <a:gd name="T63" fmla="*/ 2147483647 h 119"/>
              <a:gd name="T64" fmla="*/ 2147483647 w 118"/>
              <a:gd name="T65" fmla="*/ 2147483647 h 119"/>
              <a:gd name="T66" fmla="*/ 2147483647 w 118"/>
              <a:gd name="T67" fmla="*/ 2147483647 h 119"/>
              <a:gd name="T68" fmla="*/ 2147483647 w 118"/>
              <a:gd name="T69" fmla="*/ 2147483647 h 119"/>
              <a:gd name="T70" fmla="*/ 2147483647 w 118"/>
              <a:gd name="T71" fmla="*/ 2147483647 h 119"/>
              <a:gd name="T72" fmla="*/ 2147483647 w 118"/>
              <a:gd name="T73" fmla="*/ 2147483647 h 119"/>
              <a:gd name="T74" fmla="*/ 2147483647 w 118"/>
              <a:gd name="T75" fmla="*/ 2147483647 h 119"/>
              <a:gd name="T76" fmla="*/ 2147483647 w 118"/>
              <a:gd name="T77" fmla="*/ 2147483647 h 119"/>
              <a:gd name="T78" fmla="*/ 2147483647 w 118"/>
              <a:gd name="T79" fmla="*/ 2147483647 h 119"/>
              <a:gd name="T80" fmla="*/ 2147483647 w 118"/>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8"/>
              <a:gd name="T124" fmla="*/ 0 h 119"/>
              <a:gd name="T125" fmla="*/ 118 w 118"/>
              <a:gd name="T126" fmla="*/ 119 h 1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8" h="119">
                <a:moveTo>
                  <a:pt x="59" y="0"/>
                </a:moveTo>
                <a:cubicBezTo>
                  <a:pt x="26" y="0"/>
                  <a:pt x="0" y="27"/>
                  <a:pt x="0" y="59"/>
                </a:cubicBezTo>
                <a:cubicBezTo>
                  <a:pt x="0" y="92"/>
                  <a:pt x="26" y="119"/>
                  <a:pt x="59" y="119"/>
                </a:cubicBezTo>
                <a:cubicBezTo>
                  <a:pt x="92" y="119"/>
                  <a:pt x="118" y="92"/>
                  <a:pt x="118" y="59"/>
                </a:cubicBezTo>
                <a:cubicBezTo>
                  <a:pt x="118" y="27"/>
                  <a:pt x="92" y="0"/>
                  <a:pt x="59" y="0"/>
                </a:cubicBezTo>
                <a:close/>
                <a:moveTo>
                  <a:pt x="111" y="57"/>
                </a:moveTo>
                <a:cubicBezTo>
                  <a:pt x="88" y="57"/>
                  <a:pt x="88" y="57"/>
                  <a:pt x="88" y="57"/>
                </a:cubicBezTo>
                <a:cubicBezTo>
                  <a:pt x="87" y="49"/>
                  <a:pt x="86" y="41"/>
                  <a:pt x="83" y="33"/>
                </a:cubicBezTo>
                <a:cubicBezTo>
                  <a:pt x="88" y="31"/>
                  <a:pt x="93" y="28"/>
                  <a:pt x="98" y="25"/>
                </a:cubicBezTo>
                <a:cubicBezTo>
                  <a:pt x="105" y="34"/>
                  <a:pt x="110" y="45"/>
                  <a:pt x="111" y="57"/>
                </a:cubicBezTo>
                <a:close/>
                <a:moveTo>
                  <a:pt x="57" y="111"/>
                </a:moveTo>
                <a:cubicBezTo>
                  <a:pt x="50" y="106"/>
                  <a:pt x="45" y="99"/>
                  <a:pt x="41" y="91"/>
                </a:cubicBezTo>
                <a:cubicBezTo>
                  <a:pt x="46" y="89"/>
                  <a:pt x="52" y="88"/>
                  <a:pt x="57" y="88"/>
                </a:cubicBezTo>
                <a:cubicBezTo>
                  <a:pt x="57" y="111"/>
                  <a:pt x="57" y="111"/>
                  <a:pt x="57" y="111"/>
                </a:cubicBezTo>
                <a:cubicBezTo>
                  <a:pt x="57" y="111"/>
                  <a:pt x="57" y="111"/>
                  <a:pt x="57" y="111"/>
                </a:cubicBezTo>
                <a:close/>
                <a:moveTo>
                  <a:pt x="61" y="8"/>
                </a:moveTo>
                <a:cubicBezTo>
                  <a:pt x="68" y="14"/>
                  <a:pt x="74" y="22"/>
                  <a:pt x="78" y="31"/>
                </a:cubicBezTo>
                <a:cubicBezTo>
                  <a:pt x="73" y="33"/>
                  <a:pt x="67" y="34"/>
                  <a:pt x="61" y="34"/>
                </a:cubicBezTo>
                <a:cubicBezTo>
                  <a:pt x="61" y="8"/>
                  <a:pt x="61" y="8"/>
                  <a:pt x="61" y="8"/>
                </a:cubicBezTo>
                <a:cubicBezTo>
                  <a:pt x="61" y="8"/>
                  <a:pt x="61" y="8"/>
                  <a:pt x="61" y="8"/>
                </a:cubicBezTo>
                <a:close/>
                <a:moveTo>
                  <a:pt x="67" y="8"/>
                </a:moveTo>
                <a:cubicBezTo>
                  <a:pt x="78" y="10"/>
                  <a:pt x="88" y="15"/>
                  <a:pt x="95" y="22"/>
                </a:cubicBezTo>
                <a:cubicBezTo>
                  <a:pt x="91" y="25"/>
                  <a:pt x="87" y="28"/>
                  <a:pt x="82" y="30"/>
                </a:cubicBezTo>
                <a:cubicBezTo>
                  <a:pt x="78" y="22"/>
                  <a:pt x="73" y="14"/>
                  <a:pt x="67" y="8"/>
                </a:cubicBezTo>
                <a:close/>
                <a:moveTo>
                  <a:pt x="57" y="8"/>
                </a:moveTo>
                <a:cubicBezTo>
                  <a:pt x="57" y="34"/>
                  <a:pt x="57" y="34"/>
                  <a:pt x="57" y="34"/>
                </a:cubicBezTo>
                <a:cubicBezTo>
                  <a:pt x="51" y="34"/>
                  <a:pt x="45" y="33"/>
                  <a:pt x="40" y="31"/>
                </a:cubicBezTo>
                <a:cubicBezTo>
                  <a:pt x="44" y="22"/>
                  <a:pt x="50" y="14"/>
                  <a:pt x="57" y="8"/>
                </a:cubicBezTo>
                <a:cubicBezTo>
                  <a:pt x="57" y="8"/>
                  <a:pt x="57" y="8"/>
                  <a:pt x="57" y="8"/>
                </a:cubicBezTo>
                <a:close/>
                <a:moveTo>
                  <a:pt x="36" y="30"/>
                </a:moveTo>
                <a:cubicBezTo>
                  <a:pt x="31" y="28"/>
                  <a:pt x="27" y="25"/>
                  <a:pt x="23" y="22"/>
                </a:cubicBezTo>
                <a:cubicBezTo>
                  <a:pt x="30" y="15"/>
                  <a:pt x="40" y="10"/>
                  <a:pt x="50" y="8"/>
                </a:cubicBezTo>
                <a:cubicBezTo>
                  <a:pt x="45" y="14"/>
                  <a:pt x="40" y="22"/>
                  <a:pt x="36" y="30"/>
                </a:cubicBezTo>
                <a:close/>
                <a:moveTo>
                  <a:pt x="38" y="35"/>
                </a:moveTo>
                <a:cubicBezTo>
                  <a:pt x="44" y="37"/>
                  <a:pt x="50" y="38"/>
                  <a:pt x="57" y="38"/>
                </a:cubicBezTo>
                <a:cubicBezTo>
                  <a:pt x="57" y="57"/>
                  <a:pt x="57" y="57"/>
                  <a:pt x="57" y="57"/>
                </a:cubicBezTo>
                <a:cubicBezTo>
                  <a:pt x="34" y="57"/>
                  <a:pt x="34" y="57"/>
                  <a:pt x="34" y="57"/>
                </a:cubicBezTo>
                <a:cubicBezTo>
                  <a:pt x="34" y="49"/>
                  <a:pt x="36" y="42"/>
                  <a:pt x="38" y="35"/>
                </a:cubicBezTo>
                <a:close/>
                <a:moveTo>
                  <a:pt x="57" y="61"/>
                </a:moveTo>
                <a:cubicBezTo>
                  <a:pt x="57" y="84"/>
                  <a:pt x="57" y="84"/>
                  <a:pt x="57" y="84"/>
                </a:cubicBezTo>
                <a:cubicBezTo>
                  <a:pt x="51" y="85"/>
                  <a:pt x="45" y="86"/>
                  <a:pt x="40" y="87"/>
                </a:cubicBezTo>
                <a:cubicBezTo>
                  <a:pt x="36" y="79"/>
                  <a:pt x="34" y="71"/>
                  <a:pt x="34" y="61"/>
                </a:cubicBezTo>
                <a:lnTo>
                  <a:pt x="57" y="61"/>
                </a:lnTo>
                <a:close/>
                <a:moveTo>
                  <a:pt x="50" y="110"/>
                </a:moveTo>
                <a:cubicBezTo>
                  <a:pt x="41" y="109"/>
                  <a:pt x="32" y="105"/>
                  <a:pt x="25" y="99"/>
                </a:cubicBezTo>
                <a:cubicBezTo>
                  <a:pt x="29" y="96"/>
                  <a:pt x="33" y="94"/>
                  <a:pt x="38" y="92"/>
                </a:cubicBezTo>
                <a:cubicBezTo>
                  <a:pt x="41" y="99"/>
                  <a:pt x="45" y="105"/>
                  <a:pt x="50" y="110"/>
                </a:cubicBezTo>
                <a:close/>
                <a:moveTo>
                  <a:pt x="61" y="111"/>
                </a:moveTo>
                <a:cubicBezTo>
                  <a:pt x="61" y="88"/>
                  <a:pt x="61" y="88"/>
                  <a:pt x="61" y="88"/>
                </a:cubicBezTo>
                <a:cubicBezTo>
                  <a:pt x="66" y="88"/>
                  <a:pt x="72" y="89"/>
                  <a:pt x="77" y="91"/>
                </a:cubicBezTo>
                <a:cubicBezTo>
                  <a:pt x="73" y="99"/>
                  <a:pt x="67" y="106"/>
                  <a:pt x="61" y="111"/>
                </a:cubicBezTo>
                <a:cubicBezTo>
                  <a:pt x="61" y="111"/>
                  <a:pt x="61" y="111"/>
                  <a:pt x="61" y="111"/>
                </a:cubicBezTo>
                <a:close/>
                <a:moveTo>
                  <a:pt x="80" y="92"/>
                </a:moveTo>
                <a:cubicBezTo>
                  <a:pt x="85" y="94"/>
                  <a:pt x="89" y="96"/>
                  <a:pt x="93" y="99"/>
                </a:cubicBezTo>
                <a:cubicBezTo>
                  <a:pt x="86" y="105"/>
                  <a:pt x="77" y="109"/>
                  <a:pt x="67" y="110"/>
                </a:cubicBezTo>
                <a:cubicBezTo>
                  <a:pt x="73" y="105"/>
                  <a:pt x="77" y="99"/>
                  <a:pt x="80" y="92"/>
                </a:cubicBezTo>
                <a:close/>
                <a:moveTo>
                  <a:pt x="78" y="87"/>
                </a:moveTo>
                <a:cubicBezTo>
                  <a:pt x="73" y="86"/>
                  <a:pt x="67" y="85"/>
                  <a:pt x="61" y="84"/>
                </a:cubicBezTo>
                <a:cubicBezTo>
                  <a:pt x="61" y="61"/>
                  <a:pt x="61" y="61"/>
                  <a:pt x="61" y="61"/>
                </a:cubicBezTo>
                <a:cubicBezTo>
                  <a:pt x="84" y="61"/>
                  <a:pt x="84" y="61"/>
                  <a:pt x="84" y="61"/>
                </a:cubicBezTo>
                <a:cubicBezTo>
                  <a:pt x="84" y="71"/>
                  <a:pt x="82" y="79"/>
                  <a:pt x="78" y="87"/>
                </a:cubicBezTo>
                <a:close/>
                <a:moveTo>
                  <a:pt x="61" y="57"/>
                </a:moveTo>
                <a:cubicBezTo>
                  <a:pt x="61" y="38"/>
                  <a:pt x="61" y="38"/>
                  <a:pt x="61" y="38"/>
                </a:cubicBezTo>
                <a:cubicBezTo>
                  <a:pt x="67" y="38"/>
                  <a:pt x="74" y="37"/>
                  <a:pt x="80" y="35"/>
                </a:cubicBezTo>
                <a:cubicBezTo>
                  <a:pt x="82" y="42"/>
                  <a:pt x="84" y="49"/>
                  <a:pt x="84" y="57"/>
                </a:cubicBezTo>
                <a:lnTo>
                  <a:pt x="61" y="57"/>
                </a:lnTo>
                <a:close/>
                <a:moveTo>
                  <a:pt x="20" y="25"/>
                </a:moveTo>
                <a:cubicBezTo>
                  <a:pt x="25" y="28"/>
                  <a:pt x="30" y="31"/>
                  <a:pt x="35" y="33"/>
                </a:cubicBezTo>
                <a:cubicBezTo>
                  <a:pt x="32" y="41"/>
                  <a:pt x="30" y="49"/>
                  <a:pt x="30" y="57"/>
                </a:cubicBezTo>
                <a:cubicBezTo>
                  <a:pt x="7" y="57"/>
                  <a:pt x="7" y="57"/>
                  <a:pt x="7" y="57"/>
                </a:cubicBezTo>
                <a:cubicBezTo>
                  <a:pt x="8" y="45"/>
                  <a:pt x="13" y="34"/>
                  <a:pt x="20" y="25"/>
                </a:cubicBezTo>
                <a:close/>
                <a:moveTo>
                  <a:pt x="7" y="61"/>
                </a:moveTo>
                <a:cubicBezTo>
                  <a:pt x="30" y="61"/>
                  <a:pt x="30" y="61"/>
                  <a:pt x="30" y="61"/>
                </a:cubicBezTo>
                <a:cubicBezTo>
                  <a:pt x="31" y="71"/>
                  <a:pt x="33" y="80"/>
                  <a:pt x="36" y="89"/>
                </a:cubicBezTo>
                <a:cubicBezTo>
                  <a:pt x="31" y="91"/>
                  <a:pt x="27" y="93"/>
                  <a:pt x="22" y="96"/>
                </a:cubicBezTo>
                <a:cubicBezTo>
                  <a:pt x="13" y="87"/>
                  <a:pt x="8" y="75"/>
                  <a:pt x="7" y="61"/>
                </a:cubicBezTo>
                <a:close/>
                <a:moveTo>
                  <a:pt x="95" y="96"/>
                </a:moveTo>
                <a:cubicBezTo>
                  <a:pt x="91" y="93"/>
                  <a:pt x="87" y="91"/>
                  <a:pt x="82" y="89"/>
                </a:cubicBezTo>
                <a:cubicBezTo>
                  <a:pt x="85" y="80"/>
                  <a:pt x="87" y="71"/>
                  <a:pt x="88" y="61"/>
                </a:cubicBezTo>
                <a:cubicBezTo>
                  <a:pt x="111" y="61"/>
                  <a:pt x="111" y="61"/>
                  <a:pt x="111" y="61"/>
                </a:cubicBezTo>
                <a:cubicBezTo>
                  <a:pt x="110" y="75"/>
                  <a:pt x="104" y="87"/>
                  <a:pt x="95" y="96"/>
                </a:cubicBezTo>
                <a:close/>
                <a:moveTo>
                  <a:pt x="95" y="96"/>
                </a:moveTo>
                <a:cubicBezTo>
                  <a:pt x="95" y="96"/>
                  <a:pt x="95" y="96"/>
                  <a:pt x="95" y="9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867" name="稻壳儿小白白(http://dwz.cn/Wu2UP)"/>
          <p:cNvSpPr txBox="1">
            <a:spLocks noChangeArrowheads="1"/>
          </p:cNvSpPr>
          <p:nvPr/>
        </p:nvSpPr>
        <p:spPr bwMode="auto">
          <a:xfrm>
            <a:off x="341313" y="304800"/>
            <a:ext cx="15398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9600" b="1">
                <a:solidFill>
                  <a:schemeClr val="bg1"/>
                </a:solidFill>
                <a:sym typeface="Arial" panose="020B0604020202020204" pitchFamily="34" charset="0"/>
              </a:rPr>
              <a:t>赠送图标</a:t>
            </a:r>
          </a:p>
        </p:txBody>
      </p:sp>
    </p:spTree>
    <p:extLst>
      <p:ext uri="{BB962C8B-B14F-4D97-AF65-F5344CB8AC3E}">
        <p14:creationId xmlns:p14="http://schemas.microsoft.com/office/powerpoint/2010/main" val="3777118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bg bwMode="auto">
      <p:bgPr>
        <a:solidFill>
          <a:srgbClr val="0E6254"/>
        </a:solidFill>
        <a:effectLst/>
      </p:bgPr>
    </p:bg>
    <p:spTree>
      <p:nvGrpSpPr>
        <p:cNvPr id="1" name=""/>
        <p:cNvGrpSpPr/>
        <p:nvPr/>
      </p:nvGrpSpPr>
      <p:grpSpPr>
        <a:xfrm>
          <a:off x="0" y="0"/>
          <a:ext cx="0" cy="0"/>
          <a:chOff x="0" y="0"/>
          <a:chExt cx="0" cy="0"/>
        </a:xfrm>
      </p:grpSpPr>
      <p:sp>
        <p:nvSpPr>
          <p:cNvPr id="35842" name="稻壳儿小白白(http://dwz.cn/Wu2UP)"/>
          <p:cNvSpPr>
            <a:spLocks noEditPoints="1"/>
          </p:cNvSpPr>
          <p:nvPr/>
        </p:nvSpPr>
        <p:spPr bwMode="auto">
          <a:xfrm>
            <a:off x="2322513" y="1265238"/>
            <a:ext cx="363537" cy="255587"/>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0 w 54"/>
              <a:gd name="T15" fmla="*/ 2147483647 h 38"/>
              <a:gd name="T16" fmla="*/ 2147483647 w 54"/>
              <a:gd name="T17" fmla="*/ 2147483647 h 38"/>
              <a:gd name="T18" fmla="*/ 2147483647 w 54"/>
              <a:gd name="T19" fmla="*/ 2147483647 h 38"/>
              <a:gd name="T20" fmla="*/ 2147483647 w 54"/>
              <a:gd name="T21" fmla="*/ 2147483647 h 38"/>
              <a:gd name="T22" fmla="*/ 2147483647 w 54"/>
              <a:gd name="T23" fmla="*/ 2147483647 h 38"/>
              <a:gd name="T24" fmla="*/ 2147483647 w 54"/>
              <a:gd name="T25" fmla="*/ 0 h 38"/>
              <a:gd name="T26" fmla="*/ 2147483647 w 54"/>
              <a:gd name="T27" fmla="*/ 2147483647 h 38"/>
              <a:gd name="T28" fmla="*/ 2147483647 w 54"/>
              <a:gd name="T29" fmla="*/ 2147483647 h 38"/>
              <a:gd name="T30" fmla="*/ 2147483647 w 54"/>
              <a:gd name="T31" fmla="*/ 2147483647 h 38"/>
              <a:gd name="T32" fmla="*/ 2147483647 w 54"/>
              <a:gd name="T33" fmla="*/ 2147483647 h 38"/>
              <a:gd name="T34" fmla="*/ 2147483647 w 54"/>
              <a:gd name="T35" fmla="*/ 2147483647 h 38"/>
              <a:gd name="T36" fmla="*/ 2147483647 w 54"/>
              <a:gd name="T37" fmla="*/ 2147483647 h 38"/>
              <a:gd name="T38" fmla="*/ 2147483647 w 54"/>
              <a:gd name="T39" fmla="*/ 2147483647 h 38"/>
              <a:gd name="T40" fmla="*/ 2147483647 w 54"/>
              <a:gd name="T41" fmla="*/ 2147483647 h 38"/>
              <a:gd name="T42" fmla="*/ 2147483647 w 54"/>
              <a:gd name="T43" fmla="*/ 2147483647 h 38"/>
              <a:gd name="T44" fmla="*/ 2147483647 w 54"/>
              <a:gd name="T45" fmla="*/ 2147483647 h 38"/>
              <a:gd name="T46" fmla="*/ 2147483647 w 54"/>
              <a:gd name="T47" fmla="*/ 2147483647 h 38"/>
              <a:gd name="T48" fmla="*/ 2147483647 w 54"/>
              <a:gd name="T49" fmla="*/ 2147483647 h 38"/>
              <a:gd name="T50" fmla="*/ 2147483647 w 54"/>
              <a:gd name="T51" fmla="*/ 2147483647 h 38"/>
              <a:gd name="T52" fmla="*/ 2147483647 w 54"/>
              <a:gd name="T53" fmla="*/ 2147483647 h 38"/>
              <a:gd name="T54" fmla="*/ 2147483647 w 54"/>
              <a:gd name="T55" fmla="*/ 2147483647 h 38"/>
              <a:gd name="T56" fmla="*/ 2147483647 w 54"/>
              <a:gd name="T57" fmla="*/ 2147483647 h 38"/>
              <a:gd name="T58" fmla="*/ 2147483647 w 54"/>
              <a:gd name="T59" fmla="*/ 2147483647 h 38"/>
              <a:gd name="T60" fmla="*/ 2147483647 w 54"/>
              <a:gd name="T61" fmla="*/ 2147483647 h 38"/>
              <a:gd name="T62" fmla="*/ 2147483647 w 54"/>
              <a:gd name="T63" fmla="*/ 2147483647 h 38"/>
              <a:gd name="T64" fmla="*/ 2147483647 w 5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38"/>
              <a:gd name="T101" fmla="*/ 54 w 5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38">
                <a:moveTo>
                  <a:pt x="54" y="27"/>
                </a:moveTo>
                <a:cubicBezTo>
                  <a:pt x="54" y="33"/>
                  <a:pt x="50" y="38"/>
                  <a:pt x="44" y="38"/>
                </a:cubicBezTo>
                <a:cubicBezTo>
                  <a:pt x="43" y="38"/>
                  <a:pt x="43" y="38"/>
                  <a:pt x="43" y="38"/>
                </a:cubicBezTo>
                <a:cubicBezTo>
                  <a:pt x="11" y="38"/>
                  <a:pt x="11" y="38"/>
                  <a:pt x="11" y="38"/>
                </a:cubicBezTo>
                <a:cubicBezTo>
                  <a:pt x="11" y="38"/>
                  <a:pt x="11" y="38"/>
                  <a:pt x="11" y="38"/>
                </a:cubicBezTo>
                <a:cubicBezTo>
                  <a:pt x="11" y="38"/>
                  <a:pt x="11" y="38"/>
                  <a:pt x="11" y="38"/>
                </a:cubicBezTo>
                <a:cubicBezTo>
                  <a:pt x="10" y="38"/>
                  <a:pt x="10" y="38"/>
                  <a:pt x="10" y="38"/>
                </a:cubicBezTo>
                <a:cubicBezTo>
                  <a:pt x="4" y="38"/>
                  <a:pt x="0" y="33"/>
                  <a:pt x="0" y="27"/>
                </a:cubicBezTo>
                <a:cubicBezTo>
                  <a:pt x="0" y="23"/>
                  <a:pt x="2" y="20"/>
                  <a:pt x="5" y="18"/>
                </a:cubicBezTo>
                <a:cubicBezTo>
                  <a:pt x="5" y="17"/>
                  <a:pt x="5" y="16"/>
                  <a:pt x="5" y="16"/>
                </a:cubicBezTo>
                <a:cubicBezTo>
                  <a:pt x="5" y="11"/>
                  <a:pt x="8" y="8"/>
                  <a:pt x="12" y="8"/>
                </a:cubicBezTo>
                <a:cubicBezTo>
                  <a:pt x="14" y="8"/>
                  <a:pt x="15" y="9"/>
                  <a:pt x="17" y="10"/>
                </a:cubicBezTo>
                <a:cubicBezTo>
                  <a:pt x="19" y="4"/>
                  <a:pt x="25" y="0"/>
                  <a:pt x="31" y="0"/>
                </a:cubicBezTo>
                <a:cubicBezTo>
                  <a:pt x="40" y="0"/>
                  <a:pt x="48" y="8"/>
                  <a:pt x="48" y="17"/>
                </a:cubicBezTo>
                <a:cubicBezTo>
                  <a:pt x="48" y="17"/>
                  <a:pt x="48" y="17"/>
                  <a:pt x="48" y="18"/>
                </a:cubicBezTo>
                <a:cubicBezTo>
                  <a:pt x="52" y="19"/>
                  <a:pt x="54" y="23"/>
                  <a:pt x="54" y="27"/>
                </a:cubicBezTo>
                <a:close/>
                <a:moveTo>
                  <a:pt x="20" y="32"/>
                </a:moveTo>
                <a:cubicBezTo>
                  <a:pt x="23" y="32"/>
                  <a:pt x="24" y="31"/>
                  <a:pt x="26" y="29"/>
                </a:cubicBezTo>
                <a:cubicBezTo>
                  <a:pt x="26" y="28"/>
                  <a:pt x="25" y="27"/>
                  <a:pt x="24" y="26"/>
                </a:cubicBezTo>
                <a:cubicBezTo>
                  <a:pt x="23" y="27"/>
                  <a:pt x="22" y="28"/>
                  <a:pt x="20" y="28"/>
                </a:cubicBezTo>
                <a:cubicBezTo>
                  <a:pt x="18" y="28"/>
                  <a:pt x="16" y="27"/>
                  <a:pt x="16" y="25"/>
                </a:cubicBezTo>
                <a:cubicBezTo>
                  <a:pt x="16" y="23"/>
                  <a:pt x="18" y="21"/>
                  <a:pt x="20" y="21"/>
                </a:cubicBezTo>
                <a:cubicBezTo>
                  <a:pt x="26" y="21"/>
                  <a:pt x="27" y="32"/>
                  <a:pt x="36" y="32"/>
                </a:cubicBezTo>
                <a:cubicBezTo>
                  <a:pt x="40" y="32"/>
                  <a:pt x="43" y="29"/>
                  <a:pt x="43" y="25"/>
                </a:cubicBezTo>
                <a:cubicBezTo>
                  <a:pt x="43" y="20"/>
                  <a:pt x="40" y="18"/>
                  <a:pt x="36" y="18"/>
                </a:cubicBezTo>
                <a:cubicBezTo>
                  <a:pt x="33" y="18"/>
                  <a:pt x="31" y="18"/>
                  <a:pt x="29" y="20"/>
                </a:cubicBezTo>
                <a:cubicBezTo>
                  <a:pt x="30" y="21"/>
                  <a:pt x="31" y="22"/>
                  <a:pt x="32" y="23"/>
                </a:cubicBezTo>
                <a:cubicBezTo>
                  <a:pt x="33" y="22"/>
                  <a:pt x="34" y="21"/>
                  <a:pt x="35" y="21"/>
                </a:cubicBezTo>
                <a:cubicBezTo>
                  <a:pt x="37" y="21"/>
                  <a:pt x="39" y="23"/>
                  <a:pt x="39" y="25"/>
                </a:cubicBezTo>
                <a:cubicBezTo>
                  <a:pt x="39" y="27"/>
                  <a:pt x="37" y="28"/>
                  <a:pt x="35" y="28"/>
                </a:cubicBezTo>
                <a:cubicBezTo>
                  <a:pt x="30" y="28"/>
                  <a:pt x="28" y="18"/>
                  <a:pt x="20" y="18"/>
                </a:cubicBezTo>
                <a:cubicBezTo>
                  <a:pt x="16" y="18"/>
                  <a:pt x="12" y="20"/>
                  <a:pt x="12" y="25"/>
                </a:cubicBezTo>
                <a:cubicBezTo>
                  <a:pt x="12" y="29"/>
                  <a:pt x="16" y="32"/>
                  <a:pt x="20"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3" name="稻壳儿小白白(http://dwz.cn/Wu2UP)"/>
          <p:cNvSpPr>
            <a:spLocks noEditPoints="1"/>
          </p:cNvSpPr>
          <p:nvPr/>
        </p:nvSpPr>
        <p:spPr bwMode="auto">
          <a:xfrm>
            <a:off x="2341563" y="1763713"/>
            <a:ext cx="304800" cy="285750"/>
          </a:xfrm>
          <a:custGeom>
            <a:avLst/>
            <a:gdLst>
              <a:gd name="T0" fmla="*/ 2147483647 w 45"/>
              <a:gd name="T1" fmla="*/ 2147483647 h 43"/>
              <a:gd name="T2" fmla="*/ 2147483647 w 45"/>
              <a:gd name="T3" fmla="*/ 2147483647 h 43"/>
              <a:gd name="T4" fmla="*/ 2147483647 w 45"/>
              <a:gd name="T5" fmla="*/ 2147483647 h 43"/>
              <a:gd name="T6" fmla="*/ 2147483647 w 45"/>
              <a:gd name="T7" fmla="*/ 2147483647 h 43"/>
              <a:gd name="T8" fmla="*/ 2147483647 w 45"/>
              <a:gd name="T9" fmla="*/ 2147483647 h 43"/>
              <a:gd name="T10" fmla="*/ 2147483647 w 45"/>
              <a:gd name="T11" fmla="*/ 2147483647 h 43"/>
              <a:gd name="T12" fmla="*/ 2147483647 w 45"/>
              <a:gd name="T13" fmla="*/ 2147483647 h 43"/>
              <a:gd name="T14" fmla="*/ 2147483647 w 45"/>
              <a:gd name="T15" fmla="*/ 2147483647 h 43"/>
              <a:gd name="T16" fmla="*/ 2147483647 w 45"/>
              <a:gd name="T17" fmla="*/ 2147483647 h 43"/>
              <a:gd name="T18" fmla="*/ 0 w 45"/>
              <a:gd name="T19" fmla="*/ 2147483647 h 43"/>
              <a:gd name="T20" fmla="*/ 2147483647 w 45"/>
              <a:gd name="T21" fmla="*/ 0 h 43"/>
              <a:gd name="T22" fmla="*/ 2147483647 w 45"/>
              <a:gd name="T23" fmla="*/ 2147483647 h 43"/>
              <a:gd name="T24" fmla="*/ 2147483647 w 45"/>
              <a:gd name="T25" fmla="*/ 2147483647 h 43"/>
              <a:gd name="T26" fmla="*/ 2147483647 w 45"/>
              <a:gd name="T27" fmla="*/ 2147483647 h 43"/>
              <a:gd name="T28" fmla="*/ 2147483647 w 45"/>
              <a:gd name="T29" fmla="*/ 2147483647 h 43"/>
              <a:gd name="T30" fmla="*/ 2147483647 w 45"/>
              <a:gd name="T31" fmla="*/ 2147483647 h 43"/>
              <a:gd name="T32" fmla="*/ 2147483647 w 45"/>
              <a:gd name="T33" fmla="*/ 2147483647 h 43"/>
              <a:gd name="T34" fmla="*/ 2147483647 w 45"/>
              <a:gd name="T35" fmla="*/ 2147483647 h 43"/>
              <a:gd name="T36" fmla="*/ 2147483647 w 45"/>
              <a:gd name="T37" fmla="*/ 2147483647 h 43"/>
              <a:gd name="T38" fmla="*/ 2147483647 w 45"/>
              <a:gd name="T39" fmla="*/ 2147483647 h 43"/>
              <a:gd name="T40" fmla="*/ 2147483647 w 45"/>
              <a:gd name="T41" fmla="*/ 2147483647 h 43"/>
              <a:gd name="T42" fmla="*/ 2147483647 w 45"/>
              <a:gd name="T43" fmla="*/ 2147483647 h 43"/>
              <a:gd name="T44" fmla="*/ 2147483647 w 45"/>
              <a:gd name="T45" fmla="*/ 2147483647 h 43"/>
              <a:gd name="T46" fmla="*/ 2147483647 w 45"/>
              <a:gd name="T47" fmla="*/ 2147483647 h 43"/>
              <a:gd name="T48" fmla="*/ 2147483647 w 45"/>
              <a:gd name="T49" fmla="*/ 2147483647 h 43"/>
              <a:gd name="T50" fmla="*/ 2147483647 w 45"/>
              <a:gd name="T51" fmla="*/ 2147483647 h 43"/>
              <a:gd name="T52" fmla="*/ 2147483647 w 45"/>
              <a:gd name="T53" fmla="*/ 2147483647 h 43"/>
              <a:gd name="T54" fmla="*/ 2147483647 w 45"/>
              <a:gd name="T55" fmla="*/ 2147483647 h 43"/>
              <a:gd name="T56" fmla="*/ 2147483647 w 45"/>
              <a:gd name="T57" fmla="*/ 2147483647 h 43"/>
              <a:gd name="T58" fmla="*/ 2147483647 w 45"/>
              <a:gd name="T59" fmla="*/ 2147483647 h 43"/>
              <a:gd name="T60" fmla="*/ 2147483647 w 45"/>
              <a:gd name="T61" fmla="*/ 2147483647 h 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
              <a:gd name="T94" fmla="*/ 0 h 43"/>
              <a:gd name="T95" fmla="*/ 45 w 45"/>
              <a:gd name="T96" fmla="*/ 43 h 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 h="43">
                <a:moveTo>
                  <a:pt x="42" y="32"/>
                </a:moveTo>
                <a:cubicBezTo>
                  <a:pt x="41" y="32"/>
                  <a:pt x="39" y="30"/>
                  <a:pt x="39" y="29"/>
                </a:cubicBezTo>
                <a:cubicBezTo>
                  <a:pt x="36" y="32"/>
                  <a:pt x="36" y="32"/>
                  <a:pt x="36" y="32"/>
                </a:cubicBezTo>
                <a:cubicBezTo>
                  <a:pt x="42" y="37"/>
                  <a:pt x="42" y="37"/>
                  <a:pt x="42" y="37"/>
                </a:cubicBezTo>
                <a:cubicBezTo>
                  <a:pt x="42" y="38"/>
                  <a:pt x="43" y="39"/>
                  <a:pt x="43" y="39"/>
                </a:cubicBezTo>
                <a:cubicBezTo>
                  <a:pt x="43" y="41"/>
                  <a:pt x="41" y="43"/>
                  <a:pt x="39" y="43"/>
                </a:cubicBezTo>
                <a:cubicBezTo>
                  <a:pt x="39" y="43"/>
                  <a:pt x="38" y="42"/>
                  <a:pt x="38" y="42"/>
                </a:cubicBezTo>
                <a:cubicBezTo>
                  <a:pt x="20" y="24"/>
                  <a:pt x="20" y="24"/>
                  <a:pt x="20" y="24"/>
                </a:cubicBezTo>
                <a:cubicBezTo>
                  <a:pt x="17" y="26"/>
                  <a:pt x="13" y="27"/>
                  <a:pt x="10" y="27"/>
                </a:cubicBezTo>
                <a:cubicBezTo>
                  <a:pt x="4" y="27"/>
                  <a:pt x="0" y="23"/>
                  <a:pt x="0" y="17"/>
                </a:cubicBezTo>
                <a:cubicBezTo>
                  <a:pt x="0" y="9"/>
                  <a:pt x="9" y="0"/>
                  <a:pt x="18" y="0"/>
                </a:cubicBezTo>
                <a:cubicBezTo>
                  <a:pt x="23" y="0"/>
                  <a:pt x="27" y="4"/>
                  <a:pt x="27" y="10"/>
                </a:cubicBezTo>
                <a:cubicBezTo>
                  <a:pt x="27" y="13"/>
                  <a:pt x="26" y="17"/>
                  <a:pt x="24" y="20"/>
                </a:cubicBezTo>
                <a:cubicBezTo>
                  <a:pt x="33" y="29"/>
                  <a:pt x="33" y="29"/>
                  <a:pt x="33" y="29"/>
                </a:cubicBezTo>
                <a:cubicBezTo>
                  <a:pt x="36" y="26"/>
                  <a:pt x="36" y="26"/>
                  <a:pt x="36" y="26"/>
                </a:cubicBezTo>
                <a:cubicBezTo>
                  <a:pt x="35" y="26"/>
                  <a:pt x="33" y="24"/>
                  <a:pt x="33" y="23"/>
                </a:cubicBezTo>
                <a:cubicBezTo>
                  <a:pt x="33" y="22"/>
                  <a:pt x="35" y="20"/>
                  <a:pt x="36" y="20"/>
                </a:cubicBezTo>
                <a:cubicBezTo>
                  <a:pt x="36" y="20"/>
                  <a:pt x="36" y="20"/>
                  <a:pt x="37" y="20"/>
                </a:cubicBezTo>
                <a:cubicBezTo>
                  <a:pt x="38" y="21"/>
                  <a:pt x="45" y="28"/>
                  <a:pt x="45" y="29"/>
                </a:cubicBezTo>
                <a:cubicBezTo>
                  <a:pt x="45" y="30"/>
                  <a:pt x="43" y="32"/>
                  <a:pt x="42" y="32"/>
                </a:cubicBezTo>
                <a:close/>
                <a:moveTo>
                  <a:pt x="17" y="5"/>
                </a:moveTo>
                <a:cubicBezTo>
                  <a:pt x="14" y="5"/>
                  <a:pt x="12" y="7"/>
                  <a:pt x="12" y="10"/>
                </a:cubicBezTo>
                <a:cubicBezTo>
                  <a:pt x="12" y="11"/>
                  <a:pt x="12" y="12"/>
                  <a:pt x="12" y="12"/>
                </a:cubicBezTo>
                <a:cubicBezTo>
                  <a:pt x="12" y="12"/>
                  <a:pt x="11" y="12"/>
                  <a:pt x="10" y="12"/>
                </a:cubicBezTo>
                <a:cubicBezTo>
                  <a:pt x="7" y="12"/>
                  <a:pt x="5" y="14"/>
                  <a:pt x="5" y="17"/>
                </a:cubicBezTo>
                <a:cubicBezTo>
                  <a:pt x="5" y="20"/>
                  <a:pt x="7" y="22"/>
                  <a:pt x="10" y="22"/>
                </a:cubicBezTo>
                <a:cubicBezTo>
                  <a:pt x="13" y="22"/>
                  <a:pt x="15" y="20"/>
                  <a:pt x="15" y="17"/>
                </a:cubicBezTo>
                <a:cubicBezTo>
                  <a:pt x="15" y="16"/>
                  <a:pt x="15" y="15"/>
                  <a:pt x="15" y="15"/>
                </a:cubicBezTo>
                <a:cubicBezTo>
                  <a:pt x="16" y="15"/>
                  <a:pt x="16" y="15"/>
                  <a:pt x="17" y="15"/>
                </a:cubicBezTo>
                <a:cubicBezTo>
                  <a:pt x="20" y="15"/>
                  <a:pt x="22" y="13"/>
                  <a:pt x="22" y="10"/>
                </a:cubicBezTo>
                <a:cubicBezTo>
                  <a:pt x="22" y="7"/>
                  <a:pt x="20" y="5"/>
                  <a:pt x="17"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4" name="稻壳儿小白白(http://dwz.cn/Wu2UP)"/>
          <p:cNvSpPr>
            <a:spLocks noEditPoints="1"/>
          </p:cNvSpPr>
          <p:nvPr/>
        </p:nvSpPr>
        <p:spPr bwMode="auto">
          <a:xfrm>
            <a:off x="2330450" y="2298700"/>
            <a:ext cx="349250" cy="209550"/>
          </a:xfrm>
          <a:custGeom>
            <a:avLst/>
            <a:gdLst>
              <a:gd name="T0" fmla="*/ 2147483647 w 52"/>
              <a:gd name="T1" fmla="*/ 2147483647 h 31"/>
              <a:gd name="T2" fmla="*/ 2147483647 w 52"/>
              <a:gd name="T3" fmla="*/ 0 h 31"/>
              <a:gd name="T4" fmla="*/ 2147483647 w 52"/>
              <a:gd name="T5" fmla="*/ 2147483647 h 31"/>
              <a:gd name="T6" fmla="*/ 2147483647 w 52"/>
              <a:gd name="T7" fmla="*/ 2147483647 h 31"/>
              <a:gd name="T8" fmla="*/ 2147483647 w 52"/>
              <a:gd name="T9" fmla="*/ 2147483647 h 31"/>
              <a:gd name="T10" fmla="*/ 2147483647 w 52"/>
              <a:gd name="T11" fmla="*/ 2147483647 h 31"/>
              <a:gd name="T12" fmla="*/ 2147483647 w 52"/>
              <a:gd name="T13" fmla="*/ 2147483647 h 31"/>
              <a:gd name="T14" fmla="*/ 2147483647 w 52"/>
              <a:gd name="T15" fmla="*/ 2147483647 h 31"/>
              <a:gd name="T16" fmla="*/ 2147483647 w 52"/>
              <a:gd name="T17" fmla="*/ 2147483647 h 31"/>
              <a:gd name="T18" fmla="*/ 2147483647 w 52"/>
              <a:gd name="T19" fmla="*/ 2147483647 h 31"/>
              <a:gd name="T20" fmla="*/ 2147483647 w 52"/>
              <a:gd name="T21" fmla="*/ 2147483647 h 31"/>
              <a:gd name="T22" fmla="*/ 2147483647 w 52"/>
              <a:gd name="T23" fmla="*/ 2147483647 h 31"/>
              <a:gd name="T24" fmla="*/ 2147483647 w 52"/>
              <a:gd name="T25" fmla="*/ 2147483647 h 31"/>
              <a:gd name="T26" fmla="*/ 2147483647 w 52"/>
              <a:gd name="T27" fmla="*/ 2147483647 h 31"/>
              <a:gd name="T28" fmla="*/ 2147483647 w 52"/>
              <a:gd name="T29" fmla="*/ 2147483647 h 31"/>
              <a:gd name="T30" fmla="*/ 2147483647 w 52"/>
              <a:gd name="T31" fmla="*/ 2147483647 h 31"/>
              <a:gd name="T32" fmla="*/ 2147483647 w 52"/>
              <a:gd name="T33" fmla="*/ 2147483647 h 31"/>
              <a:gd name="T34" fmla="*/ 2147483647 w 52"/>
              <a:gd name="T35" fmla="*/ 2147483647 h 31"/>
              <a:gd name="T36" fmla="*/ 2147483647 w 52"/>
              <a:gd name="T37" fmla="*/ 2147483647 h 31"/>
              <a:gd name="T38" fmla="*/ 2147483647 w 52"/>
              <a:gd name="T39" fmla="*/ 2147483647 h 31"/>
              <a:gd name="T40" fmla="*/ 2147483647 w 52"/>
              <a:gd name="T41" fmla="*/ 2147483647 h 31"/>
              <a:gd name="T42" fmla="*/ 2147483647 w 52"/>
              <a:gd name="T43" fmla="*/ 2147483647 h 31"/>
              <a:gd name="T44" fmla="*/ 2147483647 w 52"/>
              <a:gd name="T45" fmla="*/ 2147483647 h 31"/>
              <a:gd name="T46" fmla="*/ 2147483647 w 52"/>
              <a:gd name="T47" fmla="*/ 2147483647 h 31"/>
              <a:gd name="T48" fmla="*/ 2147483647 w 52"/>
              <a:gd name="T49" fmla="*/ 2147483647 h 31"/>
              <a:gd name="T50" fmla="*/ 2147483647 w 52"/>
              <a:gd name="T51" fmla="*/ 2147483647 h 31"/>
              <a:gd name="T52" fmla="*/ 2147483647 w 52"/>
              <a:gd name="T53" fmla="*/ 2147483647 h 31"/>
              <a:gd name="T54" fmla="*/ 2147483647 w 52"/>
              <a:gd name="T55" fmla="*/ 2147483647 h 31"/>
              <a:gd name="T56" fmla="*/ 2147483647 w 52"/>
              <a:gd name="T57" fmla="*/ 2147483647 h 31"/>
              <a:gd name="T58" fmla="*/ 2147483647 w 52"/>
              <a:gd name="T59" fmla="*/ 2147483647 h 31"/>
              <a:gd name="T60" fmla="*/ 2147483647 w 52"/>
              <a:gd name="T61" fmla="*/ 2147483647 h 31"/>
              <a:gd name="T62" fmla="*/ 2147483647 w 52"/>
              <a:gd name="T63" fmla="*/ 2147483647 h 31"/>
              <a:gd name="T64" fmla="*/ 2147483647 w 52"/>
              <a:gd name="T65" fmla="*/ 2147483647 h 31"/>
              <a:gd name="T66" fmla="*/ 2147483647 w 52"/>
              <a:gd name="T67" fmla="*/ 2147483647 h 31"/>
              <a:gd name="T68" fmla="*/ 2147483647 w 52"/>
              <a:gd name="T69" fmla="*/ 2147483647 h 31"/>
              <a:gd name="T70" fmla="*/ 2147483647 w 52"/>
              <a:gd name="T71" fmla="*/ 2147483647 h 31"/>
              <a:gd name="T72" fmla="*/ 2147483647 w 52"/>
              <a:gd name="T73" fmla="*/ 2147483647 h 31"/>
              <a:gd name="T74" fmla="*/ 2147483647 w 52"/>
              <a:gd name="T75" fmla="*/ 2147483647 h 31"/>
              <a:gd name="T76" fmla="*/ 2147483647 w 52"/>
              <a:gd name="T77" fmla="*/ 2147483647 h 31"/>
              <a:gd name="T78" fmla="*/ 2147483647 w 52"/>
              <a:gd name="T79" fmla="*/ 2147483647 h 31"/>
              <a:gd name="T80" fmla="*/ 2147483647 w 52"/>
              <a:gd name="T81" fmla="*/ 2147483647 h 31"/>
              <a:gd name="T82" fmla="*/ 2147483647 w 52"/>
              <a:gd name="T83" fmla="*/ 2147483647 h 31"/>
              <a:gd name="T84" fmla="*/ 2147483647 w 52"/>
              <a:gd name="T85" fmla="*/ 2147483647 h 31"/>
              <a:gd name="T86" fmla="*/ 2147483647 w 52"/>
              <a:gd name="T87" fmla="*/ 2147483647 h 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2"/>
              <a:gd name="T133" fmla="*/ 0 h 31"/>
              <a:gd name="T134" fmla="*/ 52 w 52"/>
              <a:gd name="T135" fmla="*/ 31 h 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2" h="31">
                <a:moveTo>
                  <a:pt x="52" y="28"/>
                </a:moveTo>
                <a:cubicBezTo>
                  <a:pt x="52" y="30"/>
                  <a:pt x="50" y="31"/>
                  <a:pt x="48" y="31"/>
                </a:cubicBezTo>
                <a:cubicBezTo>
                  <a:pt x="4" y="31"/>
                  <a:pt x="4" y="31"/>
                  <a:pt x="4" y="31"/>
                </a:cubicBezTo>
                <a:cubicBezTo>
                  <a:pt x="2" y="31"/>
                  <a:pt x="0" y="30"/>
                  <a:pt x="0" y="28"/>
                </a:cubicBezTo>
                <a:cubicBezTo>
                  <a:pt x="0" y="4"/>
                  <a:pt x="0" y="4"/>
                  <a:pt x="0" y="4"/>
                </a:cubicBezTo>
                <a:cubicBezTo>
                  <a:pt x="0" y="2"/>
                  <a:pt x="2" y="0"/>
                  <a:pt x="4" y="0"/>
                </a:cubicBezTo>
                <a:cubicBezTo>
                  <a:pt x="48" y="0"/>
                  <a:pt x="48" y="0"/>
                  <a:pt x="48" y="0"/>
                </a:cubicBezTo>
                <a:cubicBezTo>
                  <a:pt x="50" y="0"/>
                  <a:pt x="52" y="2"/>
                  <a:pt x="52" y="4"/>
                </a:cubicBezTo>
                <a:lnTo>
                  <a:pt x="52" y="28"/>
                </a:lnTo>
                <a:close/>
                <a:moveTo>
                  <a:pt x="48" y="4"/>
                </a:moveTo>
                <a:cubicBezTo>
                  <a:pt x="4" y="4"/>
                  <a:pt x="4" y="4"/>
                  <a:pt x="4" y="4"/>
                </a:cubicBezTo>
                <a:cubicBezTo>
                  <a:pt x="4" y="28"/>
                  <a:pt x="4" y="28"/>
                  <a:pt x="4" y="28"/>
                </a:cubicBezTo>
                <a:cubicBezTo>
                  <a:pt x="48" y="28"/>
                  <a:pt x="48" y="28"/>
                  <a:pt x="48" y="28"/>
                </a:cubicBezTo>
                <a:lnTo>
                  <a:pt x="48" y="4"/>
                </a:lnTo>
                <a:close/>
                <a:moveTo>
                  <a:pt x="11" y="10"/>
                </a:moveTo>
                <a:cubicBezTo>
                  <a:pt x="11" y="10"/>
                  <a:pt x="10" y="11"/>
                  <a:pt x="10" y="11"/>
                </a:cubicBezTo>
                <a:cubicBezTo>
                  <a:pt x="8" y="11"/>
                  <a:pt x="8" y="11"/>
                  <a:pt x="8" y="11"/>
                </a:cubicBezTo>
                <a:cubicBezTo>
                  <a:pt x="7" y="11"/>
                  <a:pt x="7" y="10"/>
                  <a:pt x="7" y="10"/>
                </a:cubicBezTo>
                <a:cubicBezTo>
                  <a:pt x="7" y="8"/>
                  <a:pt x="7" y="8"/>
                  <a:pt x="7" y="8"/>
                </a:cubicBezTo>
                <a:cubicBezTo>
                  <a:pt x="7" y="7"/>
                  <a:pt x="7" y="7"/>
                  <a:pt x="8" y="7"/>
                </a:cubicBezTo>
                <a:cubicBezTo>
                  <a:pt x="10" y="7"/>
                  <a:pt x="10" y="7"/>
                  <a:pt x="10" y="7"/>
                </a:cubicBezTo>
                <a:cubicBezTo>
                  <a:pt x="10" y="7"/>
                  <a:pt x="11" y="7"/>
                  <a:pt x="11" y="8"/>
                </a:cubicBezTo>
                <a:lnTo>
                  <a:pt x="11" y="10"/>
                </a:lnTo>
                <a:close/>
                <a:moveTo>
                  <a:pt x="14" y="17"/>
                </a:moveTo>
                <a:cubicBezTo>
                  <a:pt x="14" y="17"/>
                  <a:pt x="14" y="17"/>
                  <a:pt x="14" y="17"/>
                </a:cubicBezTo>
                <a:cubicBezTo>
                  <a:pt x="8" y="17"/>
                  <a:pt x="8" y="17"/>
                  <a:pt x="8" y="17"/>
                </a:cubicBezTo>
                <a:cubicBezTo>
                  <a:pt x="7" y="17"/>
                  <a:pt x="7" y="17"/>
                  <a:pt x="7" y="17"/>
                </a:cubicBezTo>
                <a:cubicBezTo>
                  <a:pt x="7" y="14"/>
                  <a:pt x="7" y="14"/>
                  <a:pt x="7" y="14"/>
                </a:cubicBezTo>
                <a:cubicBezTo>
                  <a:pt x="7" y="14"/>
                  <a:pt x="7" y="14"/>
                  <a:pt x="8" y="14"/>
                </a:cubicBezTo>
                <a:cubicBezTo>
                  <a:pt x="14" y="14"/>
                  <a:pt x="14" y="14"/>
                  <a:pt x="14" y="14"/>
                </a:cubicBezTo>
                <a:cubicBezTo>
                  <a:pt x="14" y="14"/>
                  <a:pt x="14" y="14"/>
                  <a:pt x="14" y="14"/>
                </a:cubicBezTo>
                <a:lnTo>
                  <a:pt x="14" y="17"/>
                </a:lnTo>
                <a:close/>
                <a:moveTo>
                  <a:pt x="11" y="24"/>
                </a:moveTo>
                <a:cubicBezTo>
                  <a:pt x="11" y="24"/>
                  <a:pt x="10" y="24"/>
                  <a:pt x="10" y="24"/>
                </a:cubicBezTo>
                <a:cubicBezTo>
                  <a:pt x="8" y="24"/>
                  <a:pt x="8" y="24"/>
                  <a:pt x="8" y="24"/>
                </a:cubicBezTo>
                <a:cubicBezTo>
                  <a:pt x="7" y="24"/>
                  <a:pt x="7" y="24"/>
                  <a:pt x="7" y="24"/>
                </a:cubicBezTo>
                <a:cubicBezTo>
                  <a:pt x="7" y="21"/>
                  <a:pt x="7" y="21"/>
                  <a:pt x="7" y="21"/>
                </a:cubicBezTo>
                <a:cubicBezTo>
                  <a:pt x="7" y="21"/>
                  <a:pt x="7" y="21"/>
                  <a:pt x="8" y="21"/>
                </a:cubicBezTo>
                <a:cubicBezTo>
                  <a:pt x="10" y="21"/>
                  <a:pt x="10" y="21"/>
                  <a:pt x="10" y="21"/>
                </a:cubicBezTo>
                <a:cubicBezTo>
                  <a:pt x="10" y="21"/>
                  <a:pt x="11" y="21"/>
                  <a:pt x="11" y="21"/>
                </a:cubicBezTo>
                <a:lnTo>
                  <a:pt x="11" y="24"/>
                </a:lnTo>
                <a:close/>
                <a:moveTo>
                  <a:pt x="17" y="10"/>
                </a:moveTo>
                <a:cubicBezTo>
                  <a:pt x="17" y="10"/>
                  <a:pt x="17" y="11"/>
                  <a:pt x="17" y="11"/>
                </a:cubicBezTo>
                <a:cubicBezTo>
                  <a:pt x="14" y="11"/>
                  <a:pt x="14" y="11"/>
                  <a:pt x="14" y="11"/>
                </a:cubicBezTo>
                <a:cubicBezTo>
                  <a:pt x="14" y="11"/>
                  <a:pt x="14" y="10"/>
                  <a:pt x="14" y="10"/>
                </a:cubicBezTo>
                <a:cubicBezTo>
                  <a:pt x="14" y="8"/>
                  <a:pt x="14" y="8"/>
                  <a:pt x="14" y="8"/>
                </a:cubicBezTo>
                <a:cubicBezTo>
                  <a:pt x="14" y="7"/>
                  <a:pt x="14" y="7"/>
                  <a:pt x="14" y="7"/>
                </a:cubicBezTo>
                <a:cubicBezTo>
                  <a:pt x="17" y="7"/>
                  <a:pt x="17" y="7"/>
                  <a:pt x="17" y="7"/>
                </a:cubicBezTo>
                <a:cubicBezTo>
                  <a:pt x="17" y="7"/>
                  <a:pt x="17" y="7"/>
                  <a:pt x="17" y="8"/>
                </a:cubicBezTo>
                <a:lnTo>
                  <a:pt x="17" y="10"/>
                </a:lnTo>
                <a:close/>
                <a:moveTo>
                  <a:pt x="38" y="24"/>
                </a:moveTo>
                <a:cubicBezTo>
                  <a:pt x="38" y="24"/>
                  <a:pt x="38" y="24"/>
                  <a:pt x="38" y="24"/>
                </a:cubicBezTo>
                <a:cubicBezTo>
                  <a:pt x="14" y="24"/>
                  <a:pt x="14" y="24"/>
                  <a:pt x="14" y="24"/>
                </a:cubicBezTo>
                <a:cubicBezTo>
                  <a:pt x="14" y="24"/>
                  <a:pt x="14" y="24"/>
                  <a:pt x="14" y="24"/>
                </a:cubicBezTo>
                <a:cubicBezTo>
                  <a:pt x="14" y="21"/>
                  <a:pt x="14" y="21"/>
                  <a:pt x="14" y="21"/>
                </a:cubicBezTo>
                <a:cubicBezTo>
                  <a:pt x="14" y="21"/>
                  <a:pt x="14" y="21"/>
                  <a:pt x="14" y="21"/>
                </a:cubicBezTo>
                <a:cubicBezTo>
                  <a:pt x="38" y="21"/>
                  <a:pt x="38" y="21"/>
                  <a:pt x="38" y="21"/>
                </a:cubicBezTo>
                <a:cubicBezTo>
                  <a:pt x="38" y="21"/>
                  <a:pt x="38" y="21"/>
                  <a:pt x="38" y="21"/>
                </a:cubicBezTo>
                <a:lnTo>
                  <a:pt x="38" y="24"/>
                </a:lnTo>
                <a:close/>
                <a:moveTo>
                  <a:pt x="21" y="17"/>
                </a:moveTo>
                <a:cubicBezTo>
                  <a:pt x="21" y="17"/>
                  <a:pt x="21" y="17"/>
                  <a:pt x="20" y="17"/>
                </a:cubicBezTo>
                <a:cubicBezTo>
                  <a:pt x="18" y="17"/>
                  <a:pt x="18" y="17"/>
                  <a:pt x="18" y="17"/>
                </a:cubicBezTo>
                <a:cubicBezTo>
                  <a:pt x="18" y="17"/>
                  <a:pt x="17" y="17"/>
                  <a:pt x="17" y="17"/>
                </a:cubicBezTo>
                <a:cubicBezTo>
                  <a:pt x="17" y="14"/>
                  <a:pt x="17" y="14"/>
                  <a:pt x="17" y="14"/>
                </a:cubicBezTo>
                <a:cubicBezTo>
                  <a:pt x="17" y="14"/>
                  <a:pt x="18" y="14"/>
                  <a:pt x="18" y="14"/>
                </a:cubicBezTo>
                <a:cubicBezTo>
                  <a:pt x="20" y="14"/>
                  <a:pt x="20" y="14"/>
                  <a:pt x="20" y="14"/>
                </a:cubicBezTo>
                <a:cubicBezTo>
                  <a:pt x="21" y="14"/>
                  <a:pt x="21" y="14"/>
                  <a:pt x="21" y="14"/>
                </a:cubicBezTo>
                <a:lnTo>
                  <a:pt x="21" y="17"/>
                </a:lnTo>
                <a:close/>
                <a:moveTo>
                  <a:pt x="24" y="10"/>
                </a:moveTo>
                <a:cubicBezTo>
                  <a:pt x="24" y="10"/>
                  <a:pt x="24" y="11"/>
                  <a:pt x="24" y="11"/>
                </a:cubicBezTo>
                <a:cubicBezTo>
                  <a:pt x="21" y="11"/>
                  <a:pt x="21" y="11"/>
                  <a:pt x="21" y="11"/>
                </a:cubicBezTo>
                <a:cubicBezTo>
                  <a:pt x="21" y="11"/>
                  <a:pt x="21" y="10"/>
                  <a:pt x="21" y="10"/>
                </a:cubicBezTo>
                <a:cubicBezTo>
                  <a:pt x="21" y="8"/>
                  <a:pt x="21" y="8"/>
                  <a:pt x="21" y="8"/>
                </a:cubicBezTo>
                <a:cubicBezTo>
                  <a:pt x="21" y="7"/>
                  <a:pt x="21" y="7"/>
                  <a:pt x="21" y="7"/>
                </a:cubicBezTo>
                <a:cubicBezTo>
                  <a:pt x="24" y="7"/>
                  <a:pt x="24" y="7"/>
                  <a:pt x="24" y="7"/>
                </a:cubicBezTo>
                <a:cubicBezTo>
                  <a:pt x="24" y="7"/>
                  <a:pt x="24" y="7"/>
                  <a:pt x="24" y="8"/>
                </a:cubicBezTo>
                <a:lnTo>
                  <a:pt x="24" y="10"/>
                </a:lnTo>
                <a:close/>
                <a:moveTo>
                  <a:pt x="28" y="17"/>
                </a:moveTo>
                <a:cubicBezTo>
                  <a:pt x="28" y="17"/>
                  <a:pt x="27" y="17"/>
                  <a:pt x="27" y="17"/>
                </a:cubicBezTo>
                <a:cubicBezTo>
                  <a:pt x="25" y="17"/>
                  <a:pt x="25" y="17"/>
                  <a:pt x="25" y="17"/>
                </a:cubicBezTo>
                <a:cubicBezTo>
                  <a:pt x="24" y="17"/>
                  <a:pt x="24" y="17"/>
                  <a:pt x="24" y="17"/>
                </a:cubicBezTo>
                <a:cubicBezTo>
                  <a:pt x="24" y="14"/>
                  <a:pt x="24" y="14"/>
                  <a:pt x="24" y="14"/>
                </a:cubicBezTo>
                <a:cubicBezTo>
                  <a:pt x="24" y="14"/>
                  <a:pt x="24" y="14"/>
                  <a:pt x="25" y="14"/>
                </a:cubicBezTo>
                <a:cubicBezTo>
                  <a:pt x="27" y="14"/>
                  <a:pt x="27" y="14"/>
                  <a:pt x="27" y="14"/>
                </a:cubicBezTo>
                <a:cubicBezTo>
                  <a:pt x="27" y="14"/>
                  <a:pt x="28" y="14"/>
                  <a:pt x="28" y="14"/>
                </a:cubicBezTo>
                <a:lnTo>
                  <a:pt x="28" y="17"/>
                </a:lnTo>
                <a:close/>
                <a:moveTo>
                  <a:pt x="31" y="10"/>
                </a:moveTo>
                <a:cubicBezTo>
                  <a:pt x="31" y="10"/>
                  <a:pt x="31" y="11"/>
                  <a:pt x="31" y="11"/>
                </a:cubicBezTo>
                <a:cubicBezTo>
                  <a:pt x="28" y="11"/>
                  <a:pt x="28" y="11"/>
                  <a:pt x="28" y="11"/>
                </a:cubicBezTo>
                <a:cubicBezTo>
                  <a:pt x="28" y="11"/>
                  <a:pt x="28" y="10"/>
                  <a:pt x="28" y="10"/>
                </a:cubicBezTo>
                <a:cubicBezTo>
                  <a:pt x="28" y="8"/>
                  <a:pt x="28" y="8"/>
                  <a:pt x="28" y="8"/>
                </a:cubicBezTo>
                <a:cubicBezTo>
                  <a:pt x="28" y="7"/>
                  <a:pt x="28" y="7"/>
                  <a:pt x="28" y="7"/>
                </a:cubicBezTo>
                <a:cubicBezTo>
                  <a:pt x="31" y="7"/>
                  <a:pt x="31" y="7"/>
                  <a:pt x="31" y="7"/>
                </a:cubicBezTo>
                <a:cubicBezTo>
                  <a:pt x="31" y="7"/>
                  <a:pt x="31" y="7"/>
                  <a:pt x="31" y="8"/>
                </a:cubicBezTo>
                <a:lnTo>
                  <a:pt x="31" y="10"/>
                </a:lnTo>
                <a:close/>
                <a:moveTo>
                  <a:pt x="35" y="17"/>
                </a:moveTo>
                <a:cubicBezTo>
                  <a:pt x="35" y="17"/>
                  <a:pt x="34" y="17"/>
                  <a:pt x="34" y="17"/>
                </a:cubicBezTo>
                <a:cubicBezTo>
                  <a:pt x="32" y="17"/>
                  <a:pt x="32" y="17"/>
                  <a:pt x="32" y="17"/>
                </a:cubicBezTo>
                <a:cubicBezTo>
                  <a:pt x="31" y="17"/>
                  <a:pt x="31" y="17"/>
                  <a:pt x="31" y="17"/>
                </a:cubicBezTo>
                <a:cubicBezTo>
                  <a:pt x="31" y="14"/>
                  <a:pt x="31" y="14"/>
                  <a:pt x="31" y="14"/>
                </a:cubicBezTo>
                <a:cubicBezTo>
                  <a:pt x="31" y="14"/>
                  <a:pt x="31" y="14"/>
                  <a:pt x="32" y="14"/>
                </a:cubicBezTo>
                <a:cubicBezTo>
                  <a:pt x="34" y="14"/>
                  <a:pt x="34" y="14"/>
                  <a:pt x="34" y="14"/>
                </a:cubicBezTo>
                <a:cubicBezTo>
                  <a:pt x="34" y="14"/>
                  <a:pt x="35" y="14"/>
                  <a:pt x="35" y="14"/>
                </a:cubicBezTo>
                <a:lnTo>
                  <a:pt x="35" y="17"/>
                </a:lnTo>
                <a:close/>
                <a:moveTo>
                  <a:pt x="38" y="10"/>
                </a:moveTo>
                <a:cubicBezTo>
                  <a:pt x="38" y="10"/>
                  <a:pt x="38" y="11"/>
                  <a:pt x="38" y="11"/>
                </a:cubicBezTo>
                <a:cubicBezTo>
                  <a:pt x="35" y="11"/>
                  <a:pt x="35" y="11"/>
                  <a:pt x="35" y="11"/>
                </a:cubicBezTo>
                <a:cubicBezTo>
                  <a:pt x="35" y="11"/>
                  <a:pt x="35" y="10"/>
                  <a:pt x="35" y="10"/>
                </a:cubicBezTo>
                <a:cubicBezTo>
                  <a:pt x="35" y="8"/>
                  <a:pt x="35" y="8"/>
                  <a:pt x="35" y="8"/>
                </a:cubicBezTo>
                <a:cubicBezTo>
                  <a:pt x="35" y="7"/>
                  <a:pt x="35" y="7"/>
                  <a:pt x="35" y="7"/>
                </a:cubicBezTo>
                <a:cubicBezTo>
                  <a:pt x="38" y="7"/>
                  <a:pt x="38" y="7"/>
                  <a:pt x="38" y="7"/>
                </a:cubicBezTo>
                <a:cubicBezTo>
                  <a:pt x="38" y="7"/>
                  <a:pt x="38" y="7"/>
                  <a:pt x="38" y="8"/>
                </a:cubicBezTo>
                <a:lnTo>
                  <a:pt x="38" y="10"/>
                </a:lnTo>
                <a:close/>
                <a:moveTo>
                  <a:pt x="45" y="17"/>
                </a:moveTo>
                <a:cubicBezTo>
                  <a:pt x="45" y="17"/>
                  <a:pt x="45" y="17"/>
                  <a:pt x="44" y="17"/>
                </a:cubicBezTo>
                <a:cubicBezTo>
                  <a:pt x="38" y="17"/>
                  <a:pt x="38" y="17"/>
                  <a:pt x="38" y="17"/>
                </a:cubicBezTo>
                <a:cubicBezTo>
                  <a:pt x="38" y="17"/>
                  <a:pt x="38" y="17"/>
                  <a:pt x="38" y="17"/>
                </a:cubicBezTo>
                <a:cubicBezTo>
                  <a:pt x="38" y="14"/>
                  <a:pt x="38" y="14"/>
                  <a:pt x="38" y="14"/>
                </a:cubicBezTo>
                <a:cubicBezTo>
                  <a:pt x="38" y="14"/>
                  <a:pt x="38" y="14"/>
                  <a:pt x="38" y="14"/>
                </a:cubicBezTo>
                <a:cubicBezTo>
                  <a:pt x="41" y="14"/>
                  <a:pt x="41" y="14"/>
                  <a:pt x="41" y="14"/>
                </a:cubicBezTo>
                <a:cubicBezTo>
                  <a:pt x="41" y="8"/>
                  <a:pt x="41" y="8"/>
                  <a:pt x="41" y="8"/>
                </a:cubicBezTo>
                <a:cubicBezTo>
                  <a:pt x="41" y="7"/>
                  <a:pt x="42" y="7"/>
                  <a:pt x="42" y="7"/>
                </a:cubicBezTo>
                <a:cubicBezTo>
                  <a:pt x="44" y="7"/>
                  <a:pt x="44" y="7"/>
                  <a:pt x="44" y="7"/>
                </a:cubicBezTo>
                <a:cubicBezTo>
                  <a:pt x="45" y="7"/>
                  <a:pt x="45" y="7"/>
                  <a:pt x="45" y="8"/>
                </a:cubicBezTo>
                <a:lnTo>
                  <a:pt x="45" y="17"/>
                </a:lnTo>
                <a:close/>
                <a:moveTo>
                  <a:pt x="45" y="24"/>
                </a:moveTo>
                <a:cubicBezTo>
                  <a:pt x="45" y="24"/>
                  <a:pt x="45" y="24"/>
                  <a:pt x="44" y="24"/>
                </a:cubicBezTo>
                <a:cubicBezTo>
                  <a:pt x="42" y="24"/>
                  <a:pt x="42" y="24"/>
                  <a:pt x="42" y="24"/>
                </a:cubicBezTo>
                <a:cubicBezTo>
                  <a:pt x="42" y="24"/>
                  <a:pt x="41" y="24"/>
                  <a:pt x="41" y="24"/>
                </a:cubicBezTo>
                <a:cubicBezTo>
                  <a:pt x="41" y="21"/>
                  <a:pt x="41" y="21"/>
                  <a:pt x="41" y="21"/>
                </a:cubicBezTo>
                <a:cubicBezTo>
                  <a:pt x="41" y="21"/>
                  <a:pt x="42" y="21"/>
                  <a:pt x="42" y="21"/>
                </a:cubicBezTo>
                <a:cubicBezTo>
                  <a:pt x="44" y="21"/>
                  <a:pt x="44" y="21"/>
                  <a:pt x="44" y="21"/>
                </a:cubicBezTo>
                <a:cubicBezTo>
                  <a:pt x="45" y="21"/>
                  <a:pt x="45" y="21"/>
                  <a:pt x="45" y="21"/>
                </a:cubicBezTo>
                <a:lnTo>
                  <a:pt x="45"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5" name="稻壳儿小白白(http://dwz.cn/Wu2UP)"/>
          <p:cNvSpPr>
            <a:spLocks noEditPoints="1"/>
          </p:cNvSpPr>
          <p:nvPr/>
        </p:nvSpPr>
        <p:spPr bwMode="auto">
          <a:xfrm>
            <a:off x="2341563" y="2747963"/>
            <a:ext cx="323850" cy="255587"/>
          </a:xfrm>
          <a:custGeom>
            <a:avLst/>
            <a:gdLst>
              <a:gd name="T0" fmla="*/ 2147483647 w 48"/>
              <a:gd name="T1" fmla="*/ 2147483647 h 38"/>
              <a:gd name="T2" fmla="*/ 2147483647 w 48"/>
              <a:gd name="T3" fmla="*/ 2147483647 h 38"/>
              <a:gd name="T4" fmla="*/ 2147483647 w 48"/>
              <a:gd name="T5" fmla="*/ 2147483647 h 38"/>
              <a:gd name="T6" fmla="*/ 2147483647 w 48"/>
              <a:gd name="T7" fmla="*/ 2147483647 h 38"/>
              <a:gd name="T8" fmla="*/ 2147483647 w 48"/>
              <a:gd name="T9" fmla="*/ 2147483647 h 38"/>
              <a:gd name="T10" fmla="*/ 2147483647 w 48"/>
              <a:gd name="T11" fmla="*/ 2147483647 h 38"/>
              <a:gd name="T12" fmla="*/ 2147483647 w 48"/>
              <a:gd name="T13" fmla="*/ 2147483647 h 38"/>
              <a:gd name="T14" fmla="*/ 0 w 48"/>
              <a:gd name="T15" fmla="*/ 2147483647 h 38"/>
              <a:gd name="T16" fmla="*/ 2147483647 w 48"/>
              <a:gd name="T17" fmla="*/ 2147483647 h 38"/>
              <a:gd name="T18" fmla="*/ 2147483647 w 48"/>
              <a:gd name="T19" fmla="*/ 2147483647 h 38"/>
              <a:gd name="T20" fmla="*/ 0 w 48"/>
              <a:gd name="T21" fmla="*/ 2147483647 h 38"/>
              <a:gd name="T22" fmla="*/ 2147483647 w 48"/>
              <a:gd name="T23" fmla="*/ 2147483647 h 38"/>
              <a:gd name="T24" fmla="*/ 2147483647 w 48"/>
              <a:gd name="T25" fmla="*/ 2147483647 h 38"/>
              <a:gd name="T26" fmla="*/ 2147483647 w 48"/>
              <a:gd name="T27" fmla="*/ 0 h 38"/>
              <a:gd name="T28" fmla="*/ 2147483647 w 48"/>
              <a:gd name="T29" fmla="*/ 2147483647 h 38"/>
              <a:gd name="T30" fmla="*/ 2147483647 w 48"/>
              <a:gd name="T31" fmla="*/ 2147483647 h 38"/>
              <a:gd name="T32" fmla="*/ 2147483647 w 48"/>
              <a:gd name="T33" fmla="*/ 0 h 38"/>
              <a:gd name="T34" fmla="*/ 2147483647 w 48"/>
              <a:gd name="T35" fmla="*/ 2147483647 h 38"/>
              <a:gd name="T36" fmla="*/ 2147483647 w 48"/>
              <a:gd name="T37" fmla="*/ 2147483647 h 38"/>
              <a:gd name="T38" fmla="*/ 2147483647 w 48"/>
              <a:gd name="T39" fmla="*/ 0 h 38"/>
              <a:gd name="T40" fmla="*/ 2147483647 w 48"/>
              <a:gd name="T41" fmla="*/ 0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
              <a:gd name="T121" fmla="*/ 0 h 38"/>
              <a:gd name="T122" fmla="*/ 48 w 48"/>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 h="38">
                <a:moveTo>
                  <a:pt x="48" y="20"/>
                </a:moveTo>
                <a:cubicBezTo>
                  <a:pt x="48" y="20"/>
                  <a:pt x="48" y="21"/>
                  <a:pt x="47" y="21"/>
                </a:cubicBezTo>
                <a:cubicBezTo>
                  <a:pt x="41" y="21"/>
                  <a:pt x="41" y="21"/>
                  <a:pt x="41" y="21"/>
                </a:cubicBezTo>
                <a:cubicBezTo>
                  <a:pt x="37" y="37"/>
                  <a:pt x="37" y="37"/>
                  <a:pt x="37" y="37"/>
                </a:cubicBezTo>
                <a:cubicBezTo>
                  <a:pt x="37" y="38"/>
                  <a:pt x="37" y="38"/>
                  <a:pt x="36" y="38"/>
                </a:cubicBezTo>
                <a:cubicBezTo>
                  <a:pt x="32" y="38"/>
                  <a:pt x="32" y="38"/>
                  <a:pt x="32" y="38"/>
                </a:cubicBezTo>
                <a:cubicBezTo>
                  <a:pt x="32" y="38"/>
                  <a:pt x="31" y="38"/>
                  <a:pt x="31" y="37"/>
                </a:cubicBezTo>
                <a:cubicBezTo>
                  <a:pt x="27" y="21"/>
                  <a:pt x="27" y="21"/>
                  <a:pt x="27" y="21"/>
                </a:cubicBezTo>
                <a:cubicBezTo>
                  <a:pt x="21" y="21"/>
                  <a:pt x="21" y="21"/>
                  <a:pt x="21" y="21"/>
                </a:cubicBezTo>
                <a:cubicBezTo>
                  <a:pt x="17" y="37"/>
                  <a:pt x="17" y="37"/>
                  <a:pt x="17" y="37"/>
                </a:cubicBezTo>
                <a:cubicBezTo>
                  <a:pt x="16" y="38"/>
                  <a:pt x="16" y="38"/>
                  <a:pt x="16" y="38"/>
                </a:cubicBezTo>
                <a:cubicBezTo>
                  <a:pt x="11" y="38"/>
                  <a:pt x="11" y="38"/>
                  <a:pt x="11" y="38"/>
                </a:cubicBezTo>
                <a:cubicBezTo>
                  <a:pt x="11" y="38"/>
                  <a:pt x="11" y="38"/>
                  <a:pt x="11" y="37"/>
                </a:cubicBezTo>
                <a:cubicBezTo>
                  <a:pt x="6" y="21"/>
                  <a:pt x="6" y="21"/>
                  <a:pt x="6" y="21"/>
                </a:cubicBezTo>
                <a:cubicBezTo>
                  <a:pt x="1" y="21"/>
                  <a:pt x="1" y="21"/>
                  <a:pt x="1" y="21"/>
                </a:cubicBezTo>
                <a:cubicBezTo>
                  <a:pt x="0" y="21"/>
                  <a:pt x="0" y="20"/>
                  <a:pt x="0" y="20"/>
                </a:cubicBezTo>
                <a:cubicBezTo>
                  <a:pt x="0" y="18"/>
                  <a:pt x="0" y="18"/>
                  <a:pt x="0" y="18"/>
                </a:cubicBezTo>
                <a:cubicBezTo>
                  <a:pt x="0" y="18"/>
                  <a:pt x="0" y="17"/>
                  <a:pt x="1" y="17"/>
                </a:cubicBezTo>
                <a:cubicBezTo>
                  <a:pt x="5" y="17"/>
                  <a:pt x="5" y="17"/>
                  <a:pt x="5" y="17"/>
                </a:cubicBezTo>
                <a:cubicBezTo>
                  <a:pt x="5" y="14"/>
                  <a:pt x="5" y="14"/>
                  <a:pt x="5" y="14"/>
                </a:cubicBezTo>
                <a:cubicBezTo>
                  <a:pt x="1" y="14"/>
                  <a:pt x="1" y="14"/>
                  <a:pt x="1" y="14"/>
                </a:cubicBezTo>
                <a:cubicBezTo>
                  <a:pt x="0" y="14"/>
                  <a:pt x="0" y="13"/>
                  <a:pt x="0" y="13"/>
                </a:cubicBezTo>
                <a:cubicBezTo>
                  <a:pt x="0" y="11"/>
                  <a:pt x="0" y="11"/>
                  <a:pt x="0" y="11"/>
                </a:cubicBezTo>
                <a:cubicBezTo>
                  <a:pt x="0" y="11"/>
                  <a:pt x="0" y="10"/>
                  <a:pt x="1" y="10"/>
                </a:cubicBezTo>
                <a:cubicBezTo>
                  <a:pt x="4" y="10"/>
                  <a:pt x="4" y="10"/>
                  <a:pt x="4" y="10"/>
                </a:cubicBezTo>
                <a:cubicBezTo>
                  <a:pt x="1" y="1"/>
                  <a:pt x="1" y="1"/>
                  <a:pt x="1" y="1"/>
                </a:cubicBezTo>
                <a:cubicBezTo>
                  <a:pt x="1" y="1"/>
                  <a:pt x="1" y="1"/>
                  <a:pt x="1" y="0"/>
                </a:cubicBezTo>
                <a:cubicBezTo>
                  <a:pt x="2" y="0"/>
                  <a:pt x="2" y="0"/>
                  <a:pt x="2" y="0"/>
                </a:cubicBezTo>
                <a:cubicBezTo>
                  <a:pt x="6" y="0"/>
                  <a:pt x="6" y="0"/>
                  <a:pt x="6" y="0"/>
                </a:cubicBezTo>
                <a:cubicBezTo>
                  <a:pt x="6" y="0"/>
                  <a:pt x="7" y="0"/>
                  <a:pt x="7" y="1"/>
                </a:cubicBezTo>
                <a:cubicBezTo>
                  <a:pt x="9" y="10"/>
                  <a:pt x="9" y="10"/>
                  <a:pt x="9" y="10"/>
                </a:cubicBezTo>
                <a:cubicBezTo>
                  <a:pt x="19" y="10"/>
                  <a:pt x="19" y="10"/>
                  <a:pt x="19" y="10"/>
                </a:cubicBezTo>
                <a:cubicBezTo>
                  <a:pt x="21" y="1"/>
                  <a:pt x="21" y="1"/>
                  <a:pt x="21" y="1"/>
                </a:cubicBezTo>
                <a:cubicBezTo>
                  <a:pt x="21" y="0"/>
                  <a:pt x="22" y="0"/>
                  <a:pt x="22" y="0"/>
                </a:cubicBezTo>
                <a:cubicBezTo>
                  <a:pt x="26" y="0"/>
                  <a:pt x="26" y="0"/>
                  <a:pt x="26" y="0"/>
                </a:cubicBezTo>
                <a:cubicBezTo>
                  <a:pt x="26" y="0"/>
                  <a:pt x="26" y="0"/>
                  <a:pt x="26" y="1"/>
                </a:cubicBezTo>
                <a:cubicBezTo>
                  <a:pt x="29" y="10"/>
                  <a:pt x="29" y="10"/>
                  <a:pt x="29" y="10"/>
                </a:cubicBezTo>
                <a:cubicBezTo>
                  <a:pt x="39" y="10"/>
                  <a:pt x="39" y="10"/>
                  <a:pt x="39" y="10"/>
                </a:cubicBezTo>
                <a:cubicBezTo>
                  <a:pt x="41" y="1"/>
                  <a:pt x="41" y="1"/>
                  <a:pt x="41" y="1"/>
                </a:cubicBezTo>
                <a:cubicBezTo>
                  <a:pt x="41" y="0"/>
                  <a:pt x="42" y="0"/>
                  <a:pt x="42" y="0"/>
                </a:cubicBezTo>
                <a:cubicBezTo>
                  <a:pt x="46" y="0"/>
                  <a:pt x="46" y="0"/>
                  <a:pt x="46" y="0"/>
                </a:cubicBezTo>
                <a:cubicBezTo>
                  <a:pt x="46" y="0"/>
                  <a:pt x="46" y="0"/>
                  <a:pt x="46" y="0"/>
                </a:cubicBezTo>
                <a:cubicBezTo>
                  <a:pt x="47" y="1"/>
                  <a:pt x="47" y="1"/>
                  <a:pt x="47" y="1"/>
                </a:cubicBezTo>
                <a:cubicBezTo>
                  <a:pt x="44" y="10"/>
                  <a:pt x="44" y="10"/>
                  <a:pt x="44" y="10"/>
                </a:cubicBezTo>
                <a:cubicBezTo>
                  <a:pt x="47" y="10"/>
                  <a:pt x="47" y="10"/>
                  <a:pt x="47" y="10"/>
                </a:cubicBezTo>
                <a:cubicBezTo>
                  <a:pt x="48" y="10"/>
                  <a:pt x="48" y="11"/>
                  <a:pt x="48" y="11"/>
                </a:cubicBezTo>
                <a:cubicBezTo>
                  <a:pt x="48" y="13"/>
                  <a:pt x="48" y="13"/>
                  <a:pt x="48" y="13"/>
                </a:cubicBezTo>
                <a:cubicBezTo>
                  <a:pt x="48" y="13"/>
                  <a:pt x="48" y="14"/>
                  <a:pt x="47" y="14"/>
                </a:cubicBezTo>
                <a:cubicBezTo>
                  <a:pt x="43" y="14"/>
                  <a:pt x="43" y="14"/>
                  <a:pt x="43" y="14"/>
                </a:cubicBezTo>
                <a:cubicBezTo>
                  <a:pt x="42" y="17"/>
                  <a:pt x="42" y="17"/>
                  <a:pt x="42" y="17"/>
                </a:cubicBezTo>
                <a:cubicBezTo>
                  <a:pt x="47" y="17"/>
                  <a:pt x="47" y="17"/>
                  <a:pt x="47" y="17"/>
                </a:cubicBezTo>
                <a:cubicBezTo>
                  <a:pt x="48" y="17"/>
                  <a:pt x="48" y="18"/>
                  <a:pt x="48" y="18"/>
                </a:cubicBezTo>
                <a:lnTo>
                  <a:pt x="48" y="20"/>
                </a:lnTo>
                <a:close/>
                <a:moveTo>
                  <a:pt x="18" y="14"/>
                </a:moveTo>
                <a:cubicBezTo>
                  <a:pt x="10" y="14"/>
                  <a:pt x="10" y="14"/>
                  <a:pt x="10" y="14"/>
                </a:cubicBezTo>
                <a:cubicBezTo>
                  <a:pt x="11" y="17"/>
                  <a:pt x="11" y="17"/>
                  <a:pt x="11" y="17"/>
                </a:cubicBezTo>
                <a:cubicBezTo>
                  <a:pt x="17" y="17"/>
                  <a:pt x="17" y="17"/>
                  <a:pt x="17" y="17"/>
                </a:cubicBezTo>
                <a:lnTo>
                  <a:pt x="18" y="14"/>
                </a:lnTo>
                <a:close/>
                <a:moveTo>
                  <a:pt x="16" y="21"/>
                </a:moveTo>
                <a:cubicBezTo>
                  <a:pt x="12" y="21"/>
                  <a:pt x="12" y="21"/>
                  <a:pt x="12" y="21"/>
                </a:cubicBezTo>
                <a:cubicBezTo>
                  <a:pt x="14" y="29"/>
                  <a:pt x="14" y="29"/>
                  <a:pt x="14" y="29"/>
                </a:cubicBezTo>
                <a:cubicBezTo>
                  <a:pt x="14" y="29"/>
                  <a:pt x="14" y="29"/>
                  <a:pt x="14" y="29"/>
                </a:cubicBezTo>
                <a:cubicBezTo>
                  <a:pt x="14" y="29"/>
                  <a:pt x="14" y="29"/>
                  <a:pt x="14" y="29"/>
                </a:cubicBezTo>
                <a:lnTo>
                  <a:pt x="16" y="21"/>
                </a:lnTo>
                <a:close/>
                <a:moveTo>
                  <a:pt x="26" y="17"/>
                </a:moveTo>
                <a:cubicBezTo>
                  <a:pt x="25" y="14"/>
                  <a:pt x="25" y="14"/>
                  <a:pt x="25" y="14"/>
                </a:cubicBezTo>
                <a:cubicBezTo>
                  <a:pt x="23" y="14"/>
                  <a:pt x="23" y="14"/>
                  <a:pt x="23" y="14"/>
                </a:cubicBezTo>
                <a:cubicBezTo>
                  <a:pt x="22" y="17"/>
                  <a:pt x="22" y="17"/>
                  <a:pt x="22" y="17"/>
                </a:cubicBezTo>
                <a:lnTo>
                  <a:pt x="26" y="17"/>
                </a:lnTo>
                <a:close/>
                <a:moveTo>
                  <a:pt x="38" y="14"/>
                </a:moveTo>
                <a:cubicBezTo>
                  <a:pt x="30" y="14"/>
                  <a:pt x="30" y="14"/>
                  <a:pt x="30" y="14"/>
                </a:cubicBezTo>
                <a:cubicBezTo>
                  <a:pt x="31" y="17"/>
                  <a:pt x="31" y="17"/>
                  <a:pt x="31" y="17"/>
                </a:cubicBezTo>
                <a:cubicBezTo>
                  <a:pt x="37" y="17"/>
                  <a:pt x="37" y="17"/>
                  <a:pt x="37" y="17"/>
                </a:cubicBezTo>
                <a:lnTo>
                  <a:pt x="38" y="14"/>
                </a:lnTo>
                <a:close/>
                <a:moveTo>
                  <a:pt x="36" y="21"/>
                </a:moveTo>
                <a:cubicBezTo>
                  <a:pt x="32" y="21"/>
                  <a:pt x="32" y="21"/>
                  <a:pt x="32" y="21"/>
                </a:cubicBezTo>
                <a:cubicBezTo>
                  <a:pt x="34" y="29"/>
                  <a:pt x="34" y="29"/>
                  <a:pt x="34" y="29"/>
                </a:cubicBezTo>
                <a:cubicBezTo>
                  <a:pt x="34" y="29"/>
                  <a:pt x="34" y="29"/>
                  <a:pt x="34" y="29"/>
                </a:cubicBezTo>
                <a:cubicBezTo>
                  <a:pt x="34" y="29"/>
                  <a:pt x="34" y="29"/>
                  <a:pt x="34" y="29"/>
                </a:cubicBezTo>
                <a:lnTo>
                  <a:pt x="36"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6" name="稻壳儿小白白(http://dwz.cn/Wu2UP)"/>
          <p:cNvSpPr>
            <a:spLocks noEditPoints="1"/>
          </p:cNvSpPr>
          <p:nvPr/>
        </p:nvSpPr>
        <p:spPr bwMode="auto">
          <a:xfrm>
            <a:off x="2365375" y="3217863"/>
            <a:ext cx="280988" cy="320675"/>
          </a:xfrm>
          <a:custGeom>
            <a:avLst/>
            <a:gdLst>
              <a:gd name="T0" fmla="*/ 2147483647 w 42"/>
              <a:gd name="T1" fmla="*/ 2147483647 h 48"/>
              <a:gd name="T2" fmla="*/ 0 w 42"/>
              <a:gd name="T3" fmla="*/ 2147483647 h 48"/>
              <a:gd name="T4" fmla="*/ 0 w 42"/>
              <a:gd name="T5" fmla="*/ 2147483647 h 48"/>
              <a:gd name="T6" fmla="*/ 2147483647 w 42"/>
              <a:gd name="T7" fmla="*/ 2147483647 h 48"/>
              <a:gd name="T8" fmla="*/ 2147483647 w 42"/>
              <a:gd name="T9" fmla="*/ 2147483647 h 48"/>
              <a:gd name="T10" fmla="*/ 2147483647 w 42"/>
              <a:gd name="T11" fmla="*/ 0 h 48"/>
              <a:gd name="T12" fmla="*/ 2147483647 w 42"/>
              <a:gd name="T13" fmla="*/ 2147483647 h 48"/>
              <a:gd name="T14" fmla="*/ 2147483647 w 42"/>
              <a:gd name="T15" fmla="*/ 2147483647 h 48"/>
              <a:gd name="T16" fmla="*/ 2147483647 w 42"/>
              <a:gd name="T17" fmla="*/ 2147483647 h 48"/>
              <a:gd name="T18" fmla="*/ 2147483647 w 42"/>
              <a:gd name="T19" fmla="*/ 2147483647 h 48"/>
              <a:gd name="T20" fmla="*/ 2147483647 w 42"/>
              <a:gd name="T21" fmla="*/ 2147483647 h 48"/>
              <a:gd name="T22" fmla="*/ 2147483647 w 42"/>
              <a:gd name="T23" fmla="*/ 2147483647 h 48"/>
              <a:gd name="T24" fmla="*/ 2147483647 w 42"/>
              <a:gd name="T25" fmla="*/ 2147483647 h 48"/>
              <a:gd name="T26" fmla="*/ 2147483647 w 42"/>
              <a:gd name="T27" fmla="*/ 2147483647 h 48"/>
              <a:gd name="T28" fmla="*/ 2147483647 w 42"/>
              <a:gd name="T29" fmla="*/ 2147483647 h 48"/>
              <a:gd name="T30" fmla="*/ 2147483647 w 42"/>
              <a:gd name="T31" fmla="*/ 2147483647 h 48"/>
              <a:gd name="T32" fmla="*/ 2147483647 w 42"/>
              <a:gd name="T33" fmla="*/ 2147483647 h 48"/>
              <a:gd name="T34" fmla="*/ 2147483647 w 42"/>
              <a:gd name="T35" fmla="*/ 2147483647 h 48"/>
              <a:gd name="T36" fmla="*/ 2147483647 w 42"/>
              <a:gd name="T37" fmla="*/ 2147483647 h 48"/>
              <a:gd name="T38" fmla="*/ 2147483647 w 42"/>
              <a:gd name="T39" fmla="*/ 2147483647 h 48"/>
              <a:gd name="T40" fmla="*/ 2147483647 w 42"/>
              <a:gd name="T41" fmla="*/ 2147483647 h 48"/>
              <a:gd name="T42" fmla="*/ 2147483647 w 42"/>
              <a:gd name="T43" fmla="*/ 2147483647 h 48"/>
              <a:gd name="T44" fmla="*/ 2147483647 w 42"/>
              <a:gd name="T45" fmla="*/ 2147483647 h 48"/>
              <a:gd name="T46" fmla="*/ 2147483647 w 42"/>
              <a:gd name="T47" fmla="*/ 2147483647 h 48"/>
              <a:gd name="T48" fmla="*/ 2147483647 w 42"/>
              <a:gd name="T49" fmla="*/ 2147483647 h 48"/>
              <a:gd name="T50" fmla="*/ 2147483647 w 42"/>
              <a:gd name="T51" fmla="*/ 2147483647 h 48"/>
              <a:gd name="T52" fmla="*/ 2147483647 w 42"/>
              <a:gd name="T53" fmla="*/ 2147483647 h 48"/>
              <a:gd name="T54" fmla="*/ 2147483647 w 42"/>
              <a:gd name="T55" fmla="*/ 2147483647 h 48"/>
              <a:gd name="T56" fmla="*/ 2147483647 w 42"/>
              <a:gd name="T57" fmla="*/ 2147483647 h 48"/>
              <a:gd name="T58" fmla="*/ 2147483647 w 42"/>
              <a:gd name="T59" fmla="*/ 2147483647 h 48"/>
              <a:gd name="T60" fmla="*/ 2147483647 w 42"/>
              <a:gd name="T61" fmla="*/ 2147483647 h 48"/>
              <a:gd name="T62" fmla="*/ 2147483647 w 42"/>
              <a:gd name="T63" fmla="*/ 2147483647 h 48"/>
              <a:gd name="T64" fmla="*/ 2147483647 w 42"/>
              <a:gd name="T65" fmla="*/ 2147483647 h 48"/>
              <a:gd name="T66" fmla="*/ 2147483647 w 42"/>
              <a:gd name="T67" fmla="*/ 2147483647 h 48"/>
              <a:gd name="T68" fmla="*/ 2147483647 w 42"/>
              <a:gd name="T69" fmla="*/ 2147483647 h 48"/>
              <a:gd name="T70" fmla="*/ 2147483647 w 42"/>
              <a:gd name="T71" fmla="*/ 2147483647 h 48"/>
              <a:gd name="T72" fmla="*/ 2147483647 w 42"/>
              <a:gd name="T73" fmla="*/ 2147483647 h 48"/>
              <a:gd name="T74" fmla="*/ 2147483647 w 42"/>
              <a:gd name="T75" fmla="*/ 2147483647 h 48"/>
              <a:gd name="T76" fmla="*/ 2147483647 w 42"/>
              <a:gd name="T77" fmla="*/ 2147483647 h 48"/>
              <a:gd name="T78" fmla="*/ 2147483647 w 42"/>
              <a:gd name="T79" fmla="*/ 2147483647 h 48"/>
              <a:gd name="T80" fmla="*/ 2147483647 w 42"/>
              <a:gd name="T81" fmla="*/ 2147483647 h 48"/>
              <a:gd name="T82" fmla="*/ 2147483647 w 42"/>
              <a:gd name="T83" fmla="*/ 2147483647 h 48"/>
              <a:gd name="T84" fmla="*/ 2147483647 w 42"/>
              <a:gd name="T85" fmla="*/ 2147483647 h 48"/>
              <a:gd name="T86" fmla="*/ 2147483647 w 42"/>
              <a:gd name="T87" fmla="*/ 2147483647 h 48"/>
              <a:gd name="T88" fmla="*/ 2147483647 w 42"/>
              <a:gd name="T89" fmla="*/ 2147483647 h 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
              <a:gd name="T136" fmla="*/ 0 h 48"/>
              <a:gd name="T137" fmla="*/ 42 w 42"/>
              <a:gd name="T138" fmla="*/ 48 h 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 h="48">
                <a:moveTo>
                  <a:pt x="42" y="42"/>
                </a:moveTo>
                <a:cubicBezTo>
                  <a:pt x="21" y="36"/>
                  <a:pt x="21" y="36"/>
                  <a:pt x="21" y="36"/>
                </a:cubicBezTo>
                <a:cubicBezTo>
                  <a:pt x="20" y="36"/>
                  <a:pt x="1" y="42"/>
                  <a:pt x="1" y="42"/>
                </a:cubicBezTo>
                <a:cubicBezTo>
                  <a:pt x="1" y="42"/>
                  <a:pt x="0" y="42"/>
                  <a:pt x="0" y="42"/>
                </a:cubicBezTo>
                <a:cubicBezTo>
                  <a:pt x="0" y="42"/>
                  <a:pt x="0" y="42"/>
                  <a:pt x="0" y="42"/>
                </a:cubicBezTo>
                <a:cubicBezTo>
                  <a:pt x="0" y="13"/>
                  <a:pt x="0" y="13"/>
                  <a:pt x="0" y="13"/>
                </a:cubicBezTo>
                <a:cubicBezTo>
                  <a:pt x="0" y="13"/>
                  <a:pt x="0" y="13"/>
                  <a:pt x="0" y="13"/>
                </a:cubicBezTo>
                <a:cubicBezTo>
                  <a:pt x="1" y="12"/>
                  <a:pt x="1" y="12"/>
                  <a:pt x="1" y="12"/>
                </a:cubicBezTo>
                <a:cubicBezTo>
                  <a:pt x="1" y="12"/>
                  <a:pt x="3" y="12"/>
                  <a:pt x="5" y="11"/>
                </a:cubicBezTo>
                <a:cubicBezTo>
                  <a:pt x="5" y="1"/>
                  <a:pt x="5" y="1"/>
                  <a:pt x="5" y="1"/>
                </a:cubicBezTo>
                <a:cubicBezTo>
                  <a:pt x="20" y="6"/>
                  <a:pt x="20" y="6"/>
                  <a:pt x="20" y="6"/>
                </a:cubicBezTo>
                <a:cubicBezTo>
                  <a:pt x="20" y="6"/>
                  <a:pt x="37" y="0"/>
                  <a:pt x="37" y="0"/>
                </a:cubicBezTo>
                <a:cubicBezTo>
                  <a:pt x="37" y="0"/>
                  <a:pt x="38" y="0"/>
                  <a:pt x="38" y="1"/>
                </a:cubicBezTo>
                <a:cubicBezTo>
                  <a:pt x="38" y="12"/>
                  <a:pt x="38" y="12"/>
                  <a:pt x="38" y="12"/>
                </a:cubicBezTo>
                <a:cubicBezTo>
                  <a:pt x="42" y="13"/>
                  <a:pt x="42" y="13"/>
                  <a:pt x="42" y="13"/>
                </a:cubicBezTo>
                <a:lnTo>
                  <a:pt x="42" y="42"/>
                </a:lnTo>
                <a:close/>
                <a:moveTo>
                  <a:pt x="20" y="35"/>
                </a:moveTo>
                <a:cubicBezTo>
                  <a:pt x="20" y="7"/>
                  <a:pt x="20" y="7"/>
                  <a:pt x="20" y="7"/>
                </a:cubicBezTo>
                <a:cubicBezTo>
                  <a:pt x="1" y="13"/>
                  <a:pt x="1" y="13"/>
                  <a:pt x="1" y="13"/>
                </a:cubicBezTo>
                <a:cubicBezTo>
                  <a:pt x="1" y="41"/>
                  <a:pt x="1" y="41"/>
                  <a:pt x="1" y="41"/>
                </a:cubicBezTo>
                <a:lnTo>
                  <a:pt x="20" y="35"/>
                </a:lnTo>
                <a:close/>
                <a:moveTo>
                  <a:pt x="16" y="29"/>
                </a:moveTo>
                <a:cubicBezTo>
                  <a:pt x="16" y="28"/>
                  <a:pt x="14" y="28"/>
                  <a:pt x="14" y="27"/>
                </a:cubicBezTo>
                <a:cubicBezTo>
                  <a:pt x="13" y="27"/>
                  <a:pt x="12" y="26"/>
                  <a:pt x="12" y="26"/>
                </a:cubicBezTo>
                <a:cubicBezTo>
                  <a:pt x="11" y="27"/>
                  <a:pt x="10" y="29"/>
                  <a:pt x="8" y="30"/>
                </a:cubicBezTo>
                <a:cubicBezTo>
                  <a:pt x="8" y="31"/>
                  <a:pt x="6" y="33"/>
                  <a:pt x="5" y="33"/>
                </a:cubicBezTo>
                <a:cubicBezTo>
                  <a:pt x="5" y="34"/>
                  <a:pt x="4" y="34"/>
                  <a:pt x="4" y="34"/>
                </a:cubicBezTo>
                <a:cubicBezTo>
                  <a:pt x="5" y="33"/>
                  <a:pt x="6" y="32"/>
                  <a:pt x="7" y="31"/>
                </a:cubicBezTo>
                <a:cubicBezTo>
                  <a:pt x="7" y="30"/>
                  <a:pt x="10" y="26"/>
                  <a:pt x="11" y="25"/>
                </a:cubicBezTo>
                <a:cubicBezTo>
                  <a:pt x="11" y="24"/>
                  <a:pt x="13" y="20"/>
                  <a:pt x="13" y="20"/>
                </a:cubicBezTo>
                <a:cubicBezTo>
                  <a:pt x="13" y="20"/>
                  <a:pt x="11" y="21"/>
                  <a:pt x="10" y="21"/>
                </a:cubicBezTo>
                <a:cubicBezTo>
                  <a:pt x="10" y="21"/>
                  <a:pt x="8" y="22"/>
                  <a:pt x="8" y="22"/>
                </a:cubicBezTo>
                <a:cubicBezTo>
                  <a:pt x="8" y="22"/>
                  <a:pt x="8" y="22"/>
                  <a:pt x="8" y="22"/>
                </a:cubicBezTo>
                <a:cubicBezTo>
                  <a:pt x="8" y="22"/>
                  <a:pt x="8" y="22"/>
                  <a:pt x="7" y="23"/>
                </a:cubicBezTo>
                <a:cubicBezTo>
                  <a:pt x="7" y="23"/>
                  <a:pt x="6" y="23"/>
                  <a:pt x="6" y="23"/>
                </a:cubicBezTo>
                <a:cubicBezTo>
                  <a:pt x="6" y="22"/>
                  <a:pt x="5" y="22"/>
                  <a:pt x="5" y="22"/>
                </a:cubicBezTo>
                <a:cubicBezTo>
                  <a:pt x="5" y="22"/>
                  <a:pt x="5" y="22"/>
                  <a:pt x="5" y="21"/>
                </a:cubicBezTo>
                <a:cubicBezTo>
                  <a:pt x="5" y="21"/>
                  <a:pt x="6" y="21"/>
                  <a:pt x="7" y="21"/>
                </a:cubicBezTo>
                <a:cubicBezTo>
                  <a:pt x="7" y="21"/>
                  <a:pt x="9" y="20"/>
                  <a:pt x="9" y="20"/>
                </a:cubicBezTo>
                <a:cubicBezTo>
                  <a:pt x="10" y="20"/>
                  <a:pt x="12" y="19"/>
                  <a:pt x="12" y="19"/>
                </a:cubicBezTo>
                <a:cubicBezTo>
                  <a:pt x="13" y="19"/>
                  <a:pt x="14" y="18"/>
                  <a:pt x="14" y="18"/>
                </a:cubicBezTo>
                <a:cubicBezTo>
                  <a:pt x="15" y="18"/>
                  <a:pt x="16" y="18"/>
                  <a:pt x="16" y="18"/>
                </a:cubicBezTo>
                <a:cubicBezTo>
                  <a:pt x="16" y="18"/>
                  <a:pt x="16" y="19"/>
                  <a:pt x="16" y="19"/>
                </a:cubicBezTo>
                <a:cubicBezTo>
                  <a:pt x="16" y="19"/>
                  <a:pt x="14" y="21"/>
                  <a:pt x="14" y="22"/>
                </a:cubicBezTo>
                <a:cubicBezTo>
                  <a:pt x="14" y="22"/>
                  <a:pt x="13" y="23"/>
                  <a:pt x="12" y="25"/>
                </a:cubicBezTo>
                <a:cubicBezTo>
                  <a:pt x="12" y="25"/>
                  <a:pt x="13" y="26"/>
                  <a:pt x="14" y="26"/>
                </a:cubicBezTo>
                <a:cubicBezTo>
                  <a:pt x="14" y="26"/>
                  <a:pt x="17" y="28"/>
                  <a:pt x="17" y="28"/>
                </a:cubicBezTo>
                <a:cubicBezTo>
                  <a:pt x="18" y="28"/>
                  <a:pt x="18" y="29"/>
                  <a:pt x="18" y="29"/>
                </a:cubicBezTo>
                <a:cubicBezTo>
                  <a:pt x="18" y="29"/>
                  <a:pt x="17" y="29"/>
                  <a:pt x="16" y="29"/>
                </a:cubicBezTo>
                <a:close/>
                <a:moveTo>
                  <a:pt x="12" y="17"/>
                </a:moveTo>
                <a:cubicBezTo>
                  <a:pt x="12" y="17"/>
                  <a:pt x="11" y="18"/>
                  <a:pt x="11" y="18"/>
                </a:cubicBezTo>
                <a:cubicBezTo>
                  <a:pt x="11" y="18"/>
                  <a:pt x="10" y="18"/>
                  <a:pt x="9" y="18"/>
                </a:cubicBezTo>
                <a:cubicBezTo>
                  <a:pt x="9" y="18"/>
                  <a:pt x="9" y="18"/>
                  <a:pt x="8" y="18"/>
                </a:cubicBezTo>
                <a:cubicBezTo>
                  <a:pt x="8" y="17"/>
                  <a:pt x="7" y="16"/>
                  <a:pt x="8" y="16"/>
                </a:cubicBezTo>
                <a:cubicBezTo>
                  <a:pt x="8" y="16"/>
                  <a:pt x="8" y="17"/>
                  <a:pt x="9" y="16"/>
                </a:cubicBezTo>
                <a:cubicBezTo>
                  <a:pt x="9" y="16"/>
                  <a:pt x="10" y="16"/>
                  <a:pt x="10" y="16"/>
                </a:cubicBezTo>
                <a:cubicBezTo>
                  <a:pt x="11" y="16"/>
                  <a:pt x="12" y="16"/>
                  <a:pt x="12" y="16"/>
                </a:cubicBezTo>
                <a:cubicBezTo>
                  <a:pt x="12" y="16"/>
                  <a:pt x="12" y="16"/>
                  <a:pt x="12" y="16"/>
                </a:cubicBezTo>
                <a:cubicBezTo>
                  <a:pt x="12" y="17"/>
                  <a:pt x="12" y="17"/>
                  <a:pt x="12" y="17"/>
                </a:cubicBezTo>
                <a:close/>
                <a:moveTo>
                  <a:pt x="34" y="43"/>
                </a:moveTo>
                <a:cubicBezTo>
                  <a:pt x="32" y="47"/>
                  <a:pt x="32" y="47"/>
                  <a:pt x="32" y="47"/>
                </a:cubicBezTo>
                <a:cubicBezTo>
                  <a:pt x="31" y="45"/>
                  <a:pt x="31" y="45"/>
                  <a:pt x="31" y="45"/>
                </a:cubicBezTo>
                <a:cubicBezTo>
                  <a:pt x="29" y="46"/>
                  <a:pt x="26" y="48"/>
                  <a:pt x="24" y="48"/>
                </a:cubicBezTo>
                <a:cubicBezTo>
                  <a:pt x="23" y="48"/>
                  <a:pt x="22" y="48"/>
                  <a:pt x="21" y="48"/>
                </a:cubicBezTo>
                <a:cubicBezTo>
                  <a:pt x="19" y="48"/>
                  <a:pt x="19" y="48"/>
                  <a:pt x="19" y="48"/>
                </a:cubicBezTo>
                <a:cubicBezTo>
                  <a:pt x="16" y="48"/>
                  <a:pt x="11" y="47"/>
                  <a:pt x="9" y="45"/>
                </a:cubicBezTo>
                <a:cubicBezTo>
                  <a:pt x="9" y="45"/>
                  <a:pt x="9" y="45"/>
                  <a:pt x="9" y="45"/>
                </a:cubicBezTo>
                <a:cubicBezTo>
                  <a:pt x="9" y="44"/>
                  <a:pt x="9" y="44"/>
                  <a:pt x="9" y="44"/>
                </a:cubicBezTo>
                <a:cubicBezTo>
                  <a:pt x="9" y="44"/>
                  <a:pt x="11" y="45"/>
                  <a:pt x="11" y="45"/>
                </a:cubicBezTo>
                <a:cubicBezTo>
                  <a:pt x="13" y="46"/>
                  <a:pt x="17" y="47"/>
                  <a:pt x="20" y="47"/>
                </a:cubicBezTo>
                <a:cubicBezTo>
                  <a:pt x="23" y="47"/>
                  <a:pt x="25" y="47"/>
                  <a:pt x="28" y="46"/>
                </a:cubicBezTo>
                <a:cubicBezTo>
                  <a:pt x="29" y="45"/>
                  <a:pt x="30" y="45"/>
                  <a:pt x="31" y="44"/>
                </a:cubicBezTo>
                <a:cubicBezTo>
                  <a:pt x="30" y="42"/>
                  <a:pt x="30" y="42"/>
                  <a:pt x="30" y="42"/>
                </a:cubicBezTo>
                <a:lnTo>
                  <a:pt x="34" y="43"/>
                </a:lnTo>
                <a:close/>
                <a:moveTo>
                  <a:pt x="37" y="12"/>
                </a:moveTo>
                <a:cubicBezTo>
                  <a:pt x="37" y="1"/>
                  <a:pt x="37" y="1"/>
                  <a:pt x="37" y="1"/>
                </a:cubicBezTo>
                <a:cubicBezTo>
                  <a:pt x="21" y="7"/>
                  <a:pt x="21" y="7"/>
                  <a:pt x="21" y="7"/>
                </a:cubicBezTo>
                <a:lnTo>
                  <a:pt x="37" y="12"/>
                </a:lnTo>
                <a:close/>
                <a:moveTo>
                  <a:pt x="37" y="33"/>
                </a:moveTo>
                <a:cubicBezTo>
                  <a:pt x="33" y="16"/>
                  <a:pt x="33" y="16"/>
                  <a:pt x="33" y="16"/>
                </a:cubicBezTo>
                <a:cubicBezTo>
                  <a:pt x="30" y="15"/>
                  <a:pt x="30" y="15"/>
                  <a:pt x="30" y="15"/>
                </a:cubicBezTo>
                <a:cubicBezTo>
                  <a:pt x="24" y="29"/>
                  <a:pt x="24" y="29"/>
                  <a:pt x="24" y="29"/>
                </a:cubicBezTo>
                <a:cubicBezTo>
                  <a:pt x="27" y="30"/>
                  <a:pt x="27" y="30"/>
                  <a:pt x="27" y="30"/>
                </a:cubicBezTo>
                <a:cubicBezTo>
                  <a:pt x="28" y="27"/>
                  <a:pt x="28" y="27"/>
                  <a:pt x="28" y="27"/>
                </a:cubicBezTo>
                <a:cubicBezTo>
                  <a:pt x="34" y="29"/>
                  <a:pt x="34" y="29"/>
                  <a:pt x="34" y="29"/>
                </a:cubicBezTo>
                <a:cubicBezTo>
                  <a:pt x="35" y="33"/>
                  <a:pt x="35" y="33"/>
                  <a:pt x="35" y="33"/>
                </a:cubicBezTo>
                <a:lnTo>
                  <a:pt x="37" y="33"/>
                </a:lnTo>
                <a:close/>
                <a:moveTo>
                  <a:pt x="33" y="26"/>
                </a:moveTo>
                <a:cubicBezTo>
                  <a:pt x="29" y="25"/>
                  <a:pt x="29" y="25"/>
                  <a:pt x="29" y="25"/>
                </a:cubicBezTo>
                <a:cubicBezTo>
                  <a:pt x="31" y="20"/>
                  <a:pt x="31" y="20"/>
                  <a:pt x="31" y="20"/>
                </a:cubicBezTo>
                <a:lnTo>
                  <a:pt x="33" y="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7" name="稻壳儿小白白(http://dwz.cn/Wu2UP)"/>
          <p:cNvSpPr>
            <a:spLocks noEditPoints="1"/>
          </p:cNvSpPr>
          <p:nvPr/>
        </p:nvSpPr>
        <p:spPr bwMode="auto">
          <a:xfrm>
            <a:off x="2330450" y="3762375"/>
            <a:ext cx="349250" cy="227013"/>
          </a:xfrm>
          <a:custGeom>
            <a:avLst/>
            <a:gdLst>
              <a:gd name="T0" fmla="*/ 2147483647 w 52"/>
              <a:gd name="T1" fmla="*/ 2147483647 h 34"/>
              <a:gd name="T2" fmla="*/ 2147483647 w 52"/>
              <a:gd name="T3" fmla="*/ 2147483647 h 34"/>
              <a:gd name="T4" fmla="*/ 2147483647 w 52"/>
              <a:gd name="T5" fmla="*/ 2147483647 h 34"/>
              <a:gd name="T6" fmla="*/ 2147483647 w 52"/>
              <a:gd name="T7" fmla="*/ 2147483647 h 34"/>
              <a:gd name="T8" fmla="*/ 0 w 52"/>
              <a:gd name="T9" fmla="*/ 2147483647 h 34"/>
              <a:gd name="T10" fmla="*/ 0 w 52"/>
              <a:gd name="T11" fmla="*/ 2147483647 h 34"/>
              <a:gd name="T12" fmla="*/ 2147483647 w 52"/>
              <a:gd name="T13" fmla="*/ 2147483647 h 34"/>
              <a:gd name="T14" fmla="*/ 2147483647 w 52"/>
              <a:gd name="T15" fmla="*/ 2147483647 h 34"/>
              <a:gd name="T16" fmla="*/ 2147483647 w 52"/>
              <a:gd name="T17" fmla="*/ 2147483647 h 34"/>
              <a:gd name="T18" fmla="*/ 2147483647 w 52"/>
              <a:gd name="T19" fmla="*/ 2147483647 h 34"/>
              <a:gd name="T20" fmla="*/ 2147483647 w 52"/>
              <a:gd name="T21" fmla="*/ 2147483647 h 34"/>
              <a:gd name="T22" fmla="*/ 2147483647 w 52"/>
              <a:gd name="T23" fmla="*/ 0 h 34"/>
              <a:gd name="T24" fmla="*/ 2147483647 w 52"/>
              <a:gd name="T25" fmla="*/ 0 h 34"/>
              <a:gd name="T26" fmla="*/ 2147483647 w 52"/>
              <a:gd name="T27" fmla="*/ 2147483647 h 34"/>
              <a:gd name="T28" fmla="*/ 2147483647 w 52"/>
              <a:gd name="T29" fmla="*/ 2147483647 h 34"/>
              <a:gd name="T30" fmla="*/ 2147483647 w 52"/>
              <a:gd name="T31" fmla="*/ 2147483647 h 34"/>
              <a:gd name="T32" fmla="*/ 2147483647 w 52"/>
              <a:gd name="T33" fmla="*/ 2147483647 h 34"/>
              <a:gd name="T34" fmla="*/ 2147483647 w 52"/>
              <a:gd name="T35" fmla="*/ 2147483647 h 34"/>
              <a:gd name="T36" fmla="*/ 2147483647 w 52"/>
              <a:gd name="T37" fmla="*/ 2147483647 h 34"/>
              <a:gd name="T38" fmla="*/ 2147483647 w 52"/>
              <a:gd name="T39" fmla="*/ 2147483647 h 34"/>
              <a:gd name="T40" fmla="*/ 2147483647 w 52"/>
              <a:gd name="T41" fmla="*/ 2147483647 h 34"/>
              <a:gd name="T42" fmla="*/ 2147483647 w 52"/>
              <a:gd name="T43" fmla="*/ 2147483647 h 34"/>
              <a:gd name="T44" fmla="*/ 2147483647 w 52"/>
              <a:gd name="T45" fmla="*/ 2147483647 h 34"/>
              <a:gd name="T46" fmla="*/ 2147483647 w 52"/>
              <a:gd name="T47" fmla="*/ 2147483647 h 34"/>
              <a:gd name="T48" fmla="*/ 2147483647 w 52"/>
              <a:gd name="T49" fmla="*/ 2147483647 h 34"/>
              <a:gd name="T50" fmla="*/ 2147483647 w 52"/>
              <a:gd name="T51" fmla="*/ 2147483647 h 34"/>
              <a:gd name="T52" fmla="*/ 2147483647 w 52"/>
              <a:gd name="T53" fmla="*/ 2147483647 h 34"/>
              <a:gd name="T54" fmla="*/ 2147483647 w 52"/>
              <a:gd name="T55" fmla="*/ 2147483647 h 34"/>
              <a:gd name="T56" fmla="*/ 2147483647 w 52"/>
              <a:gd name="T57" fmla="*/ 2147483647 h 34"/>
              <a:gd name="T58" fmla="*/ 2147483647 w 52"/>
              <a:gd name="T59" fmla="*/ 2147483647 h 34"/>
              <a:gd name="T60" fmla="*/ 2147483647 w 52"/>
              <a:gd name="T61" fmla="*/ 2147483647 h 34"/>
              <a:gd name="T62" fmla="*/ 2147483647 w 52"/>
              <a:gd name="T63" fmla="*/ 2147483647 h 34"/>
              <a:gd name="T64" fmla="*/ 2147483647 w 52"/>
              <a:gd name="T65" fmla="*/ 2147483647 h 34"/>
              <a:gd name="T66" fmla="*/ 2147483647 w 52"/>
              <a:gd name="T67" fmla="*/ 2147483647 h 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
              <a:gd name="T103" fmla="*/ 0 h 34"/>
              <a:gd name="T104" fmla="*/ 52 w 52"/>
              <a:gd name="T105" fmla="*/ 34 h 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 h="34">
                <a:moveTo>
                  <a:pt x="52" y="29"/>
                </a:moveTo>
                <a:cubicBezTo>
                  <a:pt x="52" y="31"/>
                  <a:pt x="52" y="31"/>
                  <a:pt x="52" y="31"/>
                </a:cubicBezTo>
                <a:cubicBezTo>
                  <a:pt x="52" y="33"/>
                  <a:pt x="50" y="34"/>
                  <a:pt x="47" y="34"/>
                </a:cubicBezTo>
                <a:cubicBezTo>
                  <a:pt x="5" y="34"/>
                  <a:pt x="5" y="34"/>
                  <a:pt x="5" y="34"/>
                </a:cubicBezTo>
                <a:cubicBezTo>
                  <a:pt x="2" y="34"/>
                  <a:pt x="0" y="33"/>
                  <a:pt x="0" y="31"/>
                </a:cubicBezTo>
                <a:cubicBezTo>
                  <a:pt x="0" y="29"/>
                  <a:pt x="0" y="29"/>
                  <a:pt x="0" y="29"/>
                </a:cubicBezTo>
                <a:cubicBezTo>
                  <a:pt x="5" y="29"/>
                  <a:pt x="5" y="29"/>
                  <a:pt x="5" y="29"/>
                </a:cubicBezTo>
                <a:cubicBezTo>
                  <a:pt x="47" y="29"/>
                  <a:pt x="47" y="29"/>
                  <a:pt x="47" y="29"/>
                </a:cubicBezTo>
                <a:lnTo>
                  <a:pt x="52" y="29"/>
                </a:lnTo>
                <a:close/>
                <a:moveTo>
                  <a:pt x="7" y="23"/>
                </a:moveTo>
                <a:cubicBezTo>
                  <a:pt x="7" y="4"/>
                  <a:pt x="7" y="4"/>
                  <a:pt x="7" y="4"/>
                </a:cubicBezTo>
                <a:cubicBezTo>
                  <a:pt x="7" y="2"/>
                  <a:pt x="9" y="0"/>
                  <a:pt x="11" y="0"/>
                </a:cubicBezTo>
                <a:cubicBezTo>
                  <a:pt x="41" y="0"/>
                  <a:pt x="41" y="0"/>
                  <a:pt x="41" y="0"/>
                </a:cubicBezTo>
                <a:cubicBezTo>
                  <a:pt x="43" y="0"/>
                  <a:pt x="45" y="2"/>
                  <a:pt x="45" y="4"/>
                </a:cubicBezTo>
                <a:cubicBezTo>
                  <a:pt x="45" y="23"/>
                  <a:pt x="45" y="23"/>
                  <a:pt x="45" y="23"/>
                </a:cubicBezTo>
                <a:cubicBezTo>
                  <a:pt x="45" y="25"/>
                  <a:pt x="43" y="27"/>
                  <a:pt x="41" y="27"/>
                </a:cubicBezTo>
                <a:cubicBezTo>
                  <a:pt x="11" y="27"/>
                  <a:pt x="11" y="27"/>
                  <a:pt x="11" y="27"/>
                </a:cubicBezTo>
                <a:cubicBezTo>
                  <a:pt x="9" y="27"/>
                  <a:pt x="7" y="25"/>
                  <a:pt x="7" y="23"/>
                </a:cubicBezTo>
                <a:close/>
                <a:moveTo>
                  <a:pt x="11" y="23"/>
                </a:moveTo>
                <a:cubicBezTo>
                  <a:pt x="11" y="23"/>
                  <a:pt x="11" y="24"/>
                  <a:pt x="11" y="24"/>
                </a:cubicBezTo>
                <a:cubicBezTo>
                  <a:pt x="41" y="24"/>
                  <a:pt x="41" y="24"/>
                  <a:pt x="41" y="24"/>
                </a:cubicBezTo>
                <a:cubicBezTo>
                  <a:pt x="41" y="24"/>
                  <a:pt x="41" y="23"/>
                  <a:pt x="41" y="23"/>
                </a:cubicBezTo>
                <a:cubicBezTo>
                  <a:pt x="41" y="4"/>
                  <a:pt x="41" y="4"/>
                  <a:pt x="41" y="4"/>
                </a:cubicBezTo>
                <a:cubicBezTo>
                  <a:pt x="41" y="4"/>
                  <a:pt x="41" y="3"/>
                  <a:pt x="41" y="3"/>
                </a:cubicBezTo>
                <a:cubicBezTo>
                  <a:pt x="11" y="3"/>
                  <a:pt x="11" y="3"/>
                  <a:pt x="11" y="3"/>
                </a:cubicBezTo>
                <a:cubicBezTo>
                  <a:pt x="11" y="3"/>
                  <a:pt x="11" y="4"/>
                  <a:pt x="11" y="4"/>
                </a:cubicBezTo>
                <a:lnTo>
                  <a:pt x="11" y="23"/>
                </a:lnTo>
                <a:close/>
                <a:moveTo>
                  <a:pt x="29" y="31"/>
                </a:moveTo>
                <a:cubicBezTo>
                  <a:pt x="29" y="31"/>
                  <a:pt x="28" y="31"/>
                  <a:pt x="28" y="31"/>
                </a:cubicBezTo>
                <a:cubicBezTo>
                  <a:pt x="24" y="31"/>
                  <a:pt x="24" y="31"/>
                  <a:pt x="24" y="31"/>
                </a:cubicBezTo>
                <a:cubicBezTo>
                  <a:pt x="24" y="31"/>
                  <a:pt x="23" y="31"/>
                  <a:pt x="23" y="31"/>
                </a:cubicBezTo>
                <a:cubicBezTo>
                  <a:pt x="23" y="31"/>
                  <a:pt x="24" y="31"/>
                  <a:pt x="24" y="31"/>
                </a:cubicBezTo>
                <a:cubicBezTo>
                  <a:pt x="28" y="31"/>
                  <a:pt x="28" y="31"/>
                  <a:pt x="28" y="31"/>
                </a:cubicBezTo>
                <a:cubicBezTo>
                  <a:pt x="28" y="31"/>
                  <a:pt x="29" y="31"/>
                  <a:pt x="29" y="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8" name="稻壳儿小白白(http://dwz.cn/Wu2UP)"/>
          <p:cNvSpPr>
            <a:spLocks noEditPoints="1"/>
          </p:cNvSpPr>
          <p:nvPr/>
        </p:nvSpPr>
        <p:spPr bwMode="auto">
          <a:xfrm>
            <a:off x="2341563" y="4232275"/>
            <a:ext cx="323850" cy="255588"/>
          </a:xfrm>
          <a:custGeom>
            <a:avLst/>
            <a:gdLst>
              <a:gd name="T0" fmla="*/ 2147483647 w 48"/>
              <a:gd name="T1" fmla="*/ 2147483647 h 38"/>
              <a:gd name="T2" fmla="*/ 2147483647 w 48"/>
              <a:gd name="T3" fmla="*/ 2147483647 h 38"/>
              <a:gd name="T4" fmla="*/ 2147483647 w 48"/>
              <a:gd name="T5" fmla="*/ 2147483647 h 38"/>
              <a:gd name="T6" fmla="*/ 2147483647 w 48"/>
              <a:gd name="T7" fmla="*/ 2147483647 h 38"/>
              <a:gd name="T8" fmla="*/ 2147483647 w 48"/>
              <a:gd name="T9" fmla="*/ 2147483647 h 38"/>
              <a:gd name="T10" fmla="*/ 2147483647 w 48"/>
              <a:gd name="T11" fmla="*/ 2147483647 h 38"/>
              <a:gd name="T12" fmla="*/ 0 w 48"/>
              <a:gd name="T13" fmla="*/ 2147483647 h 38"/>
              <a:gd name="T14" fmla="*/ 0 w 48"/>
              <a:gd name="T15" fmla="*/ 2147483647 h 38"/>
              <a:gd name="T16" fmla="*/ 2147483647 w 48"/>
              <a:gd name="T17" fmla="*/ 2147483647 h 38"/>
              <a:gd name="T18" fmla="*/ 2147483647 w 48"/>
              <a:gd name="T19" fmla="*/ 2147483647 h 38"/>
              <a:gd name="T20" fmla="*/ 2147483647 w 48"/>
              <a:gd name="T21" fmla="*/ 2147483647 h 38"/>
              <a:gd name="T22" fmla="*/ 2147483647 w 48"/>
              <a:gd name="T23" fmla="*/ 2147483647 h 38"/>
              <a:gd name="T24" fmla="*/ 2147483647 w 48"/>
              <a:gd name="T25" fmla="*/ 2147483647 h 38"/>
              <a:gd name="T26" fmla="*/ 2147483647 w 48"/>
              <a:gd name="T27" fmla="*/ 0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
              <a:gd name="T76" fmla="*/ 0 h 38"/>
              <a:gd name="T77" fmla="*/ 48 w 48"/>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 h="38">
                <a:moveTo>
                  <a:pt x="47" y="15"/>
                </a:moveTo>
                <a:cubicBezTo>
                  <a:pt x="46" y="24"/>
                  <a:pt x="40" y="29"/>
                  <a:pt x="33" y="33"/>
                </a:cubicBezTo>
                <a:cubicBezTo>
                  <a:pt x="29" y="34"/>
                  <a:pt x="25" y="36"/>
                  <a:pt x="21" y="36"/>
                </a:cubicBezTo>
                <a:cubicBezTo>
                  <a:pt x="19" y="36"/>
                  <a:pt x="16" y="35"/>
                  <a:pt x="14" y="34"/>
                </a:cubicBezTo>
                <a:cubicBezTo>
                  <a:pt x="12" y="34"/>
                  <a:pt x="10" y="32"/>
                  <a:pt x="9" y="32"/>
                </a:cubicBezTo>
                <a:cubicBezTo>
                  <a:pt x="7" y="32"/>
                  <a:pt x="6" y="38"/>
                  <a:pt x="3" y="38"/>
                </a:cubicBezTo>
                <a:cubicBezTo>
                  <a:pt x="2" y="38"/>
                  <a:pt x="1" y="37"/>
                  <a:pt x="0" y="36"/>
                </a:cubicBezTo>
                <a:cubicBezTo>
                  <a:pt x="0" y="35"/>
                  <a:pt x="0" y="35"/>
                  <a:pt x="0" y="34"/>
                </a:cubicBezTo>
                <a:cubicBezTo>
                  <a:pt x="0" y="32"/>
                  <a:pt x="5" y="29"/>
                  <a:pt x="5" y="28"/>
                </a:cubicBezTo>
                <a:cubicBezTo>
                  <a:pt x="5" y="28"/>
                  <a:pt x="5" y="26"/>
                  <a:pt x="4" y="26"/>
                </a:cubicBezTo>
                <a:cubicBezTo>
                  <a:pt x="4" y="25"/>
                  <a:pt x="4" y="24"/>
                  <a:pt x="4" y="23"/>
                </a:cubicBezTo>
                <a:cubicBezTo>
                  <a:pt x="4" y="14"/>
                  <a:pt x="11" y="8"/>
                  <a:pt x="19" y="6"/>
                </a:cubicBezTo>
                <a:cubicBezTo>
                  <a:pt x="24" y="4"/>
                  <a:pt x="36" y="6"/>
                  <a:pt x="39" y="2"/>
                </a:cubicBezTo>
                <a:cubicBezTo>
                  <a:pt x="41" y="1"/>
                  <a:pt x="42" y="0"/>
                  <a:pt x="44" y="0"/>
                </a:cubicBezTo>
                <a:cubicBezTo>
                  <a:pt x="47" y="0"/>
                  <a:pt x="48" y="8"/>
                  <a:pt x="48" y="10"/>
                </a:cubicBezTo>
                <a:cubicBezTo>
                  <a:pt x="48" y="12"/>
                  <a:pt x="48" y="13"/>
                  <a:pt x="47" y="15"/>
                </a:cubicBezTo>
                <a:close/>
                <a:moveTo>
                  <a:pt x="33" y="14"/>
                </a:moveTo>
                <a:cubicBezTo>
                  <a:pt x="23" y="14"/>
                  <a:pt x="17" y="18"/>
                  <a:pt x="11" y="24"/>
                </a:cubicBezTo>
                <a:cubicBezTo>
                  <a:pt x="10" y="25"/>
                  <a:pt x="10" y="25"/>
                  <a:pt x="10" y="26"/>
                </a:cubicBezTo>
                <a:cubicBezTo>
                  <a:pt x="10" y="27"/>
                  <a:pt x="11" y="27"/>
                  <a:pt x="12" y="27"/>
                </a:cubicBezTo>
                <a:cubicBezTo>
                  <a:pt x="12" y="27"/>
                  <a:pt x="13" y="27"/>
                  <a:pt x="13" y="27"/>
                </a:cubicBezTo>
                <a:cubicBezTo>
                  <a:pt x="14" y="26"/>
                  <a:pt x="16" y="24"/>
                  <a:pt x="17" y="23"/>
                </a:cubicBezTo>
                <a:cubicBezTo>
                  <a:pt x="22" y="19"/>
                  <a:pt x="26" y="17"/>
                  <a:pt x="33" y="17"/>
                </a:cubicBezTo>
                <a:cubicBezTo>
                  <a:pt x="33" y="17"/>
                  <a:pt x="34" y="16"/>
                  <a:pt x="34" y="15"/>
                </a:cubicBezTo>
                <a:cubicBezTo>
                  <a:pt x="34" y="14"/>
                  <a:pt x="33" y="14"/>
                  <a:pt x="33"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49" name="稻壳儿小白白(http://dwz.cn/Wu2UP)"/>
          <p:cNvSpPr>
            <a:spLocks/>
          </p:cNvSpPr>
          <p:nvPr/>
        </p:nvSpPr>
        <p:spPr bwMode="auto">
          <a:xfrm>
            <a:off x="2351088" y="4706938"/>
            <a:ext cx="309562" cy="309562"/>
          </a:xfrm>
          <a:custGeom>
            <a:avLst/>
            <a:gdLst>
              <a:gd name="T0" fmla="*/ 2147483647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2147483647 h 46"/>
              <a:gd name="T16" fmla="*/ 2147483647 w 46"/>
              <a:gd name="T17" fmla="*/ 2147483647 h 46"/>
              <a:gd name="T18" fmla="*/ 2147483647 w 46"/>
              <a:gd name="T19" fmla="*/ 2147483647 h 46"/>
              <a:gd name="T20" fmla="*/ 2147483647 w 46"/>
              <a:gd name="T21" fmla="*/ 2147483647 h 46"/>
              <a:gd name="T22" fmla="*/ 2147483647 w 46"/>
              <a:gd name="T23" fmla="*/ 2147483647 h 46"/>
              <a:gd name="T24" fmla="*/ 2147483647 w 46"/>
              <a:gd name="T25" fmla="*/ 2147483647 h 46"/>
              <a:gd name="T26" fmla="*/ 2147483647 w 46"/>
              <a:gd name="T27" fmla="*/ 2147483647 h 46"/>
              <a:gd name="T28" fmla="*/ 2147483647 w 46"/>
              <a:gd name="T29" fmla="*/ 2147483647 h 46"/>
              <a:gd name="T30" fmla="*/ 2147483647 w 46"/>
              <a:gd name="T31" fmla="*/ 2147483647 h 46"/>
              <a:gd name="T32" fmla="*/ 0 w 46"/>
              <a:gd name="T33" fmla="*/ 2147483647 h 46"/>
              <a:gd name="T34" fmla="*/ 2147483647 w 46"/>
              <a:gd name="T35" fmla="*/ 2147483647 h 46"/>
              <a:gd name="T36" fmla="*/ 2147483647 w 46"/>
              <a:gd name="T37" fmla="*/ 2147483647 h 46"/>
              <a:gd name="T38" fmla="*/ 2147483647 w 46"/>
              <a:gd name="T39" fmla="*/ 2147483647 h 46"/>
              <a:gd name="T40" fmla="*/ 2147483647 w 46"/>
              <a:gd name="T41" fmla="*/ 2147483647 h 46"/>
              <a:gd name="T42" fmla="*/ 2147483647 w 46"/>
              <a:gd name="T43" fmla="*/ 2147483647 h 46"/>
              <a:gd name="T44" fmla="*/ 2147483647 w 46"/>
              <a:gd name="T45" fmla="*/ 2147483647 h 46"/>
              <a:gd name="T46" fmla="*/ 2147483647 w 46"/>
              <a:gd name="T47" fmla="*/ 2147483647 h 46"/>
              <a:gd name="T48" fmla="*/ 2147483647 w 46"/>
              <a:gd name="T49" fmla="*/ 2147483647 h 46"/>
              <a:gd name="T50" fmla="*/ 2147483647 w 46"/>
              <a:gd name="T51" fmla="*/ 2147483647 h 46"/>
              <a:gd name="T52" fmla="*/ 2147483647 w 46"/>
              <a:gd name="T53" fmla="*/ 2147483647 h 46"/>
              <a:gd name="T54" fmla="*/ 2147483647 w 46"/>
              <a:gd name="T55" fmla="*/ 0 h 46"/>
              <a:gd name="T56" fmla="*/ 2147483647 w 46"/>
              <a:gd name="T57" fmla="*/ 2147483647 h 46"/>
              <a:gd name="T58" fmla="*/ 2147483647 w 46"/>
              <a:gd name="T59" fmla="*/ 2147483647 h 46"/>
              <a:gd name="T60" fmla="*/ 2147483647 w 46"/>
              <a:gd name="T61" fmla="*/ 2147483647 h 46"/>
              <a:gd name="T62" fmla="*/ 2147483647 w 46"/>
              <a:gd name="T63" fmla="*/ 2147483647 h 46"/>
              <a:gd name="T64" fmla="*/ 2147483647 w 46"/>
              <a:gd name="T65" fmla="*/ 2147483647 h 46"/>
              <a:gd name="T66" fmla="*/ 2147483647 w 46"/>
              <a:gd name="T67" fmla="*/ 2147483647 h 46"/>
              <a:gd name="T68" fmla="*/ 2147483647 w 46"/>
              <a:gd name="T69" fmla="*/ 2147483647 h 46"/>
              <a:gd name="T70" fmla="*/ 2147483647 w 46"/>
              <a:gd name="T71" fmla="*/ 2147483647 h 46"/>
              <a:gd name="T72" fmla="*/ 2147483647 w 46"/>
              <a:gd name="T73" fmla="*/ 2147483647 h 46"/>
              <a:gd name="T74" fmla="*/ 2147483647 w 46"/>
              <a:gd name="T75" fmla="*/ 2147483647 h 46"/>
              <a:gd name="T76" fmla="*/ 2147483647 w 46"/>
              <a:gd name="T77" fmla="*/ 2147483647 h 46"/>
              <a:gd name="T78" fmla="*/ 2147483647 w 46"/>
              <a:gd name="T79" fmla="*/ 2147483647 h 46"/>
              <a:gd name="T80" fmla="*/ 2147483647 w 46"/>
              <a:gd name="T81" fmla="*/ 2147483647 h 46"/>
              <a:gd name="T82" fmla="*/ 2147483647 w 46"/>
              <a:gd name="T83" fmla="*/ 2147483647 h 46"/>
              <a:gd name="T84" fmla="*/ 2147483647 w 46"/>
              <a:gd name="T85" fmla="*/ 2147483647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6"/>
              <a:gd name="T130" fmla="*/ 0 h 46"/>
              <a:gd name="T131" fmla="*/ 46 w 46"/>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6" h="46">
                <a:moveTo>
                  <a:pt x="45" y="43"/>
                </a:moveTo>
                <a:cubicBezTo>
                  <a:pt x="43" y="46"/>
                  <a:pt x="43" y="46"/>
                  <a:pt x="43" y="46"/>
                </a:cubicBezTo>
                <a:cubicBezTo>
                  <a:pt x="42" y="46"/>
                  <a:pt x="41" y="46"/>
                  <a:pt x="40" y="46"/>
                </a:cubicBezTo>
                <a:cubicBezTo>
                  <a:pt x="39" y="46"/>
                  <a:pt x="38" y="46"/>
                  <a:pt x="38" y="46"/>
                </a:cubicBezTo>
                <a:cubicBezTo>
                  <a:pt x="28" y="36"/>
                  <a:pt x="28" y="36"/>
                  <a:pt x="28" y="36"/>
                </a:cubicBezTo>
                <a:cubicBezTo>
                  <a:pt x="27" y="35"/>
                  <a:pt x="27" y="34"/>
                  <a:pt x="27" y="33"/>
                </a:cubicBezTo>
                <a:cubicBezTo>
                  <a:pt x="27" y="32"/>
                  <a:pt x="27" y="31"/>
                  <a:pt x="28" y="31"/>
                </a:cubicBezTo>
                <a:cubicBezTo>
                  <a:pt x="21" y="24"/>
                  <a:pt x="21" y="24"/>
                  <a:pt x="21" y="24"/>
                </a:cubicBezTo>
                <a:cubicBezTo>
                  <a:pt x="18" y="27"/>
                  <a:pt x="18" y="27"/>
                  <a:pt x="18" y="27"/>
                </a:cubicBezTo>
                <a:cubicBezTo>
                  <a:pt x="18" y="28"/>
                  <a:pt x="17" y="28"/>
                  <a:pt x="17" y="28"/>
                </a:cubicBezTo>
                <a:cubicBezTo>
                  <a:pt x="17" y="28"/>
                  <a:pt x="16" y="28"/>
                  <a:pt x="16" y="27"/>
                </a:cubicBezTo>
                <a:cubicBezTo>
                  <a:pt x="17" y="28"/>
                  <a:pt x="18" y="29"/>
                  <a:pt x="18" y="30"/>
                </a:cubicBezTo>
                <a:cubicBezTo>
                  <a:pt x="18" y="31"/>
                  <a:pt x="17" y="31"/>
                  <a:pt x="17" y="32"/>
                </a:cubicBezTo>
                <a:cubicBezTo>
                  <a:pt x="16" y="33"/>
                  <a:pt x="15" y="34"/>
                  <a:pt x="14" y="34"/>
                </a:cubicBezTo>
                <a:cubicBezTo>
                  <a:pt x="13" y="34"/>
                  <a:pt x="12" y="34"/>
                  <a:pt x="12" y="33"/>
                </a:cubicBezTo>
                <a:cubicBezTo>
                  <a:pt x="1" y="22"/>
                  <a:pt x="1" y="22"/>
                  <a:pt x="1" y="22"/>
                </a:cubicBezTo>
                <a:cubicBezTo>
                  <a:pt x="0" y="22"/>
                  <a:pt x="0" y="21"/>
                  <a:pt x="0" y="20"/>
                </a:cubicBezTo>
                <a:cubicBezTo>
                  <a:pt x="0" y="19"/>
                  <a:pt x="1" y="18"/>
                  <a:pt x="2" y="17"/>
                </a:cubicBezTo>
                <a:cubicBezTo>
                  <a:pt x="3" y="17"/>
                  <a:pt x="3" y="16"/>
                  <a:pt x="4" y="16"/>
                </a:cubicBezTo>
                <a:cubicBezTo>
                  <a:pt x="5" y="16"/>
                  <a:pt x="6" y="17"/>
                  <a:pt x="7" y="18"/>
                </a:cubicBezTo>
                <a:cubicBezTo>
                  <a:pt x="6" y="18"/>
                  <a:pt x="6" y="17"/>
                  <a:pt x="6" y="17"/>
                </a:cubicBezTo>
                <a:cubicBezTo>
                  <a:pt x="6" y="17"/>
                  <a:pt x="6" y="16"/>
                  <a:pt x="7" y="16"/>
                </a:cubicBezTo>
                <a:cubicBezTo>
                  <a:pt x="16" y="7"/>
                  <a:pt x="16" y="7"/>
                  <a:pt x="16" y="7"/>
                </a:cubicBezTo>
                <a:cubicBezTo>
                  <a:pt x="16" y="7"/>
                  <a:pt x="17" y="6"/>
                  <a:pt x="17" y="6"/>
                </a:cubicBezTo>
                <a:cubicBezTo>
                  <a:pt x="17" y="6"/>
                  <a:pt x="18" y="7"/>
                  <a:pt x="18" y="7"/>
                </a:cubicBezTo>
                <a:cubicBezTo>
                  <a:pt x="17" y="6"/>
                  <a:pt x="16" y="5"/>
                  <a:pt x="16" y="4"/>
                </a:cubicBezTo>
                <a:cubicBezTo>
                  <a:pt x="16" y="3"/>
                  <a:pt x="17" y="3"/>
                  <a:pt x="17" y="2"/>
                </a:cubicBezTo>
                <a:cubicBezTo>
                  <a:pt x="18" y="1"/>
                  <a:pt x="19" y="0"/>
                  <a:pt x="20" y="0"/>
                </a:cubicBezTo>
                <a:cubicBezTo>
                  <a:pt x="21" y="0"/>
                  <a:pt x="22" y="0"/>
                  <a:pt x="22" y="1"/>
                </a:cubicBezTo>
                <a:cubicBezTo>
                  <a:pt x="33" y="12"/>
                  <a:pt x="33" y="12"/>
                  <a:pt x="33" y="12"/>
                </a:cubicBezTo>
                <a:cubicBezTo>
                  <a:pt x="34" y="12"/>
                  <a:pt x="34" y="13"/>
                  <a:pt x="34" y="14"/>
                </a:cubicBezTo>
                <a:cubicBezTo>
                  <a:pt x="34" y="15"/>
                  <a:pt x="33" y="16"/>
                  <a:pt x="32" y="17"/>
                </a:cubicBezTo>
                <a:cubicBezTo>
                  <a:pt x="31" y="17"/>
                  <a:pt x="31" y="18"/>
                  <a:pt x="30" y="18"/>
                </a:cubicBezTo>
                <a:cubicBezTo>
                  <a:pt x="29" y="18"/>
                  <a:pt x="28" y="17"/>
                  <a:pt x="27" y="16"/>
                </a:cubicBezTo>
                <a:cubicBezTo>
                  <a:pt x="27" y="16"/>
                  <a:pt x="28" y="17"/>
                  <a:pt x="28" y="17"/>
                </a:cubicBezTo>
                <a:cubicBezTo>
                  <a:pt x="28" y="17"/>
                  <a:pt x="27" y="18"/>
                  <a:pt x="27" y="18"/>
                </a:cubicBezTo>
                <a:cubicBezTo>
                  <a:pt x="24" y="21"/>
                  <a:pt x="24" y="21"/>
                  <a:pt x="24" y="21"/>
                </a:cubicBezTo>
                <a:cubicBezTo>
                  <a:pt x="31" y="28"/>
                  <a:pt x="31" y="28"/>
                  <a:pt x="31" y="28"/>
                </a:cubicBezTo>
                <a:cubicBezTo>
                  <a:pt x="31" y="27"/>
                  <a:pt x="32" y="27"/>
                  <a:pt x="33" y="27"/>
                </a:cubicBezTo>
                <a:cubicBezTo>
                  <a:pt x="34" y="27"/>
                  <a:pt x="35" y="27"/>
                  <a:pt x="36" y="28"/>
                </a:cubicBezTo>
                <a:cubicBezTo>
                  <a:pt x="45" y="38"/>
                  <a:pt x="45" y="38"/>
                  <a:pt x="45" y="38"/>
                </a:cubicBezTo>
                <a:cubicBezTo>
                  <a:pt x="46" y="38"/>
                  <a:pt x="46" y="39"/>
                  <a:pt x="46" y="40"/>
                </a:cubicBezTo>
                <a:cubicBezTo>
                  <a:pt x="46" y="41"/>
                  <a:pt x="46" y="42"/>
                  <a:pt x="45"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0" name="稻壳儿小白白(http://dwz.cn/Wu2UP)"/>
          <p:cNvSpPr>
            <a:spLocks noEditPoints="1"/>
          </p:cNvSpPr>
          <p:nvPr/>
        </p:nvSpPr>
        <p:spPr bwMode="auto">
          <a:xfrm>
            <a:off x="2365375" y="5218113"/>
            <a:ext cx="280988" cy="274637"/>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0 w 42"/>
              <a:gd name="T9" fmla="*/ 2147483647 h 41"/>
              <a:gd name="T10" fmla="*/ 2147483647 w 42"/>
              <a:gd name="T11" fmla="*/ 2147483647 h 41"/>
              <a:gd name="T12" fmla="*/ 0 w 42"/>
              <a:gd name="T13" fmla="*/ 2147483647 h 41"/>
              <a:gd name="T14" fmla="*/ 2147483647 w 42"/>
              <a:gd name="T15" fmla="*/ 2147483647 h 41"/>
              <a:gd name="T16" fmla="*/ 2147483647 w 42"/>
              <a:gd name="T17" fmla="*/ 2147483647 h 41"/>
              <a:gd name="T18" fmla="*/ 2147483647 w 42"/>
              <a:gd name="T19" fmla="*/ 0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41"/>
              <a:gd name="T107" fmla="*/ 42 w 42"/>
              <a:gd name="T108" fmla="*/ 41 h 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41">
                <a:moveTo>
                  <a:pt x="27" y="40"/>
                </a:moveTo>
                <a:cubicBezTo>
                  <a:pt x="24" y="41"/>
                  <a:pt x="21" y="41"/>
                  <a:pt x="18" y="41"/>
                </a:cubicBezTo>
                <a:cubicBezTo>
                  <a:pt x="15" y="41"/>
                  <a:pt x="12" y="40"/>
                  <a:pt x="9" y="40"/>
                </a:cubicBezTo>
                <a:cubicBezTo>
                  <a:pt x="8" y="40"/>
                  <a:pt x="6" y="41"/>
                  <a:pt x="5" y="41"/>
                </a:cubicBezTo>
                <a:cubicBezTo>
                  <a:pt x="2" y="41"/>
                  <a:pt x="0" y="39"/>
                  <a:pt x="0" y="36"/>
                </a:cubicBezTo>
                <a:cubicBezTo>
                  <a:pt x="0" y="35"/>
                  <a:pt x="1" y="34"/>
                  <a:pt x="1" y="33"/>
                </a:cubicBezTo>
                <a:cubicBezTo>
                  <a:pt x="1" y="31"/>
                  <a:pt x="0" y="28"/>
                  <a:pt x="0" y="26"/>
                </a:cubicBezTo>
                <a:cubicBezTo>
                  <a:pt x="0" y="19"/>
                  <a:pt x="3" y="10"/>
                  <a:pt x="9" y="5"/>
                </a:cubicBezTo>
                <a:cubicBezTo>
                  <a:pt x="11" y="4"/>
                  <a:pt x="13" y="3"/>
                  <a:pt x="15" y="2"/>
                </a:cubicBezTo>
                <a:cubicBezTo>
                  <a:pt x="18" y="1"/>
                  <a:pt x="21" y="0"/>
                  <a:pt x="24" y="0"/>
                </a:cubicBezTo>
                <a:cubicBezTo>
                  <a:pt x="27" y="0"/>
                  <a:pt x="30" y="1"/>
                  <a:pt x="33" y="1"/>
                </a:cubicBezTo>
                <a:cubicBezTo>
                  <a:pt x="34" y="1"/>
                  <a:pt x="35" y="1"/>
                  <a:pt x="36" y="1"/>
                </a:cubicBezTo>
                <a:cubicBezTo>
                  <a:pt x="39" y="1"/>
                  <a:pt x="40" y="3"/>
                  <a:pt x="40" y="6"/>
                </a:cubicBezTo>
                <a:cubicBezTo>
                  <a:pt x="40" y="7"/>
                  <a:pt x="40" y="8"/>
                  <a:pt x="40" y="10"/>
                </a:cubicBezTo>
                <a:cubicBezTo>
                  <a:pt x="40" y="11"/>
                  <a:pt x="40" y="11"/>
                  <a:pt x="41" y="12"/>
                </a:cubicBezTo>
                <a:cubicBezTo>
                  <a:pt x="41" y="13"/>
                  <a:pt x="42" y="17"/>
                  <a:pt x="42" y="19"/>
                </a:cubicBezTo>
                <a:cubicBezTo>
                  <a:pt x="42" y="28"/>
                  <a:pt x="35" y="37"/>
                  <a:pt x="27" y="40"/>
                </a:cubicBezTo>
                <a:close/>
                <a:moveTo>
                  <a:pt x="37" y="13"/>
                </a:moveTo>
                <a:cubicBezTo>
                  <a:pt x="37" y="12"/>
                  <a:pt x="37" y="11"/>
                  <a:pt x="37" y="10"/>
                </a:cubicBezTo>
                <a:cubicBezTo>
                  <a:pt x="37" y="8"/>
                  <a:pt x="37" y="7"/>
                  <a:pt x="37" y="6"/>
                </a:cubicBezTo>
                <a:cubicBezTo>
                  <a:pt x="37" y="6"/>
                  <a:pt x="37" y="5"/>
                  <a:pt x="37" y="5"/>
                </a:cubicBezTo>
                <a:cubicBezTo>
                  <a:pt x="36" y="5"/>
                  <a:pt x="36" y="5"/>
                  <a:pt x="36" y="5"/>
                </a:cubicBezTo>
                <a:cubicBezTo>
                  <a:pt x="35" y="5"/>
                  <a:pt x="34" y="5"/>
                  <a:pt x="33" y="5"/>
                </a:cubicBezTo>
                <a:cubicBezTo>
                  <a:pt x="30" y="5"/>
                  <a:pt x="27" y="4"/>
                  <a:pt x="24" y="4"/>
                </a:cubicBezTo>
                <a:cubicBezTo>
                  <a:pt x="21" y="4"/>
                  <a:pt x="19" y="4"/>
                  <a:pt x="17" y="5"/>
                </a:cubicBezTo>
                <a:cubicBezTo>
                  <a:pt x="15" y="6"/>
                  <a:pt x="13" y="7"/>
                  <a:pt x="11" y="8"/>
                </a:cubicBezTo>
                <a:cubicBezTo>
                  <a:pt x="6" y="12"/>
                  <a:pt x="4" y="20"/>
                  <a:pt x="4" y="26"/>
                </a:cubicBezTo>
                <a:cubicBezTo>
                  <a:pt x="4" y="28"/>
                  <a:pt x="4" y="30"/>
                  <a:pt x="4" y="33"/>
                </a:cubicBezTo>
                <a:cubicBezTo>
                  <a:pt x="4" y="34"/>
                  <a:pt x="4" y="35"/>
                  <a:pt x="4" y="36"/>
                </a:cubicBezTo>
                <a:cubicBezTo>
                  <a:pt x="4" y="37"/>
                  <a:pt x="4" y="38"/>
                  <a:pt x="5" y="38"/>
                </a:cubicBezTo>
                <a:cubicBezTo>
                  <a:pt x="6" y="38"/>
                  <a:pt x="8" y="37"/>
                  <a:pt x="9" y="37"/>
                </a:cubicBezTo>
                <a:cubicBezTo>
                  <a:pt x="12" y="37"/>
                  <a:pt x="15" y="38"/>
                  <a:pt x="18" y="38"/>
                </a:cubicBezTo>
                <a:cubicBezTo>
                  <a:pt x="20" y="38"/>
                  <a:pt x="23" y="38"/>
                  <a:pt x="26" y="37"/>
                </a:cubicBezTo>
                <a:cubicBezTo>
                  <a:pt x="33" y="34"/>
                  <a:pt x="38" y="26"/>
                  <a:pt x="38" y="19"/>
                </a:cubicBezTo>
                <a:cubicBezTo>
                  <a:pt x="38" y="18"/>
                  <a:pt x="38" y="14"/>
                  <a:pt x="37"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1" name="稻壳儿小白白(http://dwz.cn/Wu2UP)"/>
          <p:cNvSpPr>
            <a:spLocks noEditPoints="1"/>
          </p:cNvSpPr>
          <p:nvPr/>
        </p:nvSpPr>
        <p:spPr bwMode="auto">
          <a:xfrm>
            <a:off x="3181350" y="1244600"/>
            <a:ext cx="323850" cy="323850"/>
          </a:xfrm>
          <a:custGeom>
            <a:avLst/>
            <a:gdLst>
              <a:gd name="T0" fmla="*/ 0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0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0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0 h 48"/>
              <a:gd name="T42" fmla="*/ 2147483647 w 48"/>
              <a:gd name="T43" fmla="*/ 2147483647 h 48"/>
              <a:gd name="T44" fmla="*/ 2147483647 w 48"/>
              <a:gd name="T45" fmla="*/ 2147483647 h 48"/>
              <a:gd name="T46" fmla="*/ 2147483647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8"/>
              <a:gd name="T110" fmla="*/ 48 w 48"/>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8">
                <a:moveTo>
                  <a:pt x="10" y="31"/>
                </a:moveTo>
                <a:cubicBezTo>
                  <a:pt x="0" y="31"/>
                  <a:pt x="0" y="31"/>
                  <a:pt x="0" y="31"/>
                </a:cubicBezTo>
                <a:cubicBezTo>
                  <a:pt x="0" y="30"/>
                  <a:pt x="0" y="30"/>
                  <a:pt x="0" y="29"/>
                </a:cubicBezTo>
                <a:cubicBezTo>
                  <a:pt x="0" y="24"/>
                  <a:pt x="6" y="24"/>
                  <a:pt x="6" y="21"/>
                </a:cubicBezTo>
                <a:cubicBezTo>
                  <a:pt x="6" y="20"/>
                  <a:pt x="5" y="20"/>
                  <a:pt x="5" y="20"/>
                </a:cubicBezTo>
                <a:cubicBezTo>
                  <a:pt x="4" y="20"/>
                  <a:pt x="3" y="21"/>
                  <a:pt x="2" y="21"/>
                </a:cubicBezTo>
                <a:cubicBezTo>
                  <a:pt x="0" y="20"/>
                  <a:pt x="0" y="20"/>
                  <a:pt x="0" y="20"/>
                </a:cubicBezTo>
                <a:cubicBezTo>
                  <a:pt x="1" y="18"/>
                  <a:pt x="3" y="17"/>
                  <a:pt x="5" y="17"/>
                </a:cubicBezTo>
                <a:cubicBezTo>
                  <a:pt x="7" y="17"/>
                  <a:pt x="9" y="18"/>
                  <a:pt x="9" y="21"/>
                </a:cubicBezTo>
                <a:cubicBezTo>
                  <a:pt x="9" y="25"/>
                  <a:pt x="4" y="26"/>
                  <a:pt x="4" y="28"/>
                </a:cubicBezTo>
                <a:cubicBezTo>
                  <a:pt x="7" y="28"/>
                  <a:pt x="7" y="28"/>
                  <a:pt x="7" y="28"/>
                </a:cubicBezTo>
                <a:cubicBezTo>
                  <a:pt x="7" y="26"/>
                  <a:pt x="7" y="26"/>
                  <a:pt x="7" y="26"/>
                </a:cubicBezTo>
                <a:cubicBezTo>
                  <a:pt x="10" y="26"/>
                  <a:pt x="10" y="26"/>
                  <a:pt x="10" y="26"/>
                </a:cubicBezTo>
                <a:lnTo>
                  <a:pt x="10" y="31"/>
                </a:lnTo>
                <a:close/>
                <a:moveTo>
                  <a:pt x="5" y="48"/>
                </a:moveTo>
                <a:cubicBezTo>
                  <a:pt x="3" y="48"/>
                  <a:pt x="1" y="47"/>
                  <a:pt x="0" y="46"/>
                </a:cubicBezTo>
                <a:cubicBezTo>
                  <a:pt x="2" y="44"/>
                  <a:pt x="2" y="44"/>
                  <a:pt x="2" y="44"/>
                </a:cubicBezTo>
                <a:cubicBezTo>
                  <a:pt x="2" y="44"/>
                  <a:pt x="3" y="45"/>
                  <a:pt x="4" y="45"/>
                </a:cubicBezTo>
                <a:cubicBezTo>
                  <a:pt x="5" y="45"/>
                  <a:pt x="6" y="44"/>
                  <a:pt x="6" y="43"/>
                </a:cubicBezTo>
                <a:cubicBezTo>
                  <a:pt x="6" y="42"/>
                  <a:pt x="5" y="42"/>
                  <a:pt x="3" y="42"/>
                </a:cubicBezTo>
                <a:cubicBezTo>
                  <a:pt x="3" y="40"/>
                  <a:pt x="3" y="40"/>
                  <a:pt x="3" y="40"/>
                </a:cubicBezTo>
                <a:cubicBezTo>
                  <a:pt x="4" y="39"/>
                  <a:pt x="5" y="38"/>
                  <a:pt x="6" y="37"/>
                </a:cubicBezTo>
                <a:cubicBezTo>
                  <a:pt x="6" y="37"/>
                  <a:pt x="6" y="37"/>
                  <a:pt x="6" y="37"/>
                </a:cubicBezTo>
                <a:cubicBezTo>
                  <a:pt x="5" y="37"/>
                  <a:pt x="4" y="37"/>
                  <a:pt x="3" y="37"/>
                </a:cubicBezTo>
                <a:cubicBezTo>
                  <a:pt x="3" y="38"/>
                  <a:pt x="3" y="38"/>
                  <a:pt x="3" y="38"/>
                </a:cubicBezTo>
                <a:cubicBezTo>
                  <a:pt x="0" y="38"/>
                  <a:pt x="0" y="38"/>
                  <a:pt x="0" y="38"/>
                </a:cubicBezTo>
                <a:cubicBezTo>
                  <a:pt x="0" y="34"/>
                  <a:pt x="0" y="34"/>
                  <a:pt x="0" y="34"/>
                </a:cubicBezTo>
                <a:cubicBezTo>
                  <a:pt x="9" y="34"/>
                  <a:pt x="9" y="34"/>
                  <a:pt x="9" y="34"/>
                </a:cubicBezTo>
                <a:cubicBezTo>
                  <a:pt x="9" y="36"/>
                  <a:pt x="9" y="36"/>
                  <a:pt x="9" y="36"/>
                </a:cubicBezTo>
                <a:cubicBezTo>
                  <a:pt x="7" y="40"/>
                  <a:pt x="7" y="40"/>
                  <a:pt x="7" y="40"/>
                </a:cubicBezTo>
                <a:cubicBezTo>
                  <a:pt x="9" y="40"/>
                  <a:pt x="10" y="41"/>
                  <a:pt x="10" y="43"/>
                </a:cubicBezTo>
                <a:cubicBezTo>
                  <a:pt x="10" y="46"/>
                  <a:pt x="7" y="48"/>
                  <a:pt x="5" y="48"/>
                </a:cubicBezTo>
                <a:close/>
                <a:moveTo>
                  <a:pt x="10" y="14"/>
                </a:moveTo>
                <a:cubicBezTo>
                  <a:pt x="1" y="14"/>
                  <a:pt x="1" y="14"/>
                  <a:pt x="1" y="14"/>
                </a:cubicBezTo>
                <a:cubicBezTo>
                  <a:pt x="1" y="11"/>
                  <a:pt x="1" y="11"/>
                  <a:pt x="1" y="11"/>
                </a:cubicBezTo>
                <a:cubicBezTo>
                  <a:pt x="4" y="11"/>
                  <a:pt x="4" y="11"/>
                  <a:pt x="4" y="11"/>
                </a:cubicBezTo>
                <a:cubicBezTo>
                  <a:pt x="4" y="9"/>
                  <a:pt x="4" y="7"/>
                  <a:pt x="4" y="4"/>
                </a:cubicBezTo>
                <a:cubicBezTo>
                  <a:pt x="4" y="4"/>
                  <a:pt x="4" y="4"/>
                  <a:pt x="4" y="4"/>
                </a:cubicBezTo>
                <a:cubicBezTo>
                  <a:pt x="4" y="4"/>
                  <a:pt x="4" y="4"/>
                  <a:pt x="4" y="4"/>
                </a:cubicBezTo>
                <a:cubicBezTo>
                  <a:pt x="3" y="5"/>
                  <a:pt x="3" y="5"/>
                  <a:pt x="2" y="6"/>
                </a:cubicBezTo>
                <a:cubicBezTo>
                  <a:pt x="0" y="3"/>
                  <a:pt x="0" y="3"/>
                  <a:pt x="0" y="3"/>
                </a:cubicBezTo>
                <a:cubicBezTo>
                  <a:pt x="4" y="0"/>
                  <a:pt x="4" y="0"/>
                  <a:pt x="4" y="0"/>
                </a:cubicBezTo>
                <a:cubicBezTo>
                  <a:pt x="7" y="0"/>
                  <a:pt x="7" y="0"/>
                  <a:pt x="7" y="0"/>
                </a:cubicBezTo>
                <a:cubicBezTo>
                  <a:pt x="7" y="11"/>
                  <a:pt x="7" y="11"/>
                  <a:pt x="7" y="11"/>
                </a:cubicBezTo>
                <a:cubicBezTo>
                  <a:pt x="10" y="11"/>
                  <a:pt x="10" y="11"/>
                  <a:pt x="10" y="11"/>
                </a:cubicBezTo>
                <a:lnTo>
                  <a:pt x="10" y="14"/>
                </a:lnTo>
                <a:close/>
                <a:moveTo>
                  <a:pt x="48" y="13"/>
                </a:moveTo>
                <a:cubicBezTo>
                  <a:pt x="48" y="13"/>
                  <a:pt x="47" y="14"/>
                  <a:pt x="47" y="14"/>
                </a:cubicBezTo>
                <a:cubicBezTo>
                  <a:pt x="14" y="14"/>
                  <a:pt x="14" y="14"/>
                  <a:pt x="14" y="14"/>
                </a:cubicBezTo>
                <a:cubicBezTo>
                  <a:pt x="14" y="14"/>
                  <a:pt x="13" y="13"/>
                  <a:pt x="13" y="13"/>
                </a:cubicBezTo>
                <a:cubicBezTo>
                  <a:pt x="13" y="8"/>
                  <a:pt x="13" y="8"/>
                  <a:pt x="13" y="8"/>
                </a:cubicBezTo>
                <a:cubicBezTo>
                  <a:pt x="13" y="7"/>
                  <a:pt x="14" y="7"/>
                  <a:pt x="14" y="7"/>
                </a:cubicBezTo>
                <a:cubicBezTo>
                  <a:pt x="47" y="7"/>
                  <a:pt x="47" y="7"/>
                  <a:pt x="47" y="7"/>
                </a:cubicBezTo>
                <a:cubicBezTo>
                  <a:pt x="47" y="7"/>
                  <a:pt x="48" y="7"/>
                  <a:pt x="48" y="8"/>
                </a:cubicBezTo>
                <a:lnTo>
                  <a:pt x="48" y="13"/>
                </a:lnTo>
                <a:close/>
                <a:moveTo>
                  <a:pt x="48" y="26"/>
                </a:moveTo>
                <a:cubicBezTo>
                  <a:pt x="48" y="27"/>
                  <a:pt x="47" y="27"/>
                  <a:pt x="47" y="27"/>
                </a:cubicBezTo>
                <a:cubicBezTo>
                  <a:pt x="14" y="27"/>
                  <a:pt x="14" y="27"/>
                  <a:pt x="14" y="27"/>
                </a:cubicBezTo>
                <a:cubicBezTo>
                  <a:pt x="14" y="27"/>
                  <a:pt x="13" y="27"/>
                  <a:pt x="13" y="26"/>
                </a:cubicBezTo>
                <a:cubicBezTo>
                  <a:pt x="13" y="21"/>
                  <a:pt x="13" y="21"/>
                  <a:pt x="13" y="21"/>
                </a:cubicBezTo>
                <a:cubicBezTo>
                  <a:pt x="13" y="21"/>
                  <a:pt x="14" y="20"/>
                  <a:pt x="14" y="20"/>
                </a:cubicBezTo>
                <a:cubicBezTo>
                  <a:pt x="47" y="20"/>
                  <a:pt x="47" y="20"/>
                  <a:pt x="47" y="20"/>
                </a:cubicBezTo>
                <a:cubicBezTo>
                  <a:pt x="47" y="20"/>
                  <a:pt x="48" y="21"/>
                  <a:pt x="48" y="21"/>
                </a:cubicBezTo>
                <a:lnTo>
                  <a:pt x="48" y="26"/>
                </a:lnTo>
                <a:close/>
                <a:moveTo>
                  <a:pt x="48" y="40"/>
                </a:moveTo>
                <a:cubicBezTo>
                  <a:pt x="48" y="41"/>
                  <a:pt x="47" y="41"/>
                  <a:pt x="47" y="41"/>
                </a:cubicBezTo>
                <a:cubicBezTo>
                  <a:pt x="14" y="41"/>
                  <a:pt x="14" y="41"/>
                  <a:pt x="14" y="41"/>
                </a:cubicBezTo>
                <a:cubicBezTo>
                  <a:pt x="14" y="41"/>
                  <a:pt x="13" y="41"/>
                  <a:pt x="13" y="40"/>
                </a:cubicBezTo>
                <a:cubicBezTo>
                  <a:pt x="13" y="35"/>
                  <a:pt x="13" y="35"/>
                  <a:pt x="13" y="35"/>
                </a:cubicBezTo>
                <a:cubicBezTo>
                  <a:pt x="13" y="35"/>
                  <a:pt x="14" y="34"/>
                  <a:pt x="14" y="34"/>
                </a:cubicBezTo>
                <a:cubicBezTo>
                  <a:pt x="47" y="34"/>
                  <a:pt x="47" y="34"/>
                  <a:pt x="47" y="34"/>
                </a:cubicBezTo>
                <a:cubicBezTo>
                  <a:pt x="47" y="34"/>
                  <a:pt x="48" y="35"/>
                  <a:pt x="48" y="35"/>
                </a:cubicBezTo>
                <a:lnTo>
                  <a:pt x="48"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2" name="稻壳儿小白白(http://dwz.cn/Wu2UP)"/>
          <p:cNvSpPr>
            <a:spLocks noEditPoints="1"/>
          </p:cNvSpPr>
          <p:nvPr/>
        </p:nvSpPr>
        <p:spPr bwMode="auto">
          <a:xfrm>
            <a:off x="3181350" y="1774825"/>
            <a:ext cx="323850" cy="249238"/>
          </a:xfrm>
          <a:custGeom>
            <a:avLst/>
            <a:gdLst>
              <a:gd name="T0" fmla="*/ 2147483647 w 48"/>
              <a:gd name="T1" fmla="*/ 2147483647 h 37"/>
              <a:gd name="T2" fmla="*/ 0 w 48"/>
              <a:gd name="T3" fmla="*/ 2147483647 h 37"/>
              <a:gd name="T4" fmla="*/ 2147483647 w 48"/>
              <a:gd name="T5" fmla="*/ 0 h 37"/>
              <a:gd name="T6" fmla="*/ 2147483647 w 48"/>
              <a:gd name="T7" fmla="*/ 2147483647 h 37"/>
              <a:gd name="T8" fmla="*/ 2147483647 w 48"/>
              <a:gd name="T9" fmla="*/ 2147483647 h 37"/>
              <a:gd name="T10" fmla="*/ 2147483647 w 48"/>
              <a:gd name="T11" fmla="*/ 2147483647 h 37"/>
              <a:gd name="T12" fmla="*/ 0 w 48"/>
              <a:gd name="T13" fmla="*/ 2147483647 h 37"/>
              <a:gd name="T14" fmla="*/ 2147483647 w 48"/>
              <a:gd name="T15" fmla="*/ 2147483647 h 37"/>
              <a:gd name="T16" fmla="*/ 2147483647 w 48"/>
              <a:gd name="T17" fmla="*/ 2147483647 h 37"/>
              <a:gd name="T18" fmla="*/ 2147483647 w 48"/>
              <a:gd name="T19" fmla="*/ 2147483647 h 37"/>
              <a:gd name="T20" fmla="*/ 2147483647 w 48"/>
              <a:gd name="T21" fmla="*/ 2147483647 h 37"/>
              <a:gd name="T22" fmla="*/ 0 w 48"/>
              <a:gd name="T23" fmla="*/ 2147483647 h 37"/>
              <a:gd name="T24" fmla="*/ 2147483647 w 48"/>
              <a:gd name="T25" fmla="*/ 2147483647 h 37"/>
              <a:gd name="T26" fmla="*/ 2147483647 w 48"/>
              <a:gd name="T27" fmla="*/ 2147483647 h 37"/>
              <a:gd name="T28" fmla="*/ 2147483647 w 48"/>
              <a:gd name="T29" fmla="*/ 2147483647 h 37"/>
              <a:gd name="T30" fmla="*/ 2147483647 w 48"/>
              <a:gd name="T31" fmla="*/ 2147483647 h 37"/>
              <a:gd name="T32" fmla="*/ 2147483647 w 48"/>
              <a:gd name="T33" fmla="*/ 2147483647 h 37"/>
              <a:gd name="T34" fmla="*/ 2147483647 w 48"/>
              <a:gd name="T35" fmla="*/ 2147483647 h 37"/>
              <a:gd name="T36" fmla="*/ 2147483647 w 48"/>
              <a:gd name="T37" fmla="*/ 2147483647 h 37"/>
              <a:gd name="T38" fmla="*/ 2147483647 w 48"/>
              <a:gd name="T39" fmla="*/ 2147483647 h 37"/>
              <a:gd name="T40" fmla="*/ 2147483647 w 48"/>
              <a:gd name="T41" fmla="*/ 2147483647 h 37"/>
              <a:gd name="T42" fmla="*/ 2147483647 w 48"/>
              <a:gd name="T43" fmla="*/ 2147483647 h 37"/>
              <a:gd name="T44" fmla="*/ 2147483647 w 48"/>
              <a:gd name="T45" fmla="*/ 2147483647 h 37"/>
              <a:gd name="T46" fmla="*/ 2147483647 w 48"/>
              <a:gd name="T47" fmla="*/ 2147483647 h 37"/>
              <a:gd name="T48" fmla="*/ 2147483647 w 48"/>
              <a:gd name="T49" fmla="*/ 2147483647 h 37"/>
              <a:gd name="T50" fmla="*/ 2147483647 w 48"/>
              <a:gd name="T51" fmla="*/ 2147483647 h 37"/>
              <a:gd name="T52" fmla="*/ 2147483647 w 48"/>
              <a:gd name="T53" fmla="*/ 2147483647 h 37"/>
              <a:gd name="T54" fmla="*/ 2147483647 w 48"/>
              <a:gd name="T55" fmla="*/ 2147483647 h 37"/>
              <a:gd name="T56" fmla="*/ 2147483647 w 48"/>
              <a:gd name="T57" fmla="*/ 2147483647 h 37"/>
              <a:gd name="T58" fmla="*/ 2147483647 w 48"/>
              <a:gd name="T59" fmla="*/ 2147483647 h 37"/>
              <a:gd name="T60" fmla="*/ 2147483647 w 48"/>
              <a:gd name="T61" fmla="*/ 2147483647 h 37"/>
              <a:gd name="T62" fmla="*/ 2147483647 w 48"/>
              <a:gd name="T63" fmla="*/ 2147483647 h 37"/>
              <a:gd name="T64" fmla="*/ 2147483647 w 48"/>
              <a:gd name="T65" fmla="*/ 2147483647 h 37"/>
              <a:gd name="T66" fmla="*/ 2147483647 w 48"/>
              <a:gd name="T67" fmla="*/ 2147483647 h 37"/>
              <a:gd name="T68" fmla="*/ 2147483647 w 48"/>
              <a:gd name="T69" fmla="*/ 2147483647 h 37"/>
              <a:gd name="T70" fmla="*/ 2147483647 w 48"/>
              <a:gd name="T71" fmla="*/ 2147483647 h 37"/>
              <a:gd name="T72" fmla="*/ 2147483647 w 48"/>
              <a:gd name="T73" fmla="*/ 2147483647 h 37"/>
              <a:gd name="T74" fmla="*/ 2147483647 w 48"/>
              <a:gd name="T75" fmla="*/ 2147483647 h 37"/>
              <a:gd name="T76" fmla="*/ 2147483647 w 48"/>
              <a:gd name="T77" fmla="*/ 2147483647 h 37"/>
              <a:gd name="T78" fmla="*/ 2147483647 w 48"/>
              <a:gd name="T79" fmla="*/ 2147483647 h 37"/>
              <a:gd name="T80" fmla="*/ 2147483647 w 48"/>
              <a:gd name="T81" fmla="*/ 2147483647 h 37"/>
              <a:gd name="T82" fmla="*/ 2147483647 w 48"/>
              <a:gd name="T83" fmla="*/ 2147483647 h 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37"/>
              <a:gd name="T128" fmla="*/ 48 w 48"/>
              <a:gd name="T129" fmla="*/ 37 h 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37">
                <a:moveTo>
                  <a:pt x="5" y="10"/>
                </a:moveTo>
                <a:cubicBezTo>
                  <a:pt x="2" y="10"/>
                  <a:pt x="0" y="8"/>
                  <a:pt x="0" y="5"/>
                </a:cubicBezTo>
                <a:cubicBezTo>
                  <a:pt x="0" y="2"/>
                  <a:pt x="2" y="0"/>
                  <a:pt x="5" y="0"/>
                </a:cubicBezTo>
                <a:cubicBezTo>
                  <a:pt x="7" y="0"/>
                  <a:pt x="10" y="2"/>
                  <a:pt x="10" y="5"/>
                </a:cubicBezTo>
                <a:cubicBezTo>
                  <a:pt x="10" y="8"/>
                  <a:pt x="7" y="10"/>
                  <a:pt x="5" y="10"/>
                </a:cubicBezTo>
                <a:close/>
                <a:moveTo>
                  <a:pt x="5" y="24"/>
                </a:moveTo>
                <a:cubicBezTo>
                  <a:pt x="2" y="24"/>
                  <a:pt x="0" y="21"/>
                  <a:pt x="0" y="18"/>
                </a:cubicBezTo>
                <a:cubicBezTo>
                  <a:pt x="0" y="16"/>
                  <a:pt x="2" y="13"/>
                  <a:pt x="5" y="13"/>
                </a:cubicBezTo>
                <a:cubicBezTo>
                  <a:pt x="7" y="13"/>
                  <a:pt x="10" y="16"/>
                  <a:pt x="10" y="18"/>
                </a:cubicBezTo>
                <a:cubicBezTo>
                  <a:pt x="10" y="21"/>
                  <a:pt x="7" y="24"/>
                  <a:pt x="5" y="24"/>
                </a:cubicBezTo>
                <a:close/>
                <a:moveTo>
                  <a:pt x="5" y="37"/>
                </a:moveTo>
                <a:cubicBezTo>
                  <a:pt x="2" y="37"/>
                  <a:pt x="0" y="35"/>
                  <a:pt x="0" y="32"/>
                </a:cubicBezTo>
                <a:cubicBezTo>
                  <a:pt x="0" y="29"/>
                  <a:pt x="2" y="27"/>
                  <a:pt x="5" y="27"/>
                </a:cubicBezTo>
                <a:cubicBezTo>
                  <a:pt x="7" y="27"/>
                  <a:pt x="10" y="29"/>
                  <a:pt x="10" y="32"/>
                </a:cubicBezTo>
                <a:cubicBezTo>
                  <a:pt x="10" y="35"/>
                  <a:pt x="7" y="37"/>
                  <a:pt x="5" y="37"/>
                </a:cubicBezTo>
                <a:close/>
                <a:moveTo>
                  <a:pt x="48" y="7"/>
                </a:moveTo>
                <a:cubicBezTo>
                  <a:pt x="48" y="8"/>
                  <a:pt x="47" y="8"/>
                  <a:pt x="47" y="8"/>
                </a:cubicBezTo>
                <a:cubicBezTo>
                  <a:pt x="14" y="8"/>
                  <a:pt x="14" y="8"/>
                  <a:pt x="14" y="8"/>
                </a:cubicBezTo>
                <a:cubicBezTo>
                  <a:pt x="14" y="8"/>
                  <a:pt x="13" y="8"/>
                  <a:pt x="13" y="7"/>
                </a:cubicBezTo>
                <a:cubicBezTo>
                  <a:pt x="13" y="2"/>
                  <a:pt x="13" y="2"/>
                  <a:pt x="13" y="2"/>
                </a:cubicBezTo>
                <a:cubicBezTo>
                  <a:pt x="13" y="2"/>
                  <a:pt x="14" y="1"/>
                  <a:pt x="14" y="1"/>
                </a:cubicBezTo>
                <a:cubicBezTo>
                  <a:pt x="47" y="1"/>
                  <a:pt x="47" y="1"/>
                  <a:pt x="47" y="1"/>
                </a:cubicBezTo>
                <a:cubicBezTo>
                  <a:pt x="47" y="1"/>
                  <a:pt x="48" y="2"/>
                  <a:pt x="48" y="2"/>
                </a:cubicBezTo>
                <a:lnTo>
                  <a:pt x="48" y="7"/>
                </a:lnTo>
                <a:close/>
                <a:moveTo>
                  <a:pt x="48" y="21"/>
                </a:moveTo>
                <a:cubicBezTo>
                  <a:pt x="48" y="21"/>
                  <a:pt x="47" y="22"/>
                  <a:pt x="47" y="22"/>
                </a:cubicBezTo>
                <a:cubicBezTo>
                  <a:pt x="14" y="22"/>
                  <a:pt x="14" y="22"/>
                  <a:pt x="14" y="22"/>
                </a:cubicBezTo>
                <a:cubicBezTo>
                  <a:pt x="14" y="22"/>
                  <a:pt x="13" y="21"/>
                  <a:pt x="13" y="21"/>
                </a:cubicBezTo>
                <a:cubicBezTo>
                  <a:pt x="13" y="16"/>
                  <a:pt x="13" y="16"/>
                  <a:pt x="13" y="16"/>
                </a:cubicBezTo>
                <a:cubicBezTo>
                  <a:pt x="13" y="15"/>
                  <a:pt x="14" y="15"/>
                  <a:pt x="14" y="15"/>
                </a:cubicBezTo>
                <a:cubicBezTo>
                  <a:pt x="47" y="15"/>
                  <a:pt x="47" y="15"/>
                  <a:pt x="47" y="15"/>
                </a:cubicBezTo>
                <a:cubicBezTo>
                  <a:pt x="47" y="15"/>
                  <a:pt x="48" y="15"/>
                  <a:pt x="48" y="16"/>
                </a:cubicBezTo>
                <a:lnTo>
                  <a:pt x="48" y="21"/>
                </a:lnTo>
                <a:close/>
                <a:moveTo>
                  <a:pt x="48" y="35"/>
                </a:moveTo>
                <a:cubicBezTo>
                  <a:pt x="48" y="35"/>
                  <a:pt x="47" y="36"/>
                  <a:pt x="47" y="36"/>
                </a:cubicBezTo>
                <a:cubicBezTo>
                  <a:pt x="14" y="36"/>
                  <a:pt x="14" y="36"/>
                  <a:pt x="14" y="36"/>
                </a:cubicBezTo>
                <a:cubicBezTo>
                  <a:pt x="14" y="36"/>
                  <a:pt x="13" y="35"/>
                  <a:pt x="13" y="35"/>
                </a:cubicBezTo>
                <a:cubicBezTo>
                  <a:pt x="13" y="30"/>
                  <a:pt x="13" y="30"/>
                  <a:pt x="13" y="30"/>
                </a:cubicBezTo>
                <a:cubicBezTo>
                  <a:pt x="13" y="29"/>
                  <a:pt x="14" y="29"/>
                  <a:pt x="14" y="29"/>
                </a:cubicBezTo>
                <a:cubicBezTo>
                  <a:pt x="47" y="29"/>
                  <a:pt x="47" y="29"/>
                  <a:pt x="47" y="29"/>
                </a:cubicBezTo>
                <a:cubicBezTo>
                  <a:pt x="47" y="29"/>
                  <a:pt x="48" y="29"/>
                  <a:pt x="48" y="30"/>
                </a:cubicBezTo>
                <a:lnTo>
                  <a:pt x="48"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3" name="稻壳儿小白白(http://dwz.cn/Wu2UP)"/>
          <p:cNvSpPr>
            <a:spLocks/>
          </p:cNvSpPr>
          <p:nvPr/>
        </p:nvSpPr>
        <p:spPr bwMode="auto">
          <a:xfrm>
            <a:off x="3216275" y="2278063"/>
            <a:ext cx="255588" cy="255587"/>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0 w 38"/>
              <a:gd name="T13" fmla="*/ 2147483647 h 38"/>
              <a:gd name="T14" fmla="*/ 2147483647 w 38"/>
              <a:gd name="T15" fmla="*/ 2147483647 h 38"/>
              <a:gd name="T16" fmla="*/ 2147483647 w 38"/>
              <a:gd name="T17" fmla="*/ 0 h 38"/>
              <a:gd name="T18" fmla="*/ 2147483647 w 38"/>
              <a:gd name="T19" fmla="*/ 0 h 38"/>
              <a:gd name="T20" fmla="*/ 2147483647 w 38"/>
              <a:gd name="T21" fmla="*/ 0 h 38"/>
              <a:gd name="T22" fmla="*/ 2147483647 w 38"/>
              <a:gd name="T23" fmla="*/ 2147483647 h 38"/>
              <a:gd name="T24" fmla="*/ 2147483647 w 38"/>
              <a:gd name="T25" fmla="*/ 2147483647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38"/>
              <a:gd name="T41" fmla="*/ 38 w 38"/>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38">
                <a:moveTo>
                  <a:pt x="20" y="37"/>
                </a:moveTo>
                <a:cubicBezTo>
                  <a:pt x="20" y="37"/>
                  <a:pt x="19" y="38"/>
                  <a:pt x="19" y="38"/>
                </a:cubicBezTo>
                <a:cubicBezTo>
                  <a:pt x="18" y="38"/>
                  <a:pt x="18" y="38"/>
                  <a:pt x="18" y="38"/>
                </a:cubicBezTo>
                <a:cubicBezTo>
                  <a:pt x="17" y="37"/>
                  <a:pt x="17" y="37"/>
                  <a:pt x="17" y="36"/>
                </a:cubicBezTo>
                <a:cubicBezTo>
                  <a:pt x="17" y="20"/>
                  <a:pt x="17" y="20"/>
                  <a:pt x="17" y="20"/>
                </a:cubicBezTo>
                <a:cubicBezTo>
                  <a:pt x="1" y="20"/>
                  <a:pt x="1" y="20"/>
                  <a:pt x="1" y="20"/>
                </a:cubicBezTo>
                <a:cubicBezTo>
                  <a:pt x="1" y="20"/>
                  <a:pt x="0" y="20"/>
                  <a:pt x="0" y="19"/>
                </a:cubicBezTo>
                <a:cubicBezTo>
                  <a:pt x="0" y="18"/>
                  <a:pt x="0" y="18"/>
                  <a:pt x="1" y="17"/>
                </a:cubicBezTo>
                <a:cubicBezTo>
                  <a:pt x="35" y="0"/>
                  <a:pt x="35" y="0"/>
                  <a:pt x="35" y="0"/>
                </a:cubicBezTo>
                <a:cubicBezTo>
                  <a:pt x="35" y="0"/>
                  <a:pt x="35" y="0"/>
                  <a:pt x="36" y="0"/>
                </a:cubicBezTo>
                <a:cubicBezTo>
                  <a:pt x="36" y="0"/>
                  <a:pt x="37" y="0"/>
                  <a:pt x="37" y="0"/>
                </a:cubicBezTo>
                <a:cubicBezTo>
                  <a:pt x="37" y="1"/>
                  <a:pt x="38" y="2"/>
                  <a:pt x="37" y="2"/>
                </a:cubicBezTo>
                <a:lnTo>
                  <a:pt x="20"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4" name="稻壳儿小白白(http://dwz.cn/Wu2UP)"/>
          <p:cNvSpPr>
            <a:spLocks noEditPoints="1"/>
          </p:cNvSpPr>
          <p:nvPr/>
        </p:nvSpPr>
        <p:spPr bwMode="auto">
          <a:xfrm>
            <a:off x="3235325" y="2747963"/>
            <a:ext cx="207963" cy="255587"/>
          </a:xfrm>
          <a:custGeom>
            <a:avLst/>
            <a:gdLst>
              <a:gd name="T0" fmla="*/ 2147483647 w 31"/>
              <a:gd name="T1" fmla="*/ 2147483647 h 38"/>
              <a:gd name="T2" fmla="*/ 2147483647 w 31"/>
              <a:gd name="T3" fmla="*/ 2147483647 h 38"/>
              <a:gd name="T4" fmla="*/ 2147483647 w 31"/>
              <a:gd name="T5" fmla="*/ 2147483647 h 38"/>
              <a:gd name="T6" fmla="*/ 0 w 31"/>
              <a:gd name="T7" fmla="*/ 2147483647 h 38"/>
              <a:gd name="T8" fmla="*/ 0 w 31"/>
              <a:gd name="T9" fmla="*/ 2147483647 h 38"/>
              <a:gd name="T10" fmla="*/ 2147483647 w 31"/>
              <a:gd name="T11" fmla="*/ 2147483647 h 38"/>
              <a:gd name="T12" fmla="*/ 2147483647 w 31"/>
              <a:gd name="T13" fmla="*/ 2147483647 h 38"/>
              <a:gd name="T14" fmla="*/ 2147483647 w 31"/>
              <a:gd name="T15" fmla="*/ 2147483647 h 38"/>
              <a:gd name="T16" fmla="*/ 2147483647 w 31"/>
              <a:gd name="T17" fmla="*/ 0 h 38"/>
              <a:gd name="T18" fmla="*/ 2147483647 w 31"/>
              <a:gd name="T19" fmla="*/ 2147483647 h 38"/>
              <a:gd name="T20" fmla="*/ 2147483647 w 31"/>
              <a:gd name="T21" fmla="*/ 2147483647 h 38"/>
              <a:gd name="T22" fmla="*/ 2147483647 w 31"/>
              <a:gd name="T23" fmla="*/ 2147483647 h 38"/>
              <a:gd name="T24" fmla="*/ 2147483647 w 31"/>
              <a:gd name="T25" fmla="*/ 2147483647 h 38"/>
              <a:gd name="T26" fmla="*/ 2147483647 w 31"/>
              <a:gd name="T27" fmla="*/ 2147483647 h 38"/>
              <a:gd name="T28" fmla="*/ 2147483647 w 31"/>
              <a:gd name="T29" fmla="*/ 2147483647 h 38"/>
              <a:gd name="T30" fmla="*/ 2147483647 w 31"/>
              <a:gd name="T31" fmla="*/ 2147483647 h 38"/>
              <a:gd name="T32" fmla="*/ 2147483647 w 31"/>
              <a:gd name="T33" fmla="*/ 2147483647 h 38"/>
              <a:gd name="T34" fmla="*/ 2147483647 w 31"/>
              <a:gd name="T35" fmla="*/ 2147483647 h 38"/>
              <a:gd name="T36" fmla="*/ 2147483647 w 31"/>
              <a:gd name="T37" fmla="*/ 2147483647 h 38"/>
              <a:gd name="T38" fmla="*/ 2147483647 w 31"/>
              <a:gd name="T39" fmla="*/ 214748364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38"/>
              <a:gd name="T62" fmla="*/ 31 w 31"/>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38">
                <a:moveTo>
                  <a:pt x="31" y="35"/>
                </a:moveTo>
                <a:cubicBezTo>
                  <a:pt x="31" y="37"/>
                  <a:pt x="30" y="38"/>
                  <a:pt x="28" y="38"/>
                </a:cubicBezTo>
                <a:cubicBezTo>
                  <a:pt x="3" y="38"/>
                  <a:pt x="3" y="38"/>
                  <a:pt x="3" y="38"/>
                </a:cubicBezTo>
                <a:cubicBezTo>
                  <a:pt x="1" y="38"/>
                  <a:pt x="0" y="37"/>
                  <a:pt x="0" y="35"/>
                </a:cubicBezTo>
                <a:cubicBezTo>
                  <a:pt x="0" y="20"/>
                  <a:pt x="0" y="20"/>
                  <a:pt x="0" y="20"/>
                </a:cubicBezTo>
                <a:cubicBezTo>
                  <a:pt x="0" y="18"/>
                  <a:pt x="1" y="17"/>
                  <a:pt x="3" y="17"/>
                </a:cubicBezTo>
                <a:cubicBezTo>
                  <a:pt x="4" y="17"/>
                  <a:pt x="4" y="17"/>
                  <a:pt x="4" y="17"/>
                </a:cubicBezTo>
                <a:cubicBezTo>
                  <a:pt x="4" y="12"/>
                  <a:pt x="4" y="12"/>
                  <a:pt x="4" y="12"/>
                </a:cubicBezTo>
                <a:cubicBezTo>
                  <a:pt x="4" y="5"/>
                  <a:pt x="9" y="0"/>
                  <a:pt x="16" y="0"/>
                </a:cubicBezTo>
                <a:cubicBezTo>
                  <a:pt x="22" y="0"/>
                  <a:pt x="28" y="5"/>
                  <a:pt x="28" y="12"/>
                </a:cubicBezTo>
                <a:cubicBezTo>
                  <a:pt x="28" y="17"/>
                  <a:pt x="28" y="17"/>
                  <a:pt x="28" y="17"/>
                </a:cubicBezTo>
                <a:cubicBezTo>
                  <a:pt x="28" y="17"/>
                  <a:pt x="28" y="17"/>
                  <a:pt x="28" y="17"/>
                </a:cubicBezTo>
                <a:cubicBezTo>
                  <a:pt x="30" y="17"/>
                  <a:pt x="31" y="18"/>
                  <a:pt x="31" y="20"/>
                </a:cubicBezTo>
                <a:lnTo>
                  <a:pt x="31" y="35"/>
                </a:lnTo>
                <a:close/>
                <a:moveTo>
                  <a:pt x="22" y="17"/>
                </a:moveTo>
                <a:cubicBezTo>
                  <a:pt x="22" y="12"/>
                  <a:pt x="22" y="12"/>
                  <a:pt x="22" y="12"/>
                </a:cubicBezTo>
                <a:cubicBezTo>
                  <a:pt x="22" y="8"/>
                  <a:pt x="19" y="5"/>
                  <a:pt x="16" y="5"/>
                </a:cubicBezTo>
                <a:cubicBezTo>
                  <a:pt x="12" y="5"/>
                  <a:pt x="9" y="8"/>
                  <a:pt x="9" y="12"/>
                </a:cubicBezTo>
                <a:cubicBezTo>
                  <a:pt x="9" y="17"/>
                  <a:pt x="9" y="17"/>
                  <a:pt x="9" y="17"/>
                </a:cubicBezTo>
                <a:lnTo>
                  <a:pt x="22"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5" name="稻壳儿小白白(http://dwz.cn/Wu2UP)"/>
          <p:cNvSpPr>
            <a:spLocks/>
          </p:cNvSpPr>
          <p:nvPr/>
        </p:nvSpPr>
        <p:spPr bwMode="auto">
          <a:xfrm>
            <a:off x="3270250" y="3217863"/>
            <a:ext cx="138113" cy="315912"/>
          </a:xfrm>
          <a:custGeom>
            <a:avLst/>
            <a:gdLst>
              <a:gd name="T0" fmla="*/ 2147483647 w 21"/>
              <a:gd name="T1" fmla="*/ 2147483647 h 47"/>
              <a:gd name="T2" fmla="*/ 2147483647 w 21"/>
              <a:gd name="T3" fmla="*/ 2147483647 h 47"/>
              <a:gd name="T4" fmla="*/ 2147483647 w 21"/>
              <a:gd name="T5" fmla="*/ 2147483647 h 47"/>
              <a:gd name="T6" fmla="*/ 2147483647 w 21"/>
              <a:gd name="T7" fmla="*/ 2147483647 h 47"/>
              <a:gd name="T8" fmla="*/ 0 w 21"/>
              <a:gd name="T9" fmla="*/ 2147483647 h 47"/>
              <a:gd name="T10" fmla="*/ 0 w 21"/>
              <a:gd name="T11" fmla="*/ 2147483647 h 47"/>
              <a:gd name="T12" fmla="*/ 2147483647 w 21"/>
              <a:gd name="T13" fmla="*/ 2147483647 h 47"/>
              <a:gd name="T14" fmla="*/ 2147483647 w 21"/>
              <a:gd name="T15" fmla="*/ 2147483647 h 47"/>
              <a:gd name="T16" fmla="*/ 2147483647 w 21"/>
              <a:gd name="T17" fmla="*/ 2147483647 h 47"/>
              <a:gd name="T18" fmla="*/ 2147483647 w 21"/>
              <a:gd name="T19" fmla="*/ 0 h 47"/>
              <a:gd name="T20" fmla="*/ 2147483647 w 21"/>
              <a:gd name="T21" fmla="*/ 0 h 47"/>
              <a:gd name="T22" fmla="*/ 2147483647 w 21"/>
              <a:gd name="T23" fmla="*/ 2147483647 h 47"/>
              <a:gd name="T24" fmla="*/ 2147483647 w 21"/>
              <a:gd name="T25" fmla="*/ 2147483647 h 47"/>
              <a:gd name="T26" fmla="*/ 2147483647 w 21"/>
              <a:gd name="T27" fmla="*/ 2147483647 h 47"/>
              <a:gd name="T28" fmla="*/ 2147483647 w 21"/>
              <a:gd name="T29" fmla="*/ 2147483647 h 47"/>
              <a:gd name="T30" fmla="*/ 2147483647 w 21"/>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47"/>
              <a:gd name="T50" fmla="*/ 21 w 21"/>
              <a:gd name="T51" fmla="*/ 47 h 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47">
                <a:moveTo>
                  <a:pt x="21" y="36"/>
                </a:moveTo>
                <a:cubicBezTo>
                  <a:pt x="11" y="46"/>
                  <a:pt x="11" y="46"/>
                  <a:pt x="11" y="46"/>
                </a:cubicBezTo>
                <a:cubicBezTo>
                  <a:pt x="11" y="46"/>
                  <a:pt x="11" y="47"/>
                  <a:pt x="11" y="47"/>
                </a:cubicBezTo>
                <a:cubicBezTo>
                  <a:pt x="10" y="47"/>
                  <a:pt x="10" y="46"/>
                  <a:pt x="10" y="46"/>
                </a:cubicBezTo>
                <a:cubicBezTo>
                  <a:pt x="0" y="36"/>
                  <a:pt x="0" y="36"/>
                  <a:pt x="0" y="36"/>
                </a:cubicBezTo>
                <a:cubicBezTo>
                  <a:pt x="0" y="36"/>
                  <a:pt x="0" y="35"/>
                  <a:pt x="0" y="35"/>
                </a:cubicBezTo>
                <a:cubicBezTo>
                  <a:pt x="0" y="35"/>
                  <a:pt x="1" y="35"/>
                  <a:pt x="1" y="35"/>
                </a:cubicBezTo>
                <a:cubicBezTo>
                  <a:pt x="7" y="35"/>
                  <a:pt x="7" y="35"/>
                  <a:pt x="7" y="35"/>
                </a:cubicBezTo>
                <a:cubicBezTo>
                  <a:pt x="7" y="1"/>
                  <a:pt x="7" y="1"/>
                  <a:pt x="7" y="1"/>
                </a:cubicBezTo>
                <a:cubicBezTo>
                  <a:pt x="7" y="1"/>
                  <a:pt x="7" y="0"/>
                  <a:pt x="8" y="0"/>
                </a:cubicBezTo>
                <a:cubicBezTo>
                  <a:pt x="13" y="0"/>
                  <a:pt x="13" y="0"/>
                  <a:pt x="13" y="0"/>
                </a:cubicBezTo>
                <a:cubicBezTo>
                  <a:pt x="14" y="0"/>
                  <a:pt x="14" y="1"/>
                  <a:pt x="14" y="1"/>
                </a:cubicBezTo>
                <a:cubicBezTo>
                  <a:pt x="14" y="35"/>
                  <a:pt x="14" y="35"/>
                  <a:pt x="14" y="35"/>
                </a:cubicBezTo>
                <a:cubicBezTo>
                  <a:pt x="20" y="35"/>
                  <a:pt x="20" y="35"/>
                  <a:pt x="20" y="35"/>
                </a:cubicBezTo>
                <a:cubicBezTo>
                  <a:pt x="20" y="35"/>
                  <a:pt x="21" y="35"/>
                  <a:pt x="21" y="35"/>
                </a:cubicBezTo>
                <a:cubicBezTo>
                  <a:pt x="21" y="35"/>
                  <a:pt x="21" y="36"/>
                  <a:pt x="21"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6" name="稻壳儿小白白(http://dwz.cn/Wu2UP)"/>
          <p:cNvSpPr>
            <a:spLocks/>
          </p:cNvSpPr>
          <p:nvPr/>
        </p:nvSpPr>
        <p:spPr bwMode="auto">
          <a:xfrm>
            <a:off x="3187700" y="3806825"/>
            <a:ext cx="317500" cy="136525"/>
          </a:xfrm>
          <a:custGeom>
            <a:avLst/>
            <a:gdLst>
              <a:gd name="T0" fmla="*/ 2147483647 w 47"/>
              <a:gd name="T1" fmla="*/ 2147483647 h 20"/>
              <a:gd name="T2" fmla="*/ 2147483647 w 47"/>
              <a:gd name="T3" fmla="*/ 2147483647 h 20"/>
              <a:gd name="T4" fmla="*/ 2147483647 w 47"/>
              <a:gd name="T5" fmla="*/ 2147483647 h 20"/>
              <a:gd name="T6" fmla="*/ 2147483647 w 47"/>
              <a:gd name="T7" fmla="*/ 2147483647 h 20"/>
              <a:gd name="T8" fmla="*/ 2147483647 w 47"/>
              <a:gd name="T9" fmla="*/ 2147483647 h 20"/>
              <a:gd name="T10" fmla="*/ 2147483647 w 47"/>
              <a:gd name="T11" fmla="*/ 2147483647 h 20"/>
              <a:gd name="T12" fmla="*/ 0 w 47"/>
              <a:gd name="T13" fmla="*/ 2147483647 h 20"/>
              <a:gd name="T14" fmla="*/ 0 w 47"/>
              <a:gd name="T15" fmla="*/ 2147483647 h 20"/>
              <a:gd name="T16" fmla="*/ 0 w 47"/>
              <a:gd name="T17" fmla="*/ 2147483647 h 20"/>
              <a:gd name="T18" fmla="*/ 2147483647 w 47"/>
              <a:gd name="T19" fmla="*/ 0 h 20"/>
              <a:gd name="T20" fmla="*/ 2147483647 w 47"/>
              <a:gd name="T21" fmla="*/ 0 h 20"/>
              <a:gd name="T22" fmla="*/ 2147483647 w 47"/>
              <a:gd name="T23" fmla="*/ 0 h 20"/>
              <a:gd name="T24" fmla="*/ 2147483647 w 47"/>
              <a:gd name="T25" fmla="*/ 2147483647 h 20"/>
              <a:gd name="T26" fmla="*/ 2147483647 w 47"/>
              <a:gd name="T27" fmla="*/ 2147483647 h 20"/>
              <a:gd name="T28" fmla="*/ 2147483647 w 47"/>
              <a:gd name="T29" fmla="*/ 2147483647 h 20"/>
              <a:gd name="T30" fmla="*/ 2147483647 w 47"/>
              <a:gd name="T31" fmla="*/ 2147483647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
              <a:gd name="T49" fmla="*/ 0 h 20"/>
              <a:gd name="T50" fmla="*/ 47 w 47"/>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 h="20">
                <a:moveTo>
                  <a:pt x="47" y="12"/>
                </a:moveTo>
                <a:cubicBezTo>
                  <a:pt x="47" y="13"/>
                  <a:pt x="46" y="13"/>
                  <a:pt x="46" y="13"/>
                </a:cubicBezTo>
                <a:cubicBezTo>
                  <a:pt x="12" y="13"/>
                  <a:pt x="12" y="13"/>
                  <a:pt x="12" y="13"/>
                </a:cubicBezTo>
                <a:cubicBezTo>
                  <a:pt x="12" y="19"/>
                  <a:pt x="12" y="19"/>
                  <a:pt x="12" y="19"/>
                </a:cubicBezTo>
                <a:cubicBezTo>
                  <a:pt x="12" y="20"/>
                  <a:pt x="12" y="20"/>
                  <a:pt x="12" y="20"/>
                </a:cubicBezTo>
                <a:cubicBezTo>
                  <a:pt x="11" y="20"/>
                  <a:pt x="11" y="20"/>
                  <a:pt x="11" y="20"/>
                </a:cubicBezTo>
                <a:cubicBezTo>
                  <a:pt x="0" y="11"/>
                  <a:pt x="0" y="11"/>
                  <a:pt x="0" y="11"/>
                </a:cubicBezTo>
                <a:cubicBezTo>
                  <a:pt x="0" y="10"/>
                  <a:pt x="0" y="10"/>
                  <a:pt x="0" y="10"/>
                </a:cubicBezTo>
                <a:cubicBezTo>
                  <a:pt x="0" y="10"/>
                  <a:pt x="0" y="9"/>
                  <a:pt x="0" y="9"/>
                </a:cubicBezTo>
                <a:cubicBezTo>
                  <a:pt x="11" y="0"/>
                  <a:pt x="11" y="0"/>
                  <a:pt x="11" y="0"/>
                </a:cubicBezTo>
                <a:cubicBezTo>
                  <a:pt x="11" y="0"/>
                  <a:pt x="11" y="0"/>
                  <a:pt x="12" y="0"/>
                </a:cubicBezTo>
                <a:cubicBezTo>
                  <a:pt x="12" y="0"/>
                  <a:pt x="12" y="0"/>
                  <a:pt x="12" y="0"/>
                </a:cubicBezTo>
                <a:cubicBezTo>
                  <a:pt x="12" y="6"/>
                  <a:pt x="12" y="6"/>
                  <a:pt x="12" y="6"/>
                </a:cubicBezTo>
                <a:cubicBezTo>
                  <a:pt x="46" y="6"/>
                  <a:pt x="46" y="6"/>
                  <a:pt x="46" y="6"/>
                </a:cubicBezTo>
                <a:cubicBezTo>
                  <a:pt x="46" y="6"/>
                  <a:pt x="47" y="7"/>
                  <a:pt x="47" y="7"/>
                </a:cubicBez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7" name="稻壳儿小白白(http://dwz.cn/Wu2UP)"/>
          <p:cNvSpPr>
            <a:spLocks/>
          </p:cNvSpPr>
          <p:nvPr/>
        </p:nvSpPr>
        <p:spPr bwMode="auto">
          <a:xfrm>
            <a:off x="3181350" y="4297363"/>
            <a:ext cx="309563" cy="141287"/>
          </a:xfrm>
          <a:custGeom>
            <a:avLst/>
            <a:gdLst>
              <a:gd name="T0" fmla="*/ 2147483647 w 46"/>
              <a:gd name="T1" fmla="*/ 2147483647 h 21"/>
              <a:gd name="T2" fmla="*/ 2147483647 w 46"/>
              <a:gd name="T3" fmla="*/ 2147483647 h 21"/>
              <a:gd name="T4" fmla="*/ 2147483647 w 46"/>
              <a:gd name="T5" fmla="*/ 2147483647 h 21"/>
              <a:gd name="T6" fmla="*/ 2147483647 w 46"/>
              <a:gd name="T7" fmla="*/ 2147483647 h 21"/>
              <a:gd name="T8" fmla="*/ 2147483647 w 46"/>
              <a:gd name="T9" fmla="*/ 2147483647 h 21"/>
              <a:gd name="T10" fmla="*/ 0 w 46"/>
              <a:gd name="T11" fmla="*/ 2147483647 h 21"/>
              <a:gd name="T12" fmla="*/ 0 w 46"/>
              <a:gd name="T13" fmla="*/ 2147483647 h 21"/>
              <a:gd name="T14" fmla="*/ 0 w 46"/>
              <a:gd name="T15" fmla="*/ 2147483647 h 21"/>
              <a:gd name="T16" fmla="*/ 0 w 46"/>
              <a:gd name="T17" fmla="*/ 2147483647 h 21"/>
              <a:gd name="T18" fmla="*/ 2147483647 w 46"/>
              <a:gd name="T19" fmla="*/ 2147483647 h 21"/>
              <a:gd name="T20" fmla="*/ 2147483647 w 46"/>
              <a:gd name="T21" fmla="*/ 2147483647 h 21"/>
              <a:gd name="T22" fmla="*/ 2147483647 w 46"/>
              <a:gd name="T23" fmla="*/ 0 h 21"/>
              <a:gd name="T24" fmla="*/ 2147483647 w 46"/>
              <a:gd name="T25" fmla="*/ 0 h 21"/>
              <a:gd name="T26" fmla="*/ 2147483647 w 46"/>
              <a:gd name="T27" fmla="*/ 2147483647 h 21"/>
              <a:gd name="T28" fmla="*/ 2147483647 w 46"/>
              <a:gd name="T29" fmla="*/ 2147483647 h 21"/>
              <a:gd name="T30" fmla="*/ 2147483647 w 46"/>
              <a:gd name="T31" fmla="*/ 2147483647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21"/>
              <a:gd name="T50" fmla="*/ 46 w 46"/>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21">
                <a:moveTo>
                  <a:pt x="46" y="11"/>
                </a:moveTo>
                <a:cubicBezTo>
                  <a:pt x="35" y="21"/>
                  <a:pt x="35" y="21"/>
                  <a:pt x="35" y="21"/>
                </a:cubicBezTo>
                <a:cubicBezTo>
                  <a:pt x="35" y="21"/>
                  <a:pt x="35" y="21"/>
                  <a:pt x="34" y="21"/>
                </a:cubicBezTo>
                <a:cubicBezTo>
                  <a:pt x="34" y="21"/>
                  <a:pt x="34" y="20"/>
                  <a:pt x="34" y="20"/>
                </a:cubicBezTo>
                <a:cubicBezTo>
                  <a:pt x="34" y="14"/>
                  <a:pt x="34" y="14"/>
                  <a:pt x="34" y="14"/>
                </a:cubicBezTo>
                <a:cubicBezTo>
                  <a:pt x="0" y="14"/>
                  <a:pt x="0" y="14"/>
                  <a:pt x="0" y="14"/>
                </a:cubicBezTo>
                <a:cubicBezTo>
                  <a:pt x="0" y="14"/>
                  <a:pt x="0" y="14"/>
                  <a:pt x="0" y="13"/>
                </a:cubicBezTo>
                <a:cubicBezTo>
                  <a:pt x="0" y="8"/>
                  <a:pt x="0" y="8"/>
                  <a:pt x="0" y="8"/>
                </a:cubicBezTo>
                <a:cubicBezTo>
                  <a:pt x="0" y="7"/>
                  <a:pt x="0" y="7"/>
                  <a:pt x="0" y="7"/>
                </a:cubicBezTo>
                <a:cubicBezTo>
                  <a:pt x="34" y="7"/>
                  <a:pt x="34" y="7"/>
                  <a:pt x="34" y="7"/>
                </a:cubicBezTo>
                <a:cubicBezTo>
                  <a:pt x="34" y="1"/>
                  <a:pt x="34" y="1"/>
                  <a:pt x="34" y="1"/>
                </a:cubicBezTo>
                <a:cubicBezTo>
                  <a:pt x="34" y="1"/>
                  <a:pt x="34" y="0"/>
                  <a:pt x="34" y="0"/>
                </a:cubicBezTo>
                <a:cubicBezTo>
                  <a:pt x="35" y="0"/>
                  <a:pt x="35" y="0"/>
                  <a:pt x="35" y="0"/>
                </a:cubicBezTo>
                <a:cubicBezTo>
                  <a:pt x="46" y="10"/>
                  <a:pt x="46" y="10"/>
                  <a:pt x="46" y="10"/>
                </a:cubicBezTo>
                <a:cubicBezTo>
                  <a:pt x="46" y="10"/>
                  <a:pt x="46" y="10"/>
                  <a:pt x="46" y="10"/>
                </a:cubicBezTo>
                <a:cubicBezTo>
                  <a:pt x="46" y="11"/>
                  <a:pt x="46" y="11"/>
                  <a:pt x="46"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8" name="稻壳儿小白白(http://dwz.cn/Wu2UP)"/>
          <p:cNvSpPr>
            <a:spLocks/>
          </p:cNvSpPr>
          <p:nvPr/>
        </p:nvSpPr>
        <p:spPr bwMode="auto">
          <a:xfrm>
            <a:off x="3270250" y="4713288"/>
            <a:ext cx="138113" cy="309562"/>
          </a:xfrm>
          <a:custGeom>
            <a:avLst/>
            <a:gdLst>
              <a:gd name="T0" fmla="*/ 2147483647 w 21"/>
              <a:gd name="T1" fmla="*/ 2147483647 h 46"/>
              <a:gd name="T2" fmla="*/ 2147483647 w 21"/>
              <a:gd name="T3" fmla="*/ 2147483647 h 46"/>
              <a:gd name="T4" fmla="*/ 2147483647 w 21"/>
              <a:gd name="T5" fmla="*/ 2147483647 h 46"/>
              <a:gd name="T6" fmla="*/ 2147483647 w 21"/>
              <a:gd name="T7" fmla="*/ 2147483647 h 46"/>
              <a:gd name="T8" fmla="*/ 2147483647 w 21"/>
              <a:gd name="T9" fmla="*/ 2147483647 h 46"/>
              <a:gd name="T10" fmla="*/ 2147483647 w 21"/>
              <a:gd name="T11" fmla="*/ 2147483647 h 46"/>
              <a:gd name="T12" fmla="*/ 2147483647 w 21"/>
              <a:gd name="T13" fmla="*/ 2147483647 h 46"/>
              <a:gd name="T14" fmla="*/ 2147483647 w 21"/>
              <a:gd name="T15" fmla="*/ 2147483647 h 46"/>
              <a:gd name="T16" fmla="*/ 0 w 21"/>
              <a:gd name="T17" fmla="*/ 2147483647 h 46"/>
              <a:gd name="T18" fmla="*/ 0 w 21"/>
              <a:gd name="T19" fmla="*/ 2147483647 h 46"/>
              <a:gd name="T20" fmla="*/ 2147483647 w 21"/>
              <a:gd name="T21" fmla="*/ 0 h 46"/>
              <a:gd name="T22" fmla="*/ 2147483647 w 21"/>
              <a:gd name="T23" fmla="*/ 0 h 46"/>
              <a:gd name="T24" fmla="*/ 2147483647 w 21"/>
              <a:gd name="T25" fmla="*/ 0 h 46"/>
              <a:gd name="T26" fmla="*/ 2147483647 w 21"/>
              <a:gd name="T27" fmla="*/ 2147483647 h 46"/>
              <a:gd name="T28" fmla="*/ 2147483647 w 21"/>
              <a:gd name="T29" fmla="*/ 2147483647 h 46"/>
              <a:gd name="T30" fmla="*/ 2147483647 w 21"/>
              <a:gd name="T31" fmla="*/ 2147483647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46"/>
              <a:gd name="T50" fmla="*/ 21 w 21"/>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46">
                <a:moveTo>
                  <a:pt x="20" y="12"/>
                </a:moveTo>
                <a:cubicBezTo>
                  <a:pt x="14" y="12"/>
                  <a:pt x="14" y="12"/>
                  <a:pt x="14" y="12"/>
                </a:cubicBezTo>
                <a:cubicBezTo>
                  <a:pt x="14" y="45"/>
                  <a:pt x="14" y="45"/>
                  <a:pt x="14" y="45"/>
                </a:cubicBezTo>
                <a:cubicBezTo>
                  <a:pt x="14" y="46"/>
                  <a:pt x="14" y="46"/>
                  <a:pt x="13" y="46"/>
                </a:cubicBezTo>
                <a:cubicBezTo>
                  <a:pt x="8" y="46"/>
                  <a:pt x="8" y="46"/>
                  <a:pt x="8" y="46"/>
                </a:cubicBezTo>
                <a:cubicBezTo>
                  <a:pt x="7" y="46"/>
                  <a:pt x="7" y="46"/>
                  <a:pt x="7" y="45"/>
                </a:cubicBezTo>
                <a:cubicBezTo>
                  <a:pt x="7" y="12"/>
                  <a:pt x="7" y="12"/>
                  <a:pt x="7" y="12"/>
                </a:cubicBezTo>
                <a:cubicBezTo>
                  <a:pt x="1" y="12"/>
                  <a:pt x="1" y="12"/>
                  <a:pt x="1" y="12"/>
                </a:cubicBezTo>
                <a:cubicBezTo>
                  <a:pt x="1" y="12"/>
                  <a:pt x="0" y="12"/>
                  <a:pt x="0" y="11"/>
                </a:cubicBezTo>
                <a:cubicBezTo>
                  <a:pt x="0" y="11"/>
                  <a:pt x="0" y="11"/>
                  <a:pt x="0" y="10"/>
                </a:cubicBezTo>
                <a:cubicBezTo>
                  <a:pt x="10" y="0"/>
                  <a:pt x="10" y="0"/>
                  <a:pt x="10" y="0"/>
                </a:cubicBezTo>
                <a:cubicBezTo>
                  <a:pt x="10" y="0"/>
                  <a:pt x="10" y="0"/>
                  <a:pt x="10" y="0"/>
                </a:cubicBezTo>
                <a:cubicBezTo>
                  <a:pt x="11" y="0"/>
                  <a:pt x="11" y="0"/>
                  <a:pt x="11" y="0"/>
                </a:cubicBezTo>
                <a:cubicBezTo>
                  <a:pt x="21" y="10"/>
                  <a:pt x="21" y="10"/>
                  <a:pt x="21" y="10"/>
                </a:cubicBezTo>
                <a:cubicBezTo>
                  <a:pt x="21" y="11"/>
                  <a:pt x="21" y="11"/>
                  <a:pt x="21" y="11"/>
                </a:cubicBezTo>
                <a:cubicBezTo>
                  <a:pt x="21" y="12"/>
                  <a:pt x="20" y="12"/>
                  <a:pt x="2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59" name="稻壳儿小白白(http://dwz.cn/Wu2UP)"/>
          <p:cNvSpPr>
            <a:spLocks noEditPoints="1"/>
          </p:cNvSpPr>
          <p:nvPr/>
        </p:nvSpPr>
        <p:spPr bwMode="auto">
          <a:xfrm>
            <a:off x="3195638" y="5197475"/>
            <a:ext cx="295275" cy="295275"/>
          </a:xfrm>
          <a:custGeom>
            <a:avLst/>
            <a:gdLst>
              <a:gd name="T0" fmla="*/ 2147483647 w 44"/>
              <a:gd name="T1" fmla="*/ 2147483647 h 44"/>
              <a:gd name="T2" fmla="*/ 2147483647 w 44"/>
              <a:gd name="T3" fmla="*/ 2147483647 h 44"/>
              <a:gd name="T4" fmla="*/ 2147483647 w 44"/>
              <a:gd name="T5" fmla="*/ 2147483647 h 44"/>
              <a:gd name="T6" fmla="*/ 2147483647 w 44"/>
              <a:gd name="T7" fmla="*/ 2147483647 h 44"/>
              <a:gd name="T8" fmla="*/ 0 w 44"/>
              <a:gd name="T9" fmla="*/ 2147483647 h 44"/>
              <a:gd name="T10" fmla="*/ 0 w 44"/>
              <a:gd name="T11" fmla="*/ 2147483647 h 44"/>
              <a:gd name="T12" fmla="*/ 0 w 44"/>
              <a:gd name="T13" fmla="*/ 2147483647 h 44"/>
              <a:gd name="T14" fmla="*/ 2147483647 w 44"/>
              <a:gd name="T15" fmla="*/ 2147483647 h 44"/>
              <a:gd name="T16" fmla="*/ 2147483647 w 44"/>
              <a:gd name="T17" fmla="*/ 0 h 44"/>
              <a:gd name="T18" fmla="*/ 2147483647 w 44"/>
              <a:gd name="T19" fmla="*/ 2147483647 h 44"/>
              <a:gd name="T20" fmla="*/ 2147483647 w 44"/>
              <a:gd name="T21" fmla="*/ 2147483647 h 44"/>
              <a:gd name="T22" fmla="*/ 2147483647 w 44"/>
              <a:gd name="T23" fmla="*/ 2147483647 h 44"/>
              <a:gd name="T24" fmla="*/ 2147483647 w 44"/>
              <a:gd name="T25" fmla="*/ 2147483647 h 44"/>
              <a:gd name="T26" fmla="*/ 2147483647 w 44"/>
              <a:gd name="T27" fmla="*/ 2147483647 h 44"/>
              <a:gd name="T28" fmla="*/ 2147483647 w 44"/>
              <a:gd name="T29" fmla="*/ 2147483647 h 44"/>
              <a:gd name="T30" fmla="*/ 2147483647 w 44"/>
              <a:gd name="T31" fmla="*/ 2147483647 h 44"/>
              <a:gd name="T32" fmla="*/ 2147483647 w 44"/>
              <a:gd name="T33" fmla="*/ 2147483647 h 44"/>
              <a:gd name="T34" fmla="*/ 2147483647 w 44"/>
              <a:gd name="T35" fmla="*/ 2147483647 h 44"/>
              <a:gd name="T36" fmla="*/ 2147483647 w 44"/>
              <a:gd name="T37" fmla="*/ 2147483647 h 44"/>
              <a:gd name="T38" fmla="*/ 2147483647 w 44"/>
              <a:gd name="T39" fmla="*/ 0 h 44"/>
              <a:gd name="T40" fmla="*/ 2147483647 w 44"/>
              <a:gd name="T41" fmla="*/ 2147483647 h 44"/>
              <a:gd name="T42" fmla="*/ 2147483647 w 44"/>
              <a:gd name="T43" fmla="*/ 2147483647 h 44"/>
              <a:gd name="T44" fmla="*/ 2147483647 w 44"/>
              <a:gd name="T45" fmla="*/ 2147483647 h 44"/>
              <a:gd name="T46" fmla="*/ 2147483647 w 44"/>
              <a:gd name="T47" fmla="*/ 2147483647 h 44"/>
              <a:gd name="T48" fmla="*/ 2147483647 w 44"/>
              <a:gd name="T49" fmla="*/ 2147483647 h 44"/>
              <a:gd name="T50" fmla="*/ 2147483647 w 44"/>
              <a:gd name="T51" fmla="*/ 2147483647 h 44"/>
              <a:gd name="T52" fmla="*/ 2147483647 w 44"/>
              <a:gd name="T53" fmla="*/ 2147483647 h 44"/>
              <a:gd name="T54" fmla="*/ 2147483647 w 44"/>
              <a:gd name="T55" fmla="*/ 2147483647 h 44"/>
              <a:gd name="T56" fmla="*/ 2147483647 w 44"/>
              <a:gd name="T57" fmla="*/ 2147483647 h 44"/>
              <a:gd name="T58" fmla="*/ 2147483647 w 44"/>
              <a:gd name="T59" fmla="*/ 2147483647 h 44"/>
              <a:gd name="T60" fmla="*/ 2147483647 w 44"/>
              <a:gd name="T61" fmla="*/ 2147483647 h 44"/>
              <a:gd name="T62" fmla="*/ 2147483647 w 44"/>
              <a:gd name="T63" fmla="*/ 2147483647 h 44"/>
              <a:gd name="T64" fmla="*/ 2147483647 w 44"/>
              <a:gd name="T65" fmla="*/ 2147483647 h 44"/>
              <a:gd name="T66" fmla="*/ 2147483647 w 44"/>
              <a:gd name="T67" fmla="*/ 2147483647 h 44"/>
              <a:gd name="T68" fmla="*/ 2147483647 w 44"/>
              <a:gd name="T69" fmla="*/ 2147483647 h 44"/>
              <a:gd name="T70" fmla="*/ 2147483647 w 44"/>
              <a:gd name="T71" fmla="*/ 2147483647 h 44"/>
              <a:gd name="T72" fmla="*/ 2147483647 w 44"/>
              <a:gd name="T73" fmla="*/ 2147483647 h 44"/>
              <a:gd name="T74" fmla="*/ 2147483647 w 44"/>
              <a:gd name="T75" fmla="*/ 0 h 44"/>
              <a:gd name="T76" fmla="*/ 2147483647 w 44"/>
              <a:gd name="T77" fmla="*/ 2147483647 h 44"/>
              <a:gd name="T78" fmla="*/ 2147483647 w 44"/>
              <a:gd name="T79" fmla="*/ 2147483647 h 44"/>
              <a:gd name="T80" fmla="*/ 2147483647 w 44"/>
              <a:gd name="T81" fmla="*/ 2147483647 h 44"/>
              <a:gd name="T82" fmla="*/ 2147483647 w 44"/>
              <a:gd name="T83" fmla="*/ 2147483647 h 44"/>
              <a:gd name="T84" fmla="*/ 2147483647 w 44"/>
              <a:gd name="T85" fmla="*/ 2147483647 h 44"/>
              <a:gd name="T86" fmla="*/ 2147483647 w 44"/>
              <a:gd name="T87" fmla="*/ 2147483647 h 44"/>
              <a:gd name="T88" fmla="*/ 2147483647 w 44"/>
              <a:gd name="T89" fmla="*/ 2147483647 h 44"/>
              <a:gd name="T90" fmla="*/ 2147483647 w 44"/>
              <a:gd name="T91" fmla="*/ 2147483647 h 44"/>
              <a:gd name="T92" fmla="*/ 2147483647 w 44"/>
              <a:gd name="T93" fmla="*/ 2147483647 h 44"/>
              <a:gd name="T94" fmla="*/ 2147483647 w 44"/>
              <a:gd name="T95" fmla="*/ 2147483647 h 44"/>
              <a:gd name="T96" fmla="*/ 2147483647 w 44"/>
              <a:gd name="T97" fmla="*/ 2147483647 h 44"/>
              <a:gd name="T98" fmla="*/ 2147483647 w 44"/>
              <a:gd name="T99" fmla="*/ 2147483647 h 44"/>
              <a:gd name="T100" fmla="*/ 2147483647 w 44"/>
              <a:gd name="T101" fmla="*/ 2147483647 h 44"/>
              <a:gd name="T102" fmla="*/ 2147483647 w 44"/>
              <a:gd name="T103" fmla="*/ 2147483647 h 44"/>
              <a:gd name="T104" fmla="*/ 2147483647 w 44"/>
              <a:gd name="T105" fmla="*/ 2147483647 h 44"/>
              <a:gd name="T106" fmla="*/ 2147483647 w 44"/>
              <a:gd name="T107" fmla="*/ 2147483647 h 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4"/>
              <a:gd name="T163" fmla="*/ 0 h 44"/>
              <a:gd name="T164" fmla="*/ 44 w 44"/>
              <a:gd name="T165" fmla="*/ 44 h 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4" h="44">
                <a:moveTo>
                  <a:pt x="43" y="9"/>
                </a:moveTo>
                <a:cubicBezTo>
                  <a:pt x="8" y="43"/>
                  <a:pt x="8" y="43"/>
                  <a:pt x="8" y="43"/>
                </a:cubicBezTo>
                <a:cubicBezTo>
                  <a:pt x="8" y="43"/>
                  <a:pt x="7" y="44"/>
                  <a:pt x="7" y="44"/>
                </a:cubicBezTo>
                <a:cubicBezTo>
                  <a:pt x="6" y="44"/>
                  <a:pt x="6" y="43"/>
                  <a:pt x="6" y="43"/>
                </a:cubicBezTo>
                <a:cubicBezTo>
                  <a:pt x="0" y="38"/>
                  <a:pt x="0" y="38"/>
                  <a:pt x="0" y="38"/>
                </a:cubicBezTo>
                <a:cubicBezTo>
                  <a:pt x="0" y="37"/>
                  <a:pt x="0" y="37"/>
                  <a:pt x="0" y="37"/>
                </a:cubicBezTo>
                <a:cubicBezTo>
                  <a:pt x="0" y="36"/>
                  <a:pt x="0" y="36"/>
                  <a:pt x="0" y="35"/>
                </a:cubicBezTo>
                <a:cubicBezTo>
                  <a:pt x="35" y="1"/>
                  <a:pt x="35" y="1"/>
                  <a:pt x="35" y="1"/>
                </a:cubicBezTo>
                <a:cubicBezTo>
                  <a:pt x="35" y="1"/>
                  <a:pt x="36" y="0"/>
                  <a:pt x="36" y="0"/>
                </a:cubicBezTo>
                <a:cubicBezTo>
                  <a:pt x="37" y="0"/>
                  <a:pt x="37" y="1"/>
                  <a:pt x="37" y="1"/>
                </a:cubicBezTo>
                <a:cubicBezTo>
                  <a:pt x="43" y="6"/>
                  <a:pt x="43" y="6"/>
                  <a:pt x="43" y="6"/>
                </a:cubicBezTo>
                <a:cubicBezTo>
                  <a:pt x="43" y="6"/>
                  <a:pt x="43" y="7"/>
                  <a:pt x="43" y="7"/>
                </a:cubicBezTo>
                <a:cubicBezTo>
                  <a:pt x="43" y="8"/>
                  <a:pt x="43" y="8"/>
                  <a:pt x="43" y="9"/>
                </a:cubicBezTo>
                <a:close/>
                <a:moveTo>
                  <a:pt x="10" y="3"/>
                </a:moveTo>
                <a:cubicBezTo>
                  <a:pt x="7" y="4"/>
                  <a:pt x="7" y="4"/>
                  <a:pt x="7" y="4"/>
                </a:cubicBezTo>
                <a:cubicBezTo>
                  <a:pt x="6" y="7"/>
                  <a:pt x="6" y="7"/>
                  <a:pt x="6" y="7"/>
                </a:cubicBezTo>
                <a:cubicBezTo>
                  <a:pt x="5" y="4"/>
                  <a:pt x="5" y="4"/>
                  <a:pt x="5" y="4"/>
                </a:cubicBezTo>
                <a:cubicBezTo>
                  <a:pt x="3" y="3"/>
                  <a:pt x="3" y="3"/>
                  <a:pt x="3" y="3"/>
                </a:cubicBezTo>
                <a:cubicBezTo>
                  <a:pt x="5" y="2"/>
                  <a:pt x="5" y="2"/>
                  <a:pt x="5" y="2"/>
                </a:cubicBezTo>
                <a:cubicBezTo>
                  <a:pt x="6" y="0"/>
                  <a:pt x="6" y="0"/>
                  <a:pt x="6" y="0"/>
                </a:cubicBezTo>
                <a:cubicBezTo>
                  <a:pt x="7" y="2"/>
                  <a:pt x="7" y="2"/>
                  <a:pt x="7" y="2"/>
                </a:cubicBezTo>
                <a:lnTo>
                  <a:pt x="10" y="3"/>
                </a:lnTo>
                <a:close/>
                <a:moveTo>
                  <a:pt x="22" y="8"/>
                </a:moveTo>
                <a:cubicBezTo>
                  <a:pt x="16" y="10"/>
                  <a:pt x="16" y="10"/>
                  <a:pt x="16" y="10"/>
                </a:cubicBezTo>
                <a:cubicBezTo>
                  <a:pt x="15" y="15"/>
                  <a:pt x="15" y="15"/>
                  <a:pt x="15" y="15"/>
                </a:cubicBezTo>
                <a:cubicBezTo>
                  <a:pt x="13" y="10"/>
                  <a:pt x="13" y="10"/>
                  <a:pt x="13" y="10"/>
                </a:cubicBezTo>
                <a:cubicBezTo>
                  <a:pt x="8" y="8"/>
                  <a:pt x="8" y="8"/>
                  <a:pt x="8" y="8"/>
                </a:cubicBezTo>
                <a:cubicBezTo>
                  <a:pt x="13" y="7"/>
                  <a:pt x="13" y="7"/>
                  <a:pt x="13" y="7"/>
                </a:cubicBezTo>
                <a:cubicBezTo>
                  <a:pt x="15" y="1"/>
                  <a:pt x="15" y="1"/>
                  <a:pt x="15" y="1"/>
                </a:cubicBezTo>
                <a:cubicBezTo>
                  <a:pt x="16" y="7"/>
                  <a:pt x="16" y="7"/>
                  <a:pt x="16" y="7"/>
                </a:cubicBezTo>
                <a:lnTo>
                  <a:pt x="22" y="8"/>
                </a:lnTo>
                <a:close/>
                <a:moveTo>
                  <a:pt x="27" y="3"/>
                </a:moveTo>
                <a:cubicBezTo>
                  <a:pt x="24" y="4"/>
                  <a:pt x="24" y="4"/>
                  <a:pt x="24" y="4"/>
                </a:cubicBezTo>
                <a:cubicBezTo>
                  <a:pt x="23" y="7"/>
                  <a:pt x="23" y="7"/>
                  <a:pt x="23" y="7"/>
                </a:cubicBezTo>
                <a:cubicBezTo>
                  <a:pt x="22" y="4"/>
                  <a:pt x="22" y="4"/>
                  <a:pt x="22" y="4"/>
                </a:cubicBezTo>
                <a:cubicBezTo>
                  <a:pt x="20" y="3"/>
                  <a:pt x="20" y="3"/>
                  <a:pt x="20" y="3"/>
                </a:cubicBezTo>
                <a:cubicBezTo>
                  <a:pt x="22" y="2"/>
                  <a:pt x="22" y="2"/>
                  <a:pt x="22" y="2"/>
                </a:cubicBezTo>
                <a:cubicBezTo>
                  <a:pt x="23" y="0"/>
                  <a:pt x="23" y="0"/>
                  <a:pt x="23" y="0"/>
                </a:cubicBezTo>
                <a:cubicBezTo>
                  <a:pt x="24" y="2"/>
                  <a:pt x="24" y="2"/>
                  <a:pt x="24" y="2"/>
                </a:cubicBezTo>
                <a:lnTo>
                  <a:pt x="27" y="3"/>
                </a:lnTo>
                <a:close/>
                <a:moveTo>
                  <a:pt x="39" y="7"/>
                </a:moveTo>
                <a:cubicBezTo>
                  <a:pt x="36" y="4"/>
                  <a:pt x="36" y="4"/>
                  <a:pt x="36" y="4"/>
                </a:cubicBezTo>
                <a:cubicBezTo>
                  <a:pt x="28" y="12"/>
                  <a:pt x="28" y="12"/>
                  <a:pt x="28" y="12"/>
                </a:cubicBezTo>
                <a:cubicBezTo>
                  <a:pt x="31" y="15"/>
                  <a:pt x="31" y="15"/>
                  <a:pt x="31" y="15"/>
                </a:cubicBezTo>
                <a:lnTo>
                  <a:pt x="39" y="7"/>
                </a:lnTo>
                <a:close/>
                <a:moveTo>
                  <a:pt x="44" y="20"/>
                </a:moveTo>
                <a:cubicBezTo>
                  <a:pt x="41" y="21"/>
                  <a:pt x="41" y="21"/>
                  <a:pt x="41" y="21"/>
                </a:cubicBezTo>
                <a:cubicBezTo>
                  <a:pt x="40" y="24"/>
                  <a:pt x="40" y="24"/>
                  <a:pt x="40" y="24"/>
                </a:cubicBezTo>
                <a:cubicBezTo>
                  <a:pt x="40" y="21"/>
                  <a:pt x="40" y="21"/>
                  <a:pt x="40" y="21"/>
                </a:cubicBezTo>
                <a:cubicBezTo>
                  <a:pt x="37" y="20"/>
                  <a:pt x="37" y="20"/>
                  <a:pt x="37" y="20"/>
                </a:cubicBezTo>
                <a:cubicBezTo>
                  <a:pt x="40" y="19"/>
                  <a:pt x="40" y="19"/>
                  <a:pt x="40" y="19"/>
                </a:cubicBezTo>
                <a:cubicBezTo>
                  <a:pt x="40" y="17"/>
                  <a:pt x="40" y="17"/>
                  <a:pt x="40" y="17"/>
                </a:cubicBezTo>
                <a:cubicBezTo>
                  <a:pt x="41" y="19"/>
                  <a:pt x="41" y="19"/>
                  <a:pt x="41" y="19"/>
                </a:cubicBezTo>
                <a:lnTo>
                  <a:pt x="44"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0" name="稻壳儿小白白(http://dwz.cn/Wu2UP)"/>
          <p:cNvSpPr>
            <a:spLocks noEditPoints="1"/>
          </p:cNvSpPr>
          <p:nvPr/>
        </p:nvSpPr>
        <p:spPr bwMode="auto">
          <a:xfrm>
            <a:off x="4046538" y="1244600"/>
            <a:ext cx="255587" cy="295275"/>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2147483647 w 38"/>
              <a:gd name="T13" fmla="*/ 2147483647 h 44"/>
              <a:gd name="T14" fmla="*/ 2147483647 w 38"/>
              <a:gd name="T15" fmla="*/ 2147483647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2147483647 w 38"/>
              <a:gd name="T35" fmla="*/ 2147483647 h 44"/>
              <a:gd name="T36" fmla="*/ 2147483647 w 38"/>
              <a:gd name="T37" fmla="*/ 2147483647 h 44"/>
              <a:gd name="T38" fmla="*/ 2147483647 w 38"/>
              <a:gd name="T39" fmla="*/ 2147483647 h 44"/>
              <a:gd name="T40" fmla="*/ 2147483647 w 38"/>
              <a:gd name="T41" fmla="*/ 2147483647 h 44"/>
              <a:gd name="T42" fmla="*/ 2147483647 w 38"/>
              <a:gd name="T43" fmla="*/ 2147483647 h 44"/>
              <a:gd name="T44" fmla="*/ 2147483647 w 38"/>
              <a:gd name="T45" fmla="*/ 2147483647 h 44"/>
              <a:gd name="T46" fmla="*/ 2147483647 w 38"/>
              <a:gd name="T47" fmla="*/ 2147483647 h 44"/>
              <a:gd name="T48" fmla="*/ 2147483647 w 38"/>
              <a:gd name="T49" fmla="*/ 2147483647 h 44"/>
              <a:gd name="T50" fmla="*/ 2147483647 w 38"/>
              <a:gd name="T51" fmla="*/ 2147483647 h 44"/>
              <a:gd name="T52" fmla="*/ 2147483647 w 38"/>
              <a:gd name="T53" fmla="*/ 2147483647 h 44"/>
              <a:gd name="T54" fmla="*/ 2147483647 w 38"/>
              <a:gd name="T55" fmla="*/ 2147483647 h 44"/>
              <a:gd name="T56" fmla="*/ 2147483647 w 38"/>
              <a:gd name="T57" fmla="*/ 2147483647 h 44"/>
              <a:gd name="T58" fmla="*/ 2147483647 w 38"/>
              <a:gd name="T59" fmla="*/ 2147483647 h 44"/>
              <a:gd name="T60" fmla="*/ 2147483647 w 38"/>
              <a:gd name="T61" fmla="*/ 2147483647 h 44"/>
              <a:gd name="T62" fmla="*/ 2147483647 w 38"/>
              <a:gd name="T63" fmla="*/ 2147483647 h 44"/>
              <a:gd name="T64" fmla="*/ 2147483647 w 38"/>
              <a:gd name="T65" fmla="*/ 2147483647 h 44"/>
              <a:gd name="T66" fmla="*/ 2147483647 w 38"/>
              <a:gd name="T67" fmla="*/ 2147483647 h 44"/>
              <a:gd name="T68" fmla="*/ 2147483647 w 38"/>
              <a:gd name="T69" fmla="*/ 2147483647 h 44"/>
              <a:gd name="T70" fmla="*/ 2147483647 w 38"/>
              <a:gd name="T71" fmla="*/ 2147483647 h 44"/>
              <a:gd name="T72" fmla="*/ 2147483647 w 38"/>
              <a:gd name="T73" fmla="*/ 2147483647 h 44"/>
              <a:gd name="T74" fmla="*/ 2147483647 w 38"/>
              <a:gd name="T75" fmla="*/ 2147483647 h 44"/>
              <a:gd name="T76" fmla="*/ 2147483647 w 38"/>
              <a:gd name="T77" fmla="*/ 2147483647 h 44"/>
              <a:gd name="T78" fmla="*/ 2147483647 w 38"/>
              <a:gd name="T79" fmla="*/ 2147483647 h 44"/>
              <a:gd name="T80" fmla="*/ 2147483647 w 38"/>
              <a:gd name="T81" fmla="*/ 2147483647 h 44"/>
              <a:gd name="T82" fmla="*/ 2147483647 w 38"/>
              <a:gd name="T83" fmla="*/ 0 h 44"/>
              <a:gd name="T84" fmla="*/ 2147483647 w 38"/>
              <a:gd name="T85" fmla="*/ 2147483647 h 44"/>
              <a:gd name="T86" fmla="*/ 2147483647 w 38"/>
              <a:gd name="T87" fmla="*/ 2147483647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8"/>
              <a:gd name="T133" fmla="*/ 0 h 44"/>
              <a:gd name="T134" fmla="*/ 38 w 38"/>
              <a:gd name="T135" fmla="*/ 44 h 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8" h="44">
                <a:moveTo>
                  <a:pt x="28" y="19"/>
                </a:moveTo>
                <a:cubicBezTo>
                  <a:pt x="28" y="22"/>
                  <a:pt x="28" y="22"/>
                  <a:pt x="28" y="22"/>
                </a:cubicBezTo>
                <a:cubicBezTo>
                  <a:pt x="28" y="27"/>
                  <a:pt x="24" y="31"/>
                  <a:pt x="19" y="31"/>
                </a:cubicBezTo>
                <a:cubicBezTo>
                  <a:pt x="18" y="31"/>
                  <a:pt x="17" y="31"/>
                  <a:pt x="16" y="30"/>
                </a:cubicBezTo>
                <a:cubicBezTo>
                  <a:pt x="14" y="33"/>
                  <a:pt x="14" y="33"/>
                  <a:pt x="14" y="33"/>
                </a:cubicBezTo>
                <a:cubicBezTo>
                  <a:pt x="15" y="34"/>
                  <a:pt x="17" y="34"/>
                  <a:pt x="19" y="34"/>
                </a:cubicBezTo>
                <a:cubicBezTo>
                  <a:pt x="26" y="34"/>
                  <a:pt x="31" y="29"/>
                  <a:pt x="31" y="22"/>
                </a:cubicBezTo>
                <a:cubicBezTo>
                  <a:pt x="31" y="19"/>
                  <a:pt x="31" y="19"/>
                  <a:pt x="31" y="19"/>
                </a:cubicBezTo>
                <a:cubicBezTo>
                  <a:pt x="31" y="18"/>
                  <a:pt x="32" y="17"/>
                  <a:pt x="33" y="17"/>
                </a:cubicBezTo>
                <a:cubicBezTo>
                  <a:pt x="34" y="17"/>
                  <a:pt x="35" y="18"/>
                  <a:pt x="35" y="19"/>
                </a:cubicBezTo>
                <a:cubicBezTo>
                  <a:pt x="35" y="22"/>
                  <a:pt x="35" y="22"/>
                  <a:pt x="35" y="22"/>
                </a:cubicBezTo>
                <a:cubicBezTo>
                  <a:pt x="35" y="30"/>
                  <a:pt x="28" y="37"/>
                  <a:pt x="21" y="37"/>
                </a:cubicBezTo>
                <a:cubicBezTo>
                  <a:pt x="21" y="41"/>
                  <a:pt x="21" y="41"/>
                  <a:pt x="21" y="41"/>
                </a:cubicBezTo>
                <a:cubicBezTo>
                  <a:pt x="28" y="41"/>
                  <a:pt x="28" y="41"/>
                  <a:pt x="28" y="41"/>
                </a:cubicBezTo>
                <a:cubicBezTo>
                  <a:pt x="29" y="41"/>
                  <a:pt x="29" y="42"/>
                  <a:pt x="29" y="43"/>
                </a:cubicBezTo>
                <a:cubicBezTo>
                  <a:pt x="29" y="44"/>
                  <a:pt x="29" y="44"/>
                  <a:pt x="28" y="44"/>
                </a:cubicBezTo>
                <a:cubicBezTo>
                  <a:pt x="10" y="44"/>
                  <a:pt x="10" y="44"/>
                  <a:pt x="10" y="44"/>
                </a:cubicBezTo>
                <a:cubicBezTo>
                  <a:pt x="10" y="44"/>
                  <a:pt x="9" y="44"/>
                  <a:pt x="9" y="43"/>
                </a:cubicBezTo>
                <a:cubicBezTo>
                  <a:pt x="9" y="42"/>
                  <a:pt x="10" y="41"/>
                  <a:pt x="10" y="41"/>
                </a:cubicBezTo>
                <a:cubicBezTo>
                  <a:pt x="17" y="41"/>
                  <a:pt x="17" y="41"/>
                  <a:pt x="17" y="41"/>
                </a:cubicBezTo>
                <a:cubicBezTo>
                  <a:pt x="17" y="37"/>
                  <a:pt x="17" y="37"/>
                  <a:pt x="17" y="37"/>
                </a:cubicBezTo>
                <a:cubicBezTo>
                  <a:pt x="15" y="37"/>
                  <a:pt x="13" y="36"/>
                  <a:pt x="11" y="35"/>
                </a:cubicBezTo>
                <a:cubicBezTo>
                  <a:pt x="4" y="42"/>
                  <a:pt x="4" y="42"/>
                  <a:pt x="4" y="42"/>
                </a:cubicBezTo>
                <a:cubicBezTo>
                  <a:pt x="4" y="42"/>
                  <a:pt x="3" y="42"/>
                  <a:pt x="3" y="42"/>
                </a:cubicBezTo>
                <a:cubicBezTo>
                  <a:pt x="1" y="40"/>
                  <a:pt x="1" y="40"/>
                  <a:pt x="1" y="40"/>
                </a:cubicBezTo>
                <a:cubicBezTo>
                  <a:pt x="0" y="40"/>
                  <a:pt x="0" y="39"/>
                  <a:pt x="1" y="39"/>
                </a:cubicBezTo>
                <a:cubicBezTo>
                  <a:pt x="34" y="6"/>
                  <a:pt x="34" y="6"/>
                  <a:pt x="34" y="6"/>
                </a:cubicBezTo>
                <a:cubicBezTo>
                  <a:pt x="34" y="5"/>
                  <a:pt x="35" y="5"/>
                  <a:pt x="35" y="6"/>
                </a:cubicBezTo>
                <a:cubicBezTo>
                  <a:pt x="37" y="8"/>
                  <a:pt x="37" y="8"/>
                  <a:pt x="37" y="8"/>
                </a:cubicBezTo>
                <a:cubicBezTo>
                  <a:pt x="38" y="8"/>
                  <a:pt x="38" y="9"/>
                  <a:pt x="37" y="9"/>
                </a:cubicBezTo>
                <a:lnTo>
                  <a:pt x="28" y="19"/>
                </a:lnTo>
                <a:close/>
                <a:moveTo>
                  <a:pt x="5" y="28"/>
                </a:moveTo>
                <a:cubicBezTo>
                  <a:pt x="4" y="26"/>
                  <a:pt x="4" y="24"/>
                  <a:pt x="4" y="22"/>
                </a:cubicBezTo>
                <a:cubicBezTo>
                  <a:pt x="4" y="19"/>
                  <a:pt x="4" y="19"/>
                  <a:pt x="4" y="19"/>
                </a:cubicBezTo>
                <a:cubicBezTo>
                  <a:pt x="4" y="18"/>
                  <a:pt x="4" y="17"/>
                  <a:pt x="5" y="17"/>
                </a:cubicBezTo>
                <a:cubicBezTo>
                  <a:pt x="6" y="17"/>
                  <a:pt x="7" y="18"/>
                  <a:pt x="7" y="19"/>
                </a:cubicBezTo>
                <a:cubicBezTo>
                  <a:pt x="7" y="22"/>
                  <a:pt x="7" y="22"/>
                  <a:pt x="7" y="22"/>
                </a:cubicBezTo>
                <a:cubicBezTo>
                  <a:pt x="7" y="23"/>
                  <a:pt x="7" y="24"/>
                  <a:pt x="7" y="25"/>
                </a:cubicBezTo>
                <a:lnTo>
                  <a:pt x="5" y="28"/>
                </a:lnTo>
                <a:close/>
                <a:moveTo>
                  <a:pt x="10" y="22"/>
                </a:moveTo>
                <a:cubicBezTo>
                  <a:pt x="10" y="8"/>
                  <a:pt x="10" y="8"/>
                  <a:pt x="10" y="8"/>
                </a:cubicBezTo>
                <a:cubicBezTo>
                  <a:pt x="10" y="4"/>
                  <a:pt x="14" y="0"/>
                  <a:pt x="19" y="0"/>
                </a:cubicBezTo>
                <a:cubicBezTo>
                  <a:pt x="23" y="0"/>
                  <a:pt x="26" y="2"/>
                  <a:pt x="27" y="5"/>
                </a:cubicBezTo>
                <a:lnTo>
                  <a:pt x="10"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1" name="稻壳儿小白白(http://dwz.cn/Wu2UP)"/>
          <p:cNvSpPr>
            <a:spLocks/>
          </p:cNvSpPr>
          <p:nvPr/>
        </p:nvSpPr>
        <p:spPr bwMode="auto">
          <a:xfrm>
            <a:off x="4046538" y="1857375"/>
            <a:ext cx="255587" cy="65088"/>
          </a:xfrm>
          <a:custGeom>
            <a:avLst/>
            <a:gdLst>
              <a:gd name="T0" fmla="*/ 2147483647 w 38"/>
              <a:gd name="T1" fmla="*/ 2147483647 h 10"/>
              <a:gd name="T2" fmla="*/ 2147483647 w 38"/>
              <a:gd name="T3" fmla="*/ 2147483647 h 10"/>
              <a:gd name="T4" fmla="*/ 2147483647 w 38"/>
              <a:gd name="T5" fmla="*/ 2147483647 h 10"/>
              <a:gd name="T6" fmla="*/ 0 w 38"/>
              <a:gd name="T7" fmla="*/ 2147483647 h 10"/>
              <a:gd name="T8" fmla="*/ 0 w 38"/>
              <a:gd name="T9" fmla="*/ 2147483647 h 10"/>
              <a:gd name="T10" fmla="*/ 2147483647 w 38"/>
              <a:gd name="T11" fmla="*/ 0 h 10"/>
              <a:gd name="T12" fmla="*/ 2147483647 w 38"/>
              <a:gd name="T13" fmla="*/ 0 h 10"/>
              <a:gd name="T14" fmla="*/ 2147483647 w 38"/>
              <a:gd name="T15" fmla="*/ 2147483647 h 10"/>
              <a:gd name="T16" fmla="*/ 2147483647 w 3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10"/>
              <a:gd name="T29" fmla="*/ 38 w 3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10">
                <a:moveTo>
                  <a:pt x="38" y="7"/>
                </a:moveTo>
                <a:cubicBezTo>
                  <a:pt x="38" y="9"/>
                  <a:pt x="37" y="10"/>
                  <a:pt x="35" y="10"/>
                </a:cubicBezTo>
                <a:cubicBezTo>
                  <a:pt x="3" y="10"/>
                  <a:pt x="3" y="10"/>
                  <a:pt x="3" y="10"/>
                </a:cubicBezTo>
                <a:cubicBezTo>
                  <a:pt x="1" y="10"/>
                  <a:pt x="0" y="9"/>
                  <a:pt x="0" y="7"/>
                </a:cubicBezTo>
                <a:cubicBezTo>
                  <a:pt x="0" y="2"/>
                  <a:pt x="0" y="2"/>
                  <a:pt x="0" y="2"/>
                </a:cubicBezTo>
                <a:cubicBezTo>
                  <a:pt x="0" y="1"/>
                  <a:pt x="1" y="0"/>
                  <a:pt x="3" y="0"/>
                </a:cubicBezTo>
                <a:cubicBezTo>
                  <a:pt x="35" y="0"/>
                  <a:pt x="35" y="0"/>
                  <a:pt x="35" y="0"/>
                </a:cubicBezTo>
                <a:cubicBezTo>
                  <a:pt x="37" y="0"/>
                  <a:pt x="38" y="1"/>
                  <a:pt x="38" y="2"/>
                </a:cubicBezTo>
                <a:lnTo>
                  <a:pt x="38"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2" name="稻壳儿小白白(http://dwz.cn/Wu2UP)"/>
          <p:cNvSpPr>
            <a:spLocks noEditPoints="1"/>
          </p:cNvSpPr>
          <p:nvPr/>
        </p:nvSpPr>
        <p:spPr bwMode="auto">
          <a:xfrm>
            <a:off x="4033838" y="2252663"/>
            <a:ext cx="282575" cy="280987"/>
          </a:xfrm>
          <a:custGeom>
            <a:avLst/>
            <a:gdLst>
              <a:gd name="T0" fmla="*/ 2147483647 w 42"/>
              <a:gd name="T1" fmla="*/ 2147483647 h 42"/>
              <a:gd name="T2" fmla="*/ 0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2147483647 h 42"/>
              <a:gd name="T26" fmla="*/ 2147483647 w 42"/>
              <a:gd name="T27" fmla="*/ 2147483647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42"/>
              <a:gd name="T44" fmla="*/ 42 w 42"/>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42">
                <a:moveTo>
                  <a:pt x="21" y="42"/>
                </a:moveTo>
                <a:cubicBezTo>
                  <a:pt x="10" y="42"/>
                  <a:pt x="0" y="32"/>
                  <a:pt x="0" y="21"/>
                </a:cubicBezTo>
                <a:cubicBezTo>
                  <a:pt x="0" y="10"/>
                  <a:pt x="10" y="0"/>
                  <a:pt x="21" y="0"/>
                </a:cubicBezTo>
                <a:cubicBezTo>
                  <a:pt x="32" y="0"/>
                  <a:pt x="42" y="10"/>
                  <a:pt x="42" y="21"/>
                </a:cubicBezTo>
                <a:cubicBezTo>
                  <a:pt x="42" y="32"/>
                  <a:pt x="32" y="42"/>
                  <a:pt x="21" y="42"/>
                </a:cubicBezTo>
                <a:close/>
                <a:moveTo>
                  <a:pt x="33" y="19"/>
                </a:moveTo>
                <a:cubicBezTo>
                  <a:pt x="33" y="18"/>
                  <a:pt x="32" y="18"/>
                  <a:pt x="31" y="18"/>
                </a:cubicBezTo>
                <a:cubicBezTo>
                  <a:pt x="11" y="18"/>
                  <a:pt x="11" y="18"/>
                  <a:pt x="11" y="18"/>
                </a:cubicBezTo>
                <a:cubicBezTo>
                  <a:pt x="10" y="18"/>
                  <a:pt x="9" y="18"/>
                  <a:pt x="9" y="19"/>
                </a:cubicBezTo>
                <a:cubicBezTo>
                  <a:pt x="9" y="23"/>
                  <a:pt x="9" y="23"/>
                  <a:pt x="9" y="23"/>
                </a:cubicBezTo>
                <a:cubicBezTo>
                  <a:pt x="9" y="24"/>
                  <a:pt x="10" y="24"/>
                  <a:pt x="11" y="24"/>
                </a:cubicBezTo>
                <a:cubicBezTo>
                  <a:pt x="31" y="24"/>
                  <a:pt x="31" y="24"/>
                  <a:pt x="31" y="24"/>
                </a:cubicBezTo>
                <a:cubicBezTo>
                  <a:pt x="32" y="24"/>
                  <a:pt x="33" y="24"/>
                  <a:pt x="33" y="23"/>
                </a:cubicBezTo>
                <a:lnTo>
                  <a:pt x="33"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3" name="稻壳儿小白白(http://dwz.cn/Wu2UP)"/>
          <p:cNvSpPr>
            <a:spLocks noEditPoints="1"/>
          </p:cNvSpPr>
          <p:nvPr/>
        </p:nvSpPr>
        <p:spPr bwMode="auto">
          <a:xfrm>
            <a:off x="4033838" y="2747963"/>
            <a:ext cx="282575" cy="276225"/>
          </a:xfrm>
          <a:custGeom>
            <a:avLst/>
            <a:gdLst>
              <a:gd name="T0" fmla="*/ 2147483647 w 42"/>
              <a:gd name="T1" fmla="*/ 2147483647 h 41"/>
              <a:gd name="T2" fmla="*/ 2147483647 w 42"/>
              <a:gd name="T3" fmla="*/ 2147483647 h 41"/>
              <a:gd name="T4" fmla="*/ 2147483647 w 42"/>
              <a:gd name="T5" fmla="*/ 2147483647 h 41"/>
              <a:gd name="T6" fmla="*/ 0 w 42"/>
              <a:gd name="T7" fmla="*/ 2147483647 h 41"/>
              <a:gd name="T8" fmla="*/ 0 w 42"/>
              <a:gd name="T9" fmla="*/ 2147483647 h 41"/>
              <a:gd name="T10" fmla="*/ 2147483647 w 42"/>
              <a:gd name="T11" fmla="*/ 0 h 41"/>
              <a:gd name="T12" fmla="*/ 2147483647 w 42"/>
              <a:gd name="T13" fmla="*/ 0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1"/>
              <a:gd name="T56" fmla="*/ 42 w 42"/>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1">
                <a:moveTo>
                  <a:pt x="42" y="34"/>
                </a:moveTo>
                <a:cubicBezTo>
                  <a:pt x="42" y="38"/>
                  <a:pt x="38" y="41"/>
                  <a:pt x="34" y="41"/>
                </a:cubicBezTo>
                <a:cubicBezTo>
                  <a:pt x="8" y="41"/>
                  <a:pt x="8" y="41"/>
                  <a:pt x="8" y="41"/>
                </a:cubicBezTo>
                <a:cubicBezTo>
                  <a:pt x="4" y="41"/>
                  <a:pt x="0" y="38"/>
                  <a:pt x="0" y="34"/>
                </a:cubicBezTo>
                <a:cubicBezTo>
                  <a:pt x="0" y="8"/>
                  <a:pt x="0" y="8"/>
                  <a:pt x="0" y="8"/>
                </a:cubicBezTo>
                <a:cubicBezTo>
                  <a:pt x="0" y="4"/>
                  <a:pt x="4" y="0"/>
                  <a:pt x="8" y="0"/>
                </a:cubicBezTo>
                <a:cubicBezTo>
                  <a:pt x="34" y="0"/>
                  <a:pt x="34" y="0"/>
                  <a:pt x="34" y="0"/>
                </a:cubicBezTo>
                <a:cubicBezTo>
                  <a:pt x="38" y="0"/>
                  <a:pt x="42" y="4"/>
                  <a:pt x="42" y="8"/>
                </a:cubicBezTo>
                <a:lnTo>
                  <a:pt x="42" y="34"/>
                </a:lnTo>
                <a:close/>
                <a:moveTo>
                  <a:pt x="35" y="19"/>
                </a:moveTo>
                <a:cubicBezTo>
                  <a:pt x="35" y="18"/>
                  <a:pt x="34" y="17"/>
                  <a:pt x="33" y="17"/>
                </a:cubicBezTo>
                <a:cubicBezTo>
                  <a:pt x="9" y="17"/>
                  <a:pt x="9" y="17"/>
                  <a:pt x="9" y="17"/>
                </a:cubicBezTo>
                <a:cubicBezTo>
                  <a:pt x="8" y="17"/>
                  <a:pt x="7" y="18"/>
                  <a:pt x="7" y="19"/>
                </a:cubicBezTo>
                <a:cubicBezTo>
                  <a:pt x="7" y="22"/>
                  <a:pt x="7" y="22"/>
                  <a:pt x="7" y="22"/>
                </a:cubicBezTo>
                <a:cubicBezTo>
                  <a:pt x="7" y="23"/>
                  <a:pt x="8" y="24"/>
                  <a:pt x="9" y="24"/>
                </a:cubicBezTo>
                <a:cubicBezTo>
                  <a:pt x="33" y="24"/>
                  <a:pt x="33" y="24"/>
                  <a:pt x="33" y="24"/>
                </a:cubicBezTo>
                <a:cubicBezTo>
                  <a:pt x="34" y="24"/>
                  <a:pt x="35" y="23"/>
                  <a:pt x="35" y="22"/>
                </a:cubicBezTo>
                <a:lnTo>
                  <a:pt x="35"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4" name="稻壳儿小白白(http://dwz.cn/Wu2UP)"/>
          <p:cNvSpPr>
            <a:spLocks noEditPoints="1"/>
          </p:cNvSpPr>
          <p:nvPr/>
        </p:nvSpPr>
        <p:spPr bwMode="auto">
          <a:xfrm>
            <a:off x="4046538" y="3243263"/>
            <a:ext cx="255587" cy="250825"/>
          </a:xfrm>
          <a:custGeom>
            <a:avLst/>
            <a:gdLst>
              <a:gd name="T0" fmla="*/ 2147483647 w 38"/>
              <a:gd name="T1" fmla="*/ 2147483647 h 37"/>
              <a:gd name="T2" fmla="*/ 2147483647 w 38"/>
              <a:gd name="T3" fmla="*/ 2147483647 h 37"/>
              <a:gd name="T4" fmla="*/ 2147483647 w 38"/>
              <a:gd name="T5" fmla="*/ 2147483647 h 37"/>
              <a:gd name="T6" fmla="*/ 0 w 38"/>
              <a:gd name="T7" fmla="*/ 2147483647 h 37"/>
              <a:gd name="T8" fmla="*/ 0 w 38"/>
              <a:gd name="T9" fmla="*/ 2147483647 h 37"/>
              <a:gd name="T10" fmla="*/ 2147483647 w 38"/>
              <a:gd name="T11" fmla="*/ 0 h 37"/>
              <a:gd name="T12" fmla="*/ 2147483647 w 38"/>
              <a:gd name="T13" fmla="*/ 0 h 37"/>
              <a:gd name="T14" fmla="*/ 2147483647 w 38"/>
              <a:gd name="T15" fmla="*/ 2147483647 h 37"/>
              <a:gd name="T16" fmla="*/ 2147483647 w 38"/>
              <a:gd name="T17" fmla="*/ 2147483647 h 37"/>
              <a:gd name="T18" fmla="*/ 2147483647 w 38"/>
              <a:gd name="T19" fmla="*/ 2147483647 h 37"/>
              <a:gd name="T20" fmla="*/ 2147483647 w 38"/>
              <a:gd name="T21" fmla="*/ 2147483647 h 37"/>
              <a:gd name="T22" fmla="*/ 2147483647 w 38"/>
              <a:gd name="T23" fmla="*/ 2147483647 h 37"/>
              <a:gd name="T24" fmla="*/ 2147483647 w 38"/>
              <a:gd name="T25" fmla="*/ 2147483647 h 37"/>
              <a:gd name="T26" fmla="*/ 2147483647 w 38"/>
              <a:gd name="T27" fmla="*/ 2147483647 h 37"/>
              <a:gd name="T28" fmla="*/ 2147483647 w 38"/>
              <a:gd name="T29" fmla="*/ 2147483647 h 37"/>
              <a:gd name="T30" fmla="*/ 2147483647 w 38"/>
              <a:gd name="T31" fmla="*/ 2147483647 h 37"/>
              <a:gd name="T32" fmla="*/ 2147483647 w 38"/>
              <a:gd name="T33" fmla="*/ 2147483647 h 37"/>
              <a:gd name="T34" fmla="*/ 2147483647 w 38"/>
              <a:gd name="T35" fmla="*/ 2147483647 h 37"/>
              <a:gd name="T36" fmla="*/ 2147483647 w 38"/>
              <a:gd name="T37" fmla="*/ 2147483647 h 37"/>
              <a:gd name="T38" fmla="*/ 2147483647 w 38"/>
              <a:gd name="T39" fmla="*/ 2147483647 h 37"/>
              <a:gd name="T40" fmla="*/ 2147483647 w 38"/>
              <a:gd name="T41" fmla="*/ 2147483647 h 37"/>
              <a:gd name="T42" fmla="*/ 2147483647 w 38"/>
              <a:gd name="T43" fmla="*/ 2147483647 h 37"/>
              <a:gd name="T44" fmla="*/ 2147483647 w 38"/>
              <a:gd name="T45" fmla="*/ 2147483647 h 37"/>
              <a:gd name="T46" fmla="*/ 2147483647 w 38"/>
              <a:gd name="T47" fmla="*/ 2147483647 h 37"/>
              <a:gd name="T48" fmla="*/ 2147483647 w 38"/>
              <a:gd name="T49" fmla="*/ 2147483647 h 37"/>
              <a:gd name="T50" fmla="*/ 2147483647 w 38"/>
              <a:gd name="T51" fmla="*/ 2147483647 h 37"/>
              <a:gd name="T52" fmla="*/ 2147483647 w 38"/>
              <a:gd name="T53" fmla="*/ 2147483647 h 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7"/>
              <a:gd name="T83" fmla="*/ 38 w 38"/>
              <a:gd name="T84" fmla="*/ 37 h 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7">
                <a:moveTo>
                  <a:pt x="38" y="30"/>
                </a:moveTo>
                <a:cubicBezTo>
                  <a:pt x="38" y="34"/>
                  <a:pt x="34" y="37"/>
                  <a:pt x="30" y="37"/>
                </a:cubicBezTo>
                <a:cubicBezTo>
                  <a:pt x="8" y="37"/>
                  <a:pt x="8" y="37"/>
                  <a:pt x="8" y="37"/>
                </a:cubicBezTo>
                <a:cubicBezTo>
                  <a:pt x="4" y="37"/>
                  <a:pt x="0" y="34"/>
                  <a:pt x="0" y="30"/>
                </a:cubicBezTo>
                <a:cubicBezTo>
                  <a:pt x="0" y="7"/>
                  <a:pt x="0" y="7"/>
                  <a:pt x="0" y="7"/>
                </a:cubicBezTo>
                <a:cubicBezTo>
                  <a:pt x="0" y="3"/>
                  <a:pt x="4" y="0"/>
                  <a:pt x="8" y="0"/>
                </a:cubicBezTo>
                <a:cubicBezTo>
                  <a:pt x="30" y="0"/>
                  <a:pt x="30" y="0"/>
                  <a:pt x="30" y="0"/>
                </a:cubicBezTo>
                <a:cubicBezTo>
                  <a:pt x="34" y="0"/>
                  <a:pt x="38" y="3"/>
                  <a:pt x="38" y="7"/>
                </a:cubicBezTo>
                <a:lnTo>
                  <a:pt x="38" y="30"/>
                </a:lnTo>
                <a:close/>
                <a:moveTo>
                  <a:pt x="35" y="7"/>
                </a:moveTo>
                <a:cubicBezTo>
                  <a:pt x="35" y="5"/>
                  <a:pt x="33" y="3"/>
                  <a:pt x="30" y="3"/>
                </a:cubicBezTo>
                <a:cubicBezTo>
                  <a:pt x="8" y="3"/>
                  <a:pt x="8" y="3"/>
                  <a:pt x="8" y="3"/>
                </a:cubicBezTo>
                <a:cubicBezTo>
                  <a:pt x="6" y="3"/>
                  <a:pt x="4" y="5"/>
                  <a:pt x="4" y="7"/>
                </a:cubicBezTo>
                <a:cubicBezTo>
                  <a:pt x="4" y="30"/>
                  <a:pt x="4" y="30"/>
                  <a:pt x="4" y="30"/>
                </a:cubicBezTo>
                <a:cubicBezTo>
                  <a:pt x="4" y="32"/>
                  <a:pt x="6" y="34"/>
                  <a:pt x="8" y="34"/>
                </a:cubicBezTo>
                <a:cubicBezTo>
                  <a:pt x="30" y="34"/>
                  <a:pt x="30" y="34"/>
                  <a:pt x="30" y="34"/>
                </a:cubicBezTo>
                <a:cubicBezTo>
                  <a:pt x="33" y="34"/>
                  <a:pt x="35" y="32"/>
                  <a:pt x="35" y="30"/>
                </a:cubicBezTo>
                <a:lnTo>
                  <a:pt x="35" y="7"/>
                </a:lnTo>
                <a:close/>
                <a:moveTo>
                  <a:pt x="31" y="19"/>
                </a:moveTo>
                <a:cubicBezTo>
                  <a:pt x="31" y="20"/>
                  <a:pt x="31" y="20"/>
                  <a:pt x="30" y="20"/>
                </a:cubicBezTo>
                <a:cubicBezTo>
                  <a:pt x="8" y="20"/>
                  <a:pt x="8" y="20"/>
                  <a:pt x="8" y="20"/>
                </a:cubicBezTo>
                <a:cubicBezTo>
                  <a:pt x="7" y="20"/>
                  <a:pt x="7" y="20"/>
                  <a:pt x="7" y="19"/>
                </a:cubicBezTo>
                <a:cubicBezTo>
                  <a:pt x="7" y="18"/>
                  <a:pt x="7" y="18"/>
                  <a:pt x="7" y="18"/>
                </a:cubicBezTo>
                <a:cubicBezTo>
                  <a:pt x="7" y="17"/>
                  <a:pt x="7" y="17"/>
                  <a:pt x="8" y="17"/>
                </a:cubicBezTo>
                <a:cubicBezTo>
                  <a:pt x="30" y="17"/>
                  <a:pt x="30" y="17"/>
                  <a:pt x="30" y="17"/>
                </a:cubicBezTo>
                <a:cubicBezTo>
                  <a:pt x="31" y="17"/>
                  <a:pt x="31" y="17"/>
                  <a:pt x="31" y="18"/>
                </a:cubicBezTo>
                <a:lnTo>
                  <a:pt x="3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5" name="稻壳儿小白白(http://dwz.cn/Wu2UP)"/>
          <p:cNvSpPr>
            <a:spLocks noEditPoints="1"/>
          </p:cNvSpPr>
          <p:nvPr/>
        </p:nvSpPr>
        <p:spPr bwMode="auto">
          <a:xfrm>
            <a:off x="4106863" y="3762375"/>
            <a:ext cx="136525" cy="227013"/>
          </a:xfrm>
          <a:custGeom>
            <a:avLst/>
            <a:gdLst>
              <a:gd name="T0" fmla="*/ 2147483647 w 20"/>
              <a:gd name="T1" fmla="*/ 2147483647 h 34"/>
              <a:gd name="T2" fmla="*/ 2147483647 w 20"/>
              <a:gd name="T3" fmla="*/ 2147483647 h 34"/>
              <a:gd name="T4" fmla="*/ 2147483647 w 20"/>
              <a:gd name="T5" fmla="*/ 2147483647 h 34"/>
              <a:gd name="T6" fmla="*/ 0 w 20"/>
              <a:gd name="T7" fmla="*/ 2147483647 h 34"/>
              <a:gd name="T8" fmla="*/ 0 w 20"/>
              <a:gd name="T9" fmla="*/ 2147483647 h 34"/>
              <a:gd name="T10" fmla="*/ 2147483647 w 20"/>
              <a:gd name="T11" fmla="*/ 0 h 34"/>
              <a:gd name="T12" fmla="*/ 2147483647 w 20"/>
              <a:gd name="T13" fmla="*/ 0 h 34"/>
              <a:gd name="T14" fmla="*/ 2147483647 w 20"/>
              <a:gd name="T15" fmla="*/ 2147483647 h 34"/>
              <a:gd name="T16" fmla="*/ 2147483647 w 20"/>
              <a:gd name="T17" fmla="*/ 2147483647 h 34"/>
              <a:gd name="T18" fmla="*/ 2147483647 w 20"/>
              <a:gd name="T19" fmla="*/ 2147483647 h 34"/>
              <a:gd name="T20" fmla="*/ 2147483647 w 20"/>
              <a:gd name="T21" fmla="*/ 2147483647 h 34"/>
              <a:gd name="T22" fmla="*/ 2147483647 w 20"/>
              <a:gd name="T23" fmla="*/ 2147483647 h 34"/>
              <a:gd name="T24" fmla="*/ 2147483647 w 20"/>
              <a:gd name="T25" fmla="*/ 2147483647 h 34"/>
              <a:gd name="T26" fmla="*/ 2147483647 w 20"/>
              <a:gd name="T27" fmla="*/ 2147483647 h 34"/>
              <a:gd name="T28" fmla="*/ 2147483647 w 20"/>
              <a:gd name="T29" fmla="*/ 2147483647 h 34"/>
              <a:gd name="T30" fmla="*/ 2147483647 w 20"/>
              <a:gd name="T31" fmla="*/ 2147483647 h 34"/>
              <a:gd name="T32" fmla="*/ 2147483647 w 20"/>
              <a:gd name="T33" fmla="*/ 2147483647 h 34"/>
              <a:gd name="T34" fmla="*/ 2147483647 w 20"/>
              <a:gd name="T35" fmla="*/ 2147483647 h 34"/>
              <a:gd name="T36" fmla="*/ 2147483647 w 20"/>
              <a:gd name="T37" fmla="*/ 2147483647 h 34"/>
              <a:gd name="T38" fmla="*/ 2147483647 w 20"/>
              <a:gd name="T39" fmla="*/ 2147483647 h 34"/>
              <a:gd name="T40" fmla="*/ 2147483647 w 20"/>
              <a:gd name="T41" fmla="*/ 2147483647 h 34"/>
              <a:gd name="T42" fmla="*/ 2147483647 w 20"/>
              <a:gd name="T43" fmla="*/ 2147483647 h 34"/>
              <a:gd name="T44" fmla="*/ 2147483647 w 20"/>
              <a:gd name="T45" fmla="*/ 2147483647 h 34"/>
              <a:gd name="T46" fmla="*/ 2147483647 w 20"/>
              <a:gd name="T47" fmla="*/ 2147483647 h 34"/>
              <a:gd name="T48" fmla="*/ 2147483647 w 20"/>
              <a:gd name="T49" fmla="*/ 2147483647 h 34"/>
              <a:gd name="T50" fmla="*/ 2147483647 w 20"/>
              <a:gd name="T51" fmla="*/ 2147483647 h 34"/>
              <a:gd name="T52" fmla="*/ 2147483647 w 20"/>
              <a:gd name="T53" fmla="*/ 2147483647 h 34"/>
              <a:gd name="T54" fmla="*/ 2147483647 w 20"/>
              <a:gd name="T55" fmla="*/ 2147483647 h 34"/>
              <a:gd name="T56" fmla="*/ 2147483647 w 20"/>
              <a:gd name="T57" fmla="*/ 2147483647 h 34"/>
              <a:gd name="T58" fmla="*/ 2147483647 w 20"/>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34"/>
              <a:gd name="T92" fmla="*/ 20 w 20"/>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34">
                <a:moveTo>
                  <a:pt x="20" y="31"/>
                </a:moveTo>
                <a:cubicBezTo>
                  <a:pt x="20" y="32"/>
                  <a:pt x="19" y="34"/>
                  <a:pt x="17" y="34"/>
                </a:cubicBezTo>
                <a:cubicBezTo>
                  <a:pt x="3" y="34"/>
                  <a:pt x="3" y="34"/>
                  <a:pt x="3" y="34"/>
                </a:cubicBezTo>
                <a:cubicBezTo>
                  <a:pt x="1" y="34"/>
                  <a:pt x="0" y="32"/>
                  <a:pt x="0" y="31"/>
                </a:cubicBezTo>
                <a:cubicBezTo>
                  <a:pt x="0" y="3"/>
                  <a:pt x="0" y="3"/>
                  <a:pt x="0" y="3"/>
                </a:cubicBezTo>
                <a:cubicBezTo>
                  <a:pt x="0" y="1"/>
                  <a:pt x="1" y="0"/>
                  <a:pt x="3" y="0"/>
                </a:cubicBezTo>
                <a:cubicBezTo>
                  <a:pt x="17" y="0"/>
                  <a:pt x="17" y="0"/>
                  <a:pt x="17" y="0"/>
                </a:cubicBezTo>
                <a:cubicBezTo>
                  <a:pt x="19" y="0"/>
                  <a:pt x="20" y="1"/>
                  <a:pt x="20" y="3"/>
                </a:cubicBezTo>
                <a:lnTo>
                  <a:pt x="20" y="31"/>
                </a:lnTo>
                <a:close/>
                <a:moveTo>
                  <a:pt x="18" y="7"/>
                </a:moveTo>
                <a:cubicBezTo>
                  <a:pt x="18" y="7"/>
                  <a:pt x="17" y="7"/>
                  <a:pt x="17" y="7"/>
                </a:cubicBezTo>
                <a:cubicBezTo>
                  <a:pt x="3" y="7"/>
                  <a:pt x="3" y="7"/>
                  <a:pt x="3" y="7"/>
                </a:cubicBezTo>
                <a:cubicBezTo>
                  <a:pt x="3" y="7"/>
                  <a:pt x="2" y="7"/>
                  <a:pt x="2" y="7"/>
                </a:cubicBezTo>
                <a:cubicBezTo>
                  <a:pt x="2" y="26"/>
                  <a:pt x="2" y="26"/>
                  <a:pt x="2" y="26"/>
                </a:cubicBezTo>
                <a:cubicBezTo>
                  <a:pt x="2" y="27"/>
                  <a:pt x="3" y="27"/>
                  <a:pt x="3" y="27"/>
                </a:cubicBezTo>
                <a:cubicBezTo>
                  <a:pt x="17" y="27"/>
                  <a:pt x="17" y="27"/>
                  <a:pt x="17" y="27"/>
                </a:cubicBezTo>
                <a:cubicBezTo>
                  <a:pt x="17" y="27"/>
                  <a:pt x="18" y="27"/>
                  <a:pt x="18" y="26"/>
                </a:cubicBezTo>
                <a:lnTo>
                  <a:pt x="18" y="7"/>
                </a:lnTo>
                <a:close/>
                <a:moveTo>
                  <a:pt x="12" y="3"/>
                </a:moveTo>
                <a:cubicBezTo>
                  <a:pt x="8" y="3"/>
                  <a:pt x="8" y="3"/>
                  <a:pt x="8" y="3"/>
                </a:cubicBezTo>
                <a:cubicBezTo>
                  <a:pt x="8" y="3"/>
                  <a:pt x="7" y="3"/>
                  <a:pt x="7" y="4"/>
                </a:cubicBezTo>
                <a:cubicBezTo>
                  <a:pt x="7" y="4"/>
                  <a:pt x="8" y="4"/>
                  <a:pt x="8" y="4"/>
                </a:cubicBezTo>
                <a:cubicBezTo>
                  <a:pt x="12" y="4"/>
                  <a:pt x="12" y="4"/>
                  <a:pt x="12" y="4"/>
                </a:cubicBezTo>
                <a:cubicBezTo>
                  <a:pt x="12" y="4"/>
                  <a:pt x="13" y="4"/>
                  <a:pt x="13" y="4"/>
                </a:cubicBezTo>
                <a:cubicBezTo>
                  <a:pt x="13" y="3"/>
                  <a:pt x="12" y="3"/>
                  <a:pt x="12" y="3"/>
                </a:cubicBezTo>
                <a:close/>
                <a:moveTo>
                  <a:pt x="10" y="28"/>
                </a:moveTo>
                <a:cubicBezTo>
                  <a:pt x="9" y="28"/>
                  <a:pt x="8" y="29"/>
                  <a:pt x="8" y="31"/>
                </a:cubicBezTo>
                <a:cubicBezTo>
                  <a:pt x="8" y="32"/>
                  <a:pt x="9" y="33"/>
                  <a:pt x="10" y="33"/>
                </a:cubicBezTo>
                <a:cubicBezTo>
                  <a:pt x="11" y="33"/>
                  <a:pt x="12" y="32"/>
                  <a:pt x="12" y="31"/>
                </a:cubicBezTo>
                <a:cubicBezTo>
                  <a:pt x="12" y="29"/>
                  <a:pt x="11" y="28"/>
                  <a:pt x="10"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6" name="稻壳儿小白白(http://dwz.cn/Wu2UP)"/>
          <p:cNvSpPr>
            <a:spLocks noEditPoints="1"/>
          </p:cNvSpPr>
          <p:nvPr/>
        </p:nvSpPr>
        <p:spPr bwMode="auto">
          <a:xfrm>
            <a:off x="3998913" y="4251325"/>
            <a:ext cx="349250" cy="236538"/>
          </a:xfrm>
          <a:custGeom>
            <a:avLst/>
            <a:gdLst>
              <a:gd name="T0" fmla="*/ 2147483647 w 52"/>
              <a:gd name="T1" fmla="*/ 2147483647 h 35"/>
              <a:gd name="T2" fmla="*/ 2147483647 w 52"/>
              <a:gd name="T3" fmla="*/ 2147483647 h 35"/>
              <a:gd name="T4" fmla="*/ 2147483647 w 52"/>
              <a:gd name="T5" fmla="*/ 2147483647 h 35"/>
              <a:gd name="T6" fmla="*/ 0 w 52"/>
              <a:gd name="T7" fmla="*/ 2147483647 h 35"/>
              <a:gd name="T8" fmla="*/ 0 w 52"/>
              <a:gd name="T9" fmla="*/ 2147483647 h 35"/>
              <a:gd name="T10" fmla="*/ 2147483647 w 52"/>
              <a:gd name="T11" fmla="*/ 0 h 35"/>
              <a:gd name="T12" fmla="*/ 2147483647 w 52"/>
              <a:gd name="T13" fmla="*/ 0 h 35"/>
              <a:gd name="T14" fmla="*/ 2147483647 w 52"/>
              <a:gd name="T15" fmla="*/ 2147483647 h 35"/>
              <a:gd name="T16" fmla="*/ 2147483647 w 52"/>
              <a:gd name="T17" fmla="*/ 2147483647 h 35"/>
              <a:gd name="T18" fmla="*/ 2147483647 w 52"/>
              <a:gd name="T19" fmla="*/ 2147483647 h 35"/>
              <a:gd name="T20" fmla="*/ 2147483647 w 52"/>
              <a:gd name="T21" fmla="*/ 2147483647 h 35"/>
              <a:gd name="T22" fmla="*/ 2147483647 w 52"/>
              <a:gd name="T23" fmla="*/ 2147483647 h 35"/>
              <a:gd name="T24" fmla="*/ 2147483647 w 52"/>
              <a:gd name="T25" fmla="*/ 2147483647 h 35"/>
              <a:gd name="T26" fmla="*/ 2147483647 w 52"/>
              <a:gd name="T27" fmla="*/ 2147483647 h 35"/>
              <a:gd name="T28" fmla="*/ 2147483647 w 52"/>
              <a:gd name="T29" fmla="*/ 2147483647 h 35"/>
              <a:gd name="T30" fmla="*/ 2147483647 w 52"/>
              <a:gd name="T31" fmla="*/ 2147483647 h 35"/>
              <a:gd name="T32" fmla="*/ 2147483647 w 52"/>
              <a:gd name="T33" fmla="*/ 2147483647 h 35"/>
              <a:gd name="T34" fmla="*/ 2147483647 w 52"/>
              <a:gd name="T35" fmla="*/ 2147483647 h 35"/>
              <a:gd name="T36" fmla="*/ 2147483647 w 52"/>
              <a:gd name="T37" fmla="*/ 2147483647 h 35"/>
              <a:gd name="T38" fmla="*/ 2147483647 w 52"/>
              <a:gd name="T39" fmla="*/ 2147483647 h 35"/>
              <a:gd name="T40" fmla="*/ 2147483647 w 52"/>
              <a:gd name="T41" fmla="*/ 2147483647 h 35"/>
              <a:gd name="T42" fmla="*/ 2147483647 w 52"/>
              <a:gd name="T43" fmla="*/ 2147483647 h 35"/>
              <a:gd name="T44" fmla="*/ 2147483647 w 52"/>
              <a:gd name="T45" fmla="*/ 2147483647 h 35"/>
              <a:gd name="T46" fmla="*/ 2147483647 w 52"/>
              <a:gd name="T47" fmla="*/ 2147483647 h 35"/>
              <a:gd name="T48" fmla="*/ 2147483647 w 52"/>
              <a:gd name="T49" fmla="*/ 2147483647 h 35"/>
              <a:gd name="T50" fmla="*/ 2147483647 w 52"/>
              <a:gd name="T51" fmla="*/ 2147483647 h 35"/>
              <a:gd name="T52" fmla="*/ 2147483647 w 52"/>
              <a:gd name="T53" fmla="*/ 2147483647 h 35"/>
              <a:gd name="T54" fmla="*/ 2147483647 w 52"/>
              <a:gd name="T55" fmla="*/ 2147483647 h 35"/>
              <a:gd name="T56" fmla="*/ 2147483647 w 52"/>
              <a:gd name="T57" fmla="*/ 2147483647 h 35"/>
              <a:gd name="T58" fmla="*/ 2147483647 w 52"/>
              <a:gd name="T59" fmla="*/ 2147483647 h 35"/>
              <a:gd name="T60" fmla="*/ 2147483647 w 52"/>
              <a:gd name="T61" fmla="*/ 2147483647 h 35"/>
              <a:gd name="T62" fmla="*/ 2147483647 w 52"/>
              <a:gd name="T63" fmla="*/ 2147483647 h 35"/>
              <a:gd name="T64" fmla="*/ 2147483647 w 52"/>
              <a:gd name="T65" fmla="*/ 2147483647 h 35"/>
              <a:gd name="T66" fmla="*/ 2147483647 w 52"/>
              <a:gd name="T67" fmla="*/ 2147483647 h 35"/>
              <a:gd name="T68" fmla="*/ 2147483647 w 52"/>
              <a:gd name="T69" fmla="*/ 2147483647 h 35"/>
              <a:gd name="T70" fmla="*/ 2147483647 w 52"/>
              <a:gd name="T71" fmla="*/ 2147483647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35"/>
              <a:gd name="T110" fmla="*/ 52 w 52"/>
              <a:gd name="T111" fmla="*/ 35 h 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35">
                <a:moveTo>
                  <a:pt x="52" y="33"/>
                </a:moveTo>
                <a:cubicBezTo>
                  <a:pt x="52" y="34"/>
                  <a:pt x="51" y="35"/>
                  <a:pt x="50" y="35"/>
                </a:cubicBezTo>
                <a:cubicBezTo>
                  <a:pt x="2" y="35"/>
                  <a:pt x="2" y="35"/>
                  <a:pt x="2" y="35"/>
                </a:cubicBezTo>
                <a:cubicBezTo>
                  <a:pt x="1" y="35"/>
                  <a:pt x="0" y="34"/>
                  <a:pt x="0" y="33"/>
                </a:cubicBezTo>
                <a:cubicBezTo>
                  <a:pt x="0" y="2"/>
                  <a:pt x="0" y="2"/>
                  <a:pt x="0" y="2"/>
                </a:cubicBezTo>
                <a:cubicBezTo>
                  <a:pt x="0" y="1"/>
                  <a:pt x="1" y="0"/>
                  <a:pt x="2" y="0"/>
                </a:cubicBezTo>
                <a:cubicBezTo>
                  <a:pt x="50" y="0"/>
                  <a:pt x="50" y="0"/>
                  <a:pt x="50" y="0"/>
                </a:cubicBezTo>
                <a:cubicBezTo>
                  <a:pt x="51" y="0"/>
                  <a:pt x="52" y="1"/>
                  <a:pt x="52" y="2"/>
                </a:cubicBezTo>
                <a:lnTo>
                  <a:pt x="52" y="33"/>
                </a:lnTo>
                <a:close/>
                <a:moveTo>
                  <a:pt x="48" y="11"/>
                </a:moveTo>
                <a:cubicBezTo>
                  <a:pt x="45" y="11"/>
                  <a:pt x="42" y="8"/>
                  <a:pt x="42" y="4"/>
                </a:cubicBezTo>
                <a:cubicBezTo>
                  <a:pt x="11" y="4"/>
                  <a:pt x="11" y="4"/>
                  <a:pt x="11" y="4"/>
                </a:cubicBezTo>
                <a:cubicBezTo>
                  <a:pt x="11" y="8"/>
                  <a:pt x="8" y="11"/>
                  <a:pt x="4" y="11"/>
                </a:cubicBezTo>
                <a:cubicBezTo>
                  <a:pt x="4" y="24"/>
                  <a:pt x="4" y="24"/>
                  <a:pt x="4" y="24"/>
                </a:cubicBezTo>
                <a:cubicBezTo>
                  <a:pt x="8" y="24"/>
                  <a:pt x="11" y="27"/>
                  <a:pt x="11" y="31"/>
                </a:cubicBezTo>
                <a:cubicBezTo>
                  <a:pt x="42" y="31"/>
                  <a:pt x="42" y="31"/>
                  <a:pt x="42" y="31"/>
                </a:cubicBezTo>
                <a:cubicBezTo>
                  <a:pt x="42" y="27"/>
                  <a:pt x="45" y="24"/>
                  <a:pt x="48" y="24"/>
                </a:cubicBezTo>
                <a:lnTo>
                  <a:pt x="48" y="11"/>
                </a:lnTo>
                <a:close/>
                <a:moveTo>
                  <a:pt x="26" y="29"/>
                </a:moveTo>
                <a:cubicBezTo>
                  <a:pt x="20" y="29"/>
                  <a:pt x="17" y="22"/>
                  <a:pt x="17" y="17"/>
                </a:cubicBezTo>
                <a:cubicBezTo>
                  <a:pt x="17" y="13"/>
                  <a:pt x="20" y="6"/>
                  <a:pt x="26" y="6"/>
                </a:cubicBezTo>
                <a:cubicBezTo>
                  <a:pt x="32" y="6"/>
                  <a:pt x="35" y="13"/>
                  <a:pt x="35" y="17"/>
                </a:cubicBezTo>
                <a:cubicBezTo>
                  <a:pt x="35" y="22"/>
                  <a:pt x="32" y="29"/>
                  <a:pt x="26" y="29"/>
                </a:cubicBezTo>
                <a:close/>
                <a:moveTo>
                  <a:pt x="31" y="24"/>
                </a:moveTo>
                <a:cubicBezTo>
                  <a:pt x="31" y="22"/>
                  <a:pt x="31" y="22"/>
                  <a:pt x="31" y="22"/>
                </a:cubicBezTo>
                <a:cubicBezTo>
                  <a:pt x="28" y="22"/>
                  <a:pt x="28" y="22"/>
                  <a:pt x="28" y="22"/>
                </a:cubicBezTo>
                <a:cubicBezTo>
                  <a:pt x="28" y="10"/>
                  <a:pt x="28" y="10"/>
                  <a:pt x="28" y="10"/>
                </a:cubicBezTo>
                <a:cubicBezTo>
                  <a:pt x="25" y="10"/>
                  <a:pt x="25" y="10"/>
                  <a:pt x="25" y="10"/>
                </a:cubicBezTo>
                <a:cubicBezTo>
                  <a:pt x="21" y="13"/>
                  <a:pt x="21" y="13"/>
                  <a:pt x="21" y="13"/>
                </a:cubicBezTo>
                <a:cubicBezTo>
                  <a:pt x="23" y="16"/>
                  <a:pt x="23" y="16"/>
                  <a:pt x="23" y="16"/>
                </a:cubicBezTo>
                <a:cubicBezTo>
                  <a:pt x="23" y="15"/>
                  <a:pt x="24" y="15"/>
                  <a:pt x="24" y="14"/>
                </a:cubicBezTo>
                <a:cubicBezTo>
                  <a:pt x="24" y="14"/>
                  <a:pt x="24" y="14"/>
                  <a:pt x="24" y="14"/>
                </a:cubicBezTo>
                <a:cubicBezTo>
                  <a:pt x="24" y="22"/>
                  <a:pt x="24" y="22"/>
                  <a:pt x="24" y="22"/>
                </a:cubicBezTo>
                <a:cubicBezTo>
                  <a:pt x="21" y="22"/>
                  <a:pt x="21" y="22"/>
                  <a:pt x="21" y="22"/>
                </a:cubicBezTo>
                <a:cubicBezTo>
                  <a:pt x="21" y="24"/>
                  <a:pt x="21" y="24"/>
                  <a:pt x="21" y="24"/>
                </a:cubicBezTo>
                <a:lnTo>
                  <a:pt x="31"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7" name="稻壳儿小白白(http://dwz.cn/Wu2UP)"/>
          <p:cNvSpPr>
            <a:spLocks noEditPoints="1"/>
          </p:cNvSpPr>
          <p:nvPr/>
        </p:nvSpPr>
        <p:spPr bwMode="auto">
          <a:xfrm>
            <a:off x="4033838" y="4721225"/>
            <a:ext cx="268287" cy="280988"/>
          </a:xfrm>
          <a:custGeom>
            <a:avLst/>
            <a:gdLst>
              <a:gd name="T0" fmla="*/ 2147483647 w 40"/>
              <a:gd name="T1" fmla="*/ 2147483647 h 42"/>
              <a:gd name="T2" fmla="*/ 0 w 40"/>
              <a:gd name="T3" fmla="*/ 2147483647 h 42"/>
              <a:gd name="T4" fmla="*/ 2147483647 w 40"/>
              <a:gd name="T5" fmla="*/ 2147483647 h 42"/>
              <a:gd name="T6" fmla="*/ 2147483647 w 40"/>
              <a:gd name="T7" fmla="*/ 2147483647 h 42"/>
              <a:gd name="T8" fmla="*/ 2147483647 w 40"/>
              <a:gd name="T9" fmla="*/ 2147483647 h 42"/>
              <a:gd name="T10" fmla="*/ 2147483647 w 40"/>
              <a:gd name="T11" fmla="*/ 2147483647 h 42"/>
              <a:gd name="T12" fmla="*/ 2147483647 w 40"/>
              <a:gd name="T13" fmla="*/ 2147483647 h 42"/>
              <a:gd name="T14" fmla="*/ 2147483647 w 40"/>
              <a:gd name="T15" fmla="*/ 2147483647 h 42"/>
              <a:gd name="T16" fmla="*/ 2147483647 w 40"/>
              <a:gd name="T17" fmla="*/ 2147483647 h 42"/>
              <a:gd name="T18" fmla="*/ 2147483647 w 40"/>
              <a:gd name="T19" fmla="*/ 2147483647 h 42"/>
              <a:gd name="T20" fmla="*/ 2147483647 w 40"/>
              <a:gd name="T21" fmla="*/ 2147483647 h 42"/>
              <a:gd name="T22" fmla="*/ 2147483647 w 40"/>
              <a:gd name="T23" fmla="*/ 2147483647 h 42"/>
              <a:gd name="T24" fmla="*/ 2147483647 w 40"/>
              <a:gd name="T25" fmla="*/ 2147483647 h 42"/>
              <a:gd name="T26" fmla="*/ 2147483647 w 40"/>
              <a:gd name="T27" fmla="*/ 2147483647 h 42"/>
              <a:gd name="T28" fmla="*/ 2147483647 w 40"/>
              <a:gd name="T29" fmla="*/ 2147483647 h 42"/>
              <a:gd name="T30" fmla="*/ 2147483647 w 40"/>
              <a:gd name="T31" fmla="*/ 2147483647 h 42"/>
              <a:gd name="T32" fmla="*/ 2147483647 w 40"/>
              <a:gd name="T33" fmla="*/ 2147483647 h 42"/>
              <a:gd name="T34" fmla="*/ 2147483647 w 40"/>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42"/>
              <a:gd name="T56" fmla="*/ 40 w 4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42">
                <a:moveTo>
                  <a:pt x="21" y="42"/>
                </a:moveTo>
                <a:cubicBezTo>
                  <a:pt x="10" y="42"/>
                  <a:pt x="0" y="32"/>
                  <a:pt x="0" y="21"/>
                </a:cubicBezTo>
                <a:cubicBezTo>
                  <a:pt x="0" y="10"/>
                  <a:pt x="9" y="1"/>
                  <a:pt x="20" y="1"/>
                </a:cubicBezTo>
                <a:cubicBezTo>
                  <a:pt x="21" y="0"/>
                  <a:pt x="22" y="1"/>
                  <a:pt x="22" y="2"/>
                </a:cubicBezTo>
                <a:cubicBezTo>
                  <a:pt x="22" y="2"/>
                  <a:pt x="22" y="3"/>
                  <a:pt x="22" y="3"/>
                </a:cubicBezTo>
                <a:cubicBezTo>
                  <a:pt x="18" y="6"/>
                  <a:pt x="17" y="10"/>
                  <a:pt x="17" y="14"/>
                </a:cubicBezTo>
                <a:cubicBezTo>
                  <a:pt x="17" y="22"/>
                  <a:pt x="23" y="29"/>
                  <a:pt x="31" y="29"/>
                </a:cubicBezTo>
                <a:cubicBezTo>
                  <a:pt x="33" y="29"/>
                  <a:pt x="36" y="28"/>
                  <a:pt x="37" y="27"/>
                </a:cubicBezTo>
                <a:cubicBezTo>
                  <a:pt x="38" y="27"/>
                  <a:pt x="39" y="27"/>
                  <a:pt x="39" y="28"/>
                </a:cubicBezTo>
                <a:cubicBezTo>
                  <a:pt x="40" y="28"/>
                  <a:pt x="40" y="29"/>
                  <a:pt x="40" y="30"/>
                </a:cubicBezTo>
                <a:cubicBezTo>
                  <a:pt x="36" y="37"/>
                  <a:pt x="29" y="42"/>
                  <a:pt x="21" y="42"/>
                </a:cubicBezTo>
                <a:close/>
                <a:moveTo>
                  <a:pt x="31" y="32"/>
                </a:moveTo>
                <a:cubicBezTo>
                  <a:pt x="21" y="32"/>
                  <a:pt x="13" y="24"/>
                  <a:pt x="13" y="14"/>
                </a:cubicBezTo>
                <a:cubicBezTo>
                  <a:pt x="13" y="11"/>
                  <a:pt x="14" y="7"/>
                  <a:pt x="16" y="5"/>
                </a:cubicBezTo>
                <a:cubicBezTo>
                  <a:pt x="9" y="7"/>
                  <a:pt x="4" y="13"/>
                  <a:pt x="4" y="21"/>
                </a:cubicBezTo>
                <a:cubicBezTo>
                  <a:pt x="4" y="31"/>
                  <a:pt x="12" y="38"/>
                  <a:pt x="21" y="38"/>
                </a:cubicBezTo>
                <a:cubicBezTo>
                  <a:pt x="26" y="38"/>
                  <a:pt x="31" y="36"/>
                  <a:pt x="34" y="32"/>
                </a:cubicBezTo>
                <a:cubicBezTo>
                  <a:pt x="33" y="32"/>
                  <a:pt x="32" y="32"/>
                  <a:pt x="31"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8" name="稻壳儿小白白(http://dwz.cn/Wu2UP)"/>
          <p:cNvSpPr>
            <a:spLocks noEditPoints="1"/>
          </p:cNvSpPr>
          <p:nvPr/>
        </p:nvSpPr>
        <p:spPr bwMode="auto">
          <a:xfrm>
            <a:off x="3967163" y="5218113"/>
            <a:ext cx="414337" cy="274637"/>
          </a:xfrm>
          <a:custGeom>
            <a:avLst/>
            <a:gdLst>
              <a:gd name="T0" fmla="*/ 2147483647 w 62"/>
              <a:gd name="T1" fmla="*/ 2147483647 h 41"/>
              <a:gd name="T2" fmla="*/ 2147483647 w 62"/>
              <a:gd name="T3" fmla="*/ 2147483647 h 41"/>
              <a:gd name="T4" fmla="*/ 2147483647 w 62"/>
              <a:gd name="T5" fmla="*/ 2147483647 h 41"/>
              <a:gd name="T6" fmla="*/ 2147483647 w 62"/>
              <a:gd name="T7" fmla="*/ 2147483647 h 41"/>
              <a:gd name="T8" fmla="*/ 2147483647 w 62"/>
              <a:gd name="T9" fmla="*/ 2147483647 h 41"/>
              <a:gd name="T10" fmla="*/ 2147483647 w 62"/>
              <a:gd name="T11" fmla="*/ 2147483647 h 41"/>
              <a:gd name="T12" fmla="*/ 2147483647 w 62"/>
              <a:gd name="T13" fmla="*/ 2147483647 h 41"/>
              <a:gd name="T14" fmla="*/ 2147483647 w 62"/>
              <a:gd name="T15" fmla="*/ 2147483647 h 41"/>
              <a:gd name="T16" fmla="*/ 2147483647 w 62"/>
              <a:gd name="T17" fmla="*/ 2147483647 h 41"/>
              <a:gd name="T18" fmla="*/ 2147483647 w 62"/>
              <a:gd name="T19" fmla="*/ 2147483647 h 41"/>
              <a:gd name="T20" fmla="*/ 2147483647 w 62"/>
              <a:gd name="T21" fmla="*/ 2147483647 h 41"/>
              <a:gd name="T22" fmla="*/ 2147483647 w 62"/>
              <a:gd name="T23" fmla="*/ 2147483647 h 41"/>
              <a:gd name="T24" fmla="*/ 2147483647 w 62"/>
              <a:gd name="T25" fmla="*/ 2147483647 h 41"/>
              <a:gd name="T26" fmla="*/ 2147483647 w 62"/>
              <a:gd name="T27" fmla="*/ 2147483647 h 41"/>
              <a:gd name="T28" fmla="*/ 2147483647 w 62"/>
              <a:gd name="T29" fmla="*/ 2147483647 h 41"/>
              <a:gd name="T30" fmla="*/ 2147483647 w 62"/>
              <a:gd name="T31" fmla="*/ 2147483647 h 41"/>
              <a:gd name="T32" fmla="*/ 2147483647 w 62"/>
              <a:gd name="T33" fmla="*/ 2147483647 h 41"/>
              <a:gd name="T34" fmla="*/ 2147483647 w 62"/>
              <a:gd name="T35" fmla="*/ 2147483647 h 41"/>
              <a:gd name="T36" fmla="*/ 2147483647 w 62"/>
              <a:gd name="T37" fmla="*/ 2147483647 h 41"/>
              <a:gd name="T38" fmla="*/ 0 w 62"/>
              <a:gd name="T39" fmla="*/ 2147483647 h 41"/>
              <a:gd name="T40" fmla="*/ 2147483647 w 62"/>
              <a:gd name="T41" fmla="*/ 2147483647 h 41"/>
              <a:gd name="T42" fmla="*/ 2147483647 w 62"/>
              <a:gd name="T43" fmla="*/ 0 h 41"/>
              <a:gd name="T44" fmla="*/ 2147483647 w 62"/>
              <a:gd name="T45" fmla="*/ 0 h 41"/>
              <a:gd name="T46" fmla="*/ 2147483647 w 62"/>
              <a:gd name="T47" fmla="*/ 0 h 41"/>
              <a:gd name="T48" fmla="*/ 2147483647 w 62"/>
              <a:gd name="T49" fmla="*/ 2147483647 h 41"/>
              <a:gd name="T50" fmla="*/ 2147483647 w 62"/>
              <a:gd name="T51" fmla="*/ 2147483647 h 41"/>
              <a:gd name="T52" fmla="*/ 2147483647 w 62"/>
              <a:gd name="T53" fmla="*/ 2147483647 h 41"/>
              <a:gd name="T54" fmla="*/ 2147483647 w 62"/>
              <a:gd name="T55" fmla="*/ 2147483647 h 41"/>
              <a:gd name="T56" fmla="*/ 2147483647 w 62"/>
              <a:gd name="T57" fmla="*/ 2147483647 h 41"/>
              <a:gd name="T58" fmla="*/ 2147483647 w 62"/>
              <a:gd name="T59" fmla="*/ 2147483647 h 41"/>
              <a:gd name="T60" fmla="*/ 2147483647 w 62"/>
              <a:gd name="T61" fmla="*/ 2147483647 h 41"/>
              <a:gd name="T62" fmla="*/ 2147483647 w 62"/>
              <a:gd name="T63" fmla="*/ 2147483647 h 41"/>
              <a:gd name="T64" fmla="*/ 2147483647 w 62"/>
              <a:gd name="T65" fmla="*/ 2147483647 h 41"/>
              <a:gd name="T66" fmla="*/ 2147483647 w 62"/>
              <a:gd name="T67" fmla="*/ 2147483647 h 41"/>
              <a:gd name="T68" fmla="*/ 2147483647 w 62"/>
              <a:gd name="T69" fmla="*/ 2147483647 h 41"/>
              <a:gd name="T70" fmla="*/ 2147483647 w 62"/>
              <a:gd name="T71" fmla="*/ 2147483647 h 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
              <a:gd name="T109" fmla="*/ 0 h 41"/>
              <a:gd name="T110" fmla="*/ 62 w 62"/>
              <a:gd name="T111" fmla="*/ 41 h 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 h="41">
                <a:moveTo>
                  <a:pt x="61" y="11"/>
                </a:moveTo>
                <a:cubicBezTo>
                  <a:pt x="31" y="21"/>
                  <a:pt x="31" y="21"/>
                  <a:pt x="31" y="21"/>
                </a:cubicBezTo>
                <a:cubicBezTo>
                  <a:pt x="31" y="21"/>
                  <a:pt x="31" y="21"/>
                  <a:pt x="31" y="21"/>
                </a:cubicBezTo>
                <a:cubicBezTo>
                  <a:pt x="31" y="21"/>
                  <a:pt x="31" y="21"/>
                  <a:pt x="31" y="21"/>
                </a:cubicBezTo>
                <a:cubicBezTo>
                  <a:pt x="13" y="15"/>
                  <a:pt x="13" y="15"/>
                  <a:pt x="13" y="15"/>
                </a:cubicBezTo>
                <a:cubicBezTo>
                  <a:pt x="12" y="16"/>
                  <a:pt x="11" y="19"/>
                  <a:pt x="11" y="23"/>
                </a:cubicBezTo>
                <a:cubicBezTo>
                  <a:pt x="12" y="23"/>
                  <a:pt x="12" y="25"/>
                  <a:pt x="12" y="26"/>
                </a:cubicBezTo>
                <a:cubicBezTo>
                  <a:pt x="12" y="27"/>
                  <a:pt x="12" y="28"/>
                  <a:pt x="11" y="29"/>
                </a:cubicBezTo>
                <a:cubicBezTo>
                  <a:pt x="12" y="40"/>
                  <a:pt x="12" y="40"/>
                  <a:pt x="12" y="40"/>
                </a:cubicBezTo>
                <a:cubicBezTo>
                  <a:pt x="12" y="41"/>
                  <a:pt x="12" y="41"/>
                  <a:pt x="12" y="41"/>
                </a:cubicBezTo>
                <a:cubicBezTo>
                  <a:pt x="12" y="41"/>
                  <a:pt x="12" y="41"/>
                  <a:pt x="11" y="41"/>
                </a:cubicBezTo>
                <a:cubicBezTo>
                  <a:pt x="6" y="41"/>
                  <a:pt x="6" y="41"/>
                  <a:pt x="6" y="41"/>
                </a:cubicBezTo>
                <a:cubicBezTo>
                  <a:pt x="6" y="41"/>
                  <a:pt x="6" y="41"/>
                  <a:pt x="6" y="41"/>
                </a:cubicBezTo>
                <a:cubicBezTo>
                  <a:pt x="5" y="41"/>
                  <a:pt x="5" y="41"/>
                  <a:pt x="5" y="40"/>
                </a:cubicBezTo>
                <a:cubicBezTo>
                  <a:pt x="7" y="29"/>
                  <a:pt x="7" y="29"/>
                  <a:pt x="7" y="29"/>
                </a:cubicBezTo>
                <a:cubicBezTo>
                  <a:pt x="6" y="28"/>
                  <a:pt x="5" y="27"/>
                  <a:pt x="5" y="26"/>
                </a:cubicBezTo>
                <a:cubicBezTo>
                  <a:pt x="5" y="25"/>
                  <a:pt x="6" y="23"/>
                  <a:pt x="7" y="23"/>
                </a:cubicBezTo>
                <a:cubicBezTo>
                  <a:pt x="7" y="20"/>
                  <a:pt x="8" y="16"/>
                  <a:pt x="10" y="14"/>
                </a:cubicBezTo>
                <a:cubicBezTo>
                  <a:pt x="1" y="11"/>
                  <a:pt x="1" y="11"/>
                  <a:pt x="1" y="11"/>
                </a:cubicBezTo>
                <a:cubicBezTo>
                  <a:pt x="0" y="11"/>
                  <a:pt x="0" y="11"/>
                  <a:pt x="0" y="10"/>
                </a:cubicBezTo>
                <a:cubicBezTo>
                  <a:pt x="0" y="10"/>
                  <a:pt x="0" y="10"/>
                  <a:pt x="1" y="10"/>
                </a:cubicBezTo>
                <a:cubicBezTo>
                  <a:pt x="31" y="0"/>
                  <a:pt x="31" y="0"/>
                  <a:pt x="31" y="0"/>
                </a:cubicBezTo>
                <a:cubicBezTo>
                  <a:pt x="31" y="0"/>
                  <a:pt x="31" y="0"/>
                  <a:pt x="31" y="0"/>
                </a:cubicBezTo>
                <a:cubicBezTo>
                  <a:pt x="31" y="0"/>
                  <a:pt x="31" y="0"/>
                  <a:pt x="31" y="0"/>
                </a:cubicBezTo>
                <a:cubicBezTo>
                  <a:pt x="61" y="10"/>
                  <a:pt x="61" y="10"/>
                  <a:pt x="61" y="10"/>
                </a:cubicBezTo>
                <a:cubicBezTo>
                  <a:pt x="62" y="10"/>
                  <a:pt x="62" y="10"/>
                  <a:pt x="62" y="10"/>
                </a:cubicBezTo>
                <a:cubicBezTo>
                  <a:pt x="62" y="11"/>
                  <a:pt x="62" y="11"/>
                  <a:pt x="61" y="11"/>
                </a:cubicBezTo>
                <a:close/>
                <a:moveTo>
                  <a:pt x="48" y="28"/>
                </a:moveTo>
                <a:cubicBezTo>
                  <a:pt x="48" y="31"/>
                  <a:pt x="41" y="34"/>
                  <a:pt x="31" y="34"/>
                </a:cubicBezTo>
                <a:cubicBezTo>
                  <a:pt x="22" y="34"/>
                  <a:pt x="14" y="31"/>
                  <a:pt x="14" y="28"/>
                </a:cubicBezTo>
                <a:cubicBezTo>
                  <a:pt x="14" y="19"/>
                  <a:pt x="14" y="19"/>
                  <a:pt x="14" y="19"/>
                </a:cubicBezTo>
                <a:cubicBezTo>
                  <a:pt x="30" y="24"/>
                  <a:pt x="30" y="24"/>
                  <a:pt x="30" y="24"/>
                </a:cubicBezTo>
                <a:cubicBezTo>
                  <a:pt x="30" y="24"/>
                  <a:pt x="31" y="24"/>
                  <a:pt x="31" y="24"/>
                </a:cubicBezTo>
                <a:cubicBezTo>
                  <a:pt x="32" y="24"/>
                  <a:pt x="32" y="24"/>
                  <a:pt x="32" y="24"/>
                </a:cubicBezTo>
                <a:cubicBezTo>
                  <a:pt x="48" y="19"/>
                  <a:pt x="48" y="19"/>
                  <a:pt x="48" y="19"/>
                </a:cubicBezTo>
                <a:lnTo>
                  <a:pt x="48"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69" name="稻壳儿小白白(http://dwz.cn/Wu2UP)"/>
          <p:cNvSpPr>
            <a:spLocks noEditPoints="1"/>
          </p:cNvSpPr>
          <p:nvPr/>
        </p:nvSpPr>
        <p:spPr bwMode="auto">
          <a:xfrm>
            <a:off x="4873625" y="1265238"/>
            <a:ext cx="274638" cy="274637"/>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0 h 41"/>
              <a:gd name="T30" fmla="*/ 2147483647 w 41"/>
              <a:gd name="T31" fmla="*/ 0 h 41"/>
              <a:gd name="T32" fmla="*/ 2147483647 w 41"/>
              <a:gd name="T33" fmla="*/ 2147483647 h 41"/>
              <a:gd name="T34" fmla="*/ 2147483647 w 41"/>
              <a:gd name="T35" fmla="*/ 2147483647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1"/>
              <a:gd name="T56" fmla="*/ 41 w 41"/>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1">
                <a:moveTo>
                  <a:pt x="17" y="40"/>
                </a:moveTo>
                <a:cubicBezTo>
                  <a:pt x="17" y="41"/>
                  <a:pt x="16" y="41"/>
                  <a:pt x="15" y="41"/>
                </a:cubicBezTo>
                <a:cubicBezTo>
                  <a:pt x="2" y="41"/>
                  <a:pt x="2" y="41"/>
                  <a:pt x="2" y="41"/>
                </a:cubicBezTo>
                <a:cubicBezTo>
                  <a:pt x="1" y="41"/>
                  <a:pt x="0" y="41"/>
                  <a:pt x="0" y="40"/>
                </a:cubicBezTo>
                <a:cubicBezTo>
                  <a:pt x="0" y="2"/>
                  <a:pt x="0" y="2"/>
                  <a:pt x="0" y="2"/>
                </a:cubicBezTo>
                <a:cubicBezTo>
                  <a:pt x="0" y="1"/>
                  <a:pt x="1" y="0"/>
                  <a:pt x="2" y="0"/>
                </a:cubicBezTo>
                <a:cubicBezTo>
                  <a:pt x="15" y="0"/>
                  <a:pt x="15" y="0"/>
                  <a:pt x="15" y="0"/>
                </a:cubicBezTo>
                <a:cubicBezTo>
                  <a:pt x="16" y="0"/>
                  <a:pt x="17" y="1"/>
                  <a:pt x="17" y="2"/>
                </a:cubicBezTo>
                <a:lnTo>
                  <a:pt x="17" y="40"/>
                </a:lnTo>
                <a:close/>
                <a:moveTo>
                  <a:pt x="41" y="40"/>
                </a:moveTo>
                <a:cubicBezTo>
                  <a:pt x="41" y="41"/>
                  <a:pt x="40" y="41"/>
                  <a:pt x="39" y="41"/>
                </a:cubicBezTo>
                <a:cubicBezTo>
                  <a:pt x="26" y="41"/>
                  <a:pt x="26" y="41"/>
                  <a:pt x="26" y="41"/>
                </a:cubicBezTo>
                <a:cubicBezTo>
                  <a:pt x="25" y="41"/>
                  <a:pt x="24" y="41"/>
                  <a:pt x="24" y="40"/>
                </a:cubicBezTo>
                <a:cubicBezTo>
                  <a:pt x="24" y="2"/>
                  <a:pt x="24" y="2"/>
                  <a:pt x="24" y="2"/>
                </a:cubicBezTo>
                <a:cubicBezTo>
                  <a:pt x="24" y="1"/>
                  <a:pt x="25" y="0"/>
                  <a:pt x="26" y="0"/>
                </a:cubicBezTo>
                <a:cubicBezTo>
                  <a:pt x="39" y="0"/>
                  <a:pt x="39" y="0"/>
                  <a:pt x="39" y="0"/>
                </a:cubicBezTo>
                <a:cubicBezTo>
                  <a:pt x="40" y="0"/>
                  <a:pt x="41" y="1"/>
                  <a:pt x="41" y="2"/>
                </a:cubicBezTo>
                <a:lnTo>
                  <a:pt x="41"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0" name="稻壳儿小白白(http://dwz.cn/Wu2UP)"/>
          <p:cNvSpPr>
            <a:spLocks noEditPoints="1"/>
          </p:cNvSpPr>
          <p:nvPr/>
        </p:nvSpPr>
        <p:spPr bwMode="auto">
          <a:xfrm>
            <a:off x="4859338" y="1763713"/>
            <a:ext cx="303212" cy="274637"/>
          </a:xfrm>
          <a:custGeom>
            <a:avLst/>
            <a:gdLst>
              <a:gd name="T0" fmla="*/ 2147483647 w 45"/>
              <a:gd name="T1" fmla="*/ 2147483647 h 41"/>
              <a:gd name="T2" fmla="*/ 0 w 45"/>
              <a:gd name="T3" fmla="*/ 2147483647 h 41"/>
              <a:gd name="T4" fmla="*/ 2147483647 w 45"/>
              <a:gd name="T5" fmla="*/ 2147483647 h 41"/>
              <a:gd name="T6" fmla="*/ 2147483647 w 45"/>
              <a:gd name="T7" fmla="*/ 2147483647 h 41"/>
              <a:gd name="T8" fmla="*/ 2147483647 w 45"/>
              <a:gd name="T9" fmla="*/ 2147483647 h 41"/>
              <a:gd name="T10" fmla="*/ 2147483647 w 45"/>
              <a:gd name="T11" fmla="*/ 2147483647 h 41"/>
              <a:gd name="T12" fmla="*/ 2147483647 w 45"/>
              <a:gd name="T13" fmla="*/ 2147483647 h 41"/>
              <a:gd name="T14" fmla="*/ 2147483647 w 45"/>
              <a:gd name="T15" fmla="*/ 2147483647 h 41"/>
              <a:gd name="T16" fmla="*/ 2147483647 w 45"/>
              <a:gd name="T17" fmla="*/ 2147483647 h 41"/>
              <a:gd name="T18" fmla="*/ 2147483647 w 45"/>
              <a:gd name="T19" fmla="*/ 2147483647 h 41"/>
              <a:gd name="T20" fmla="*/ 2147483647 w 45"/>
              <a:gd name="T21" fmla="*/ 2147483647 h 41"/>
              <a:gd name="T22" fmla="*/ 2147483647 w 45"/>
              <a:gd name="T23" fmla="*/ 2147483647 h 41"/>
              <a:gd name="T24" fmla="*/ 2147483647 w 45"/>
              <a:gd name="T25" fmla="*/ 2147483647 h 41"/>
              <a:gd name="T26" fmla="*/ 2147483647 w 45"/>
              <a:gd name="T27" fmla="*/ 2147483647 h 41"/>
              <a:gd name="T28" fmla="*/ 2147483647 w 45"/>
              <a:gd name="T29" fmla="*/ 0 h 41"/>
              <a:gd name="T30" fmla="*/ 2147483647 w 45"/>
              <a:gd name="T31" fmla="*/ 2147483647 h 41"/>
              <a:gd name="T32" fmla="*/ 2147483647 w 45"/>
              <a:gd name="T33" fmla="*/ 2147483647 h 41"/>
              <a:gd name="T34" fmla="*/ 2147483647 w 45"/>
              <a:gd name="T35" fmla="*/ 2147483647 h 41"/>
              <a:gd name="T36" fmla="*/ 2147483647 w 45"/>
              <a:gd name="T37" fmla="*/ 0 h 41"/>
              <a:gd name="T38" fmla="*/ 2147483647 w 45"/>
              <a:gd name="T39" fmla="*/ 2147483647 h 41"/>
              <a:gd name="T40" fmla="*/ 2147483647 w 45"/>
              <a:gd name="T41" fmla="*/ 2147483647 h 41"/>
              <a:gd name="T42" fmla="*/ 2147483647 w 45"/>
              <a:gd name="T43" fmla="*/ 2147483647 h 41"/>
              <a:gd name="T44" fmla="*/ 2147483647 w 45"/>
              <a:gd name="T45" fmla="*/ 2147483647 h 41"/>
              <a:gd name="T46" fmla="*/ 2147483647 w 45"/>
              <a:gd name="T47" fmla="*/ 2147483647 h 41"/>
              <a:gd name="T48" fmla="*/ 2147483647 w 45"/>
              <a:gd name="T49" fmla="*/ 2147483647 h 41"/>
              <a:gd name="T50" fmla="*/ 2147483647 w 45"/>
              <a:gd name="T51" fmla="*/ 2147483647 h 41"/>
              <a:gd name="T52" fmla="*/ 2147483647 w 45"/>
              <a:gd name="T53" fmla="*/ 2147483647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
              <a:gd name="T82" fmla="*/ 0 h 41"/>
              <a:gd name="T83" fmla="*/ 45 w 45"/>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 h="41">
                <a:moveTo>
                  <a:pt x="8" y="27"/>
                </a:moveTo>
                <a:cubicBezTo>
                  <a:pt x="3" y="27"/>
                  <a:pt x="0" y="22"/>
                  <a:pt x="0" y="18"/>
                </a:cubicBezTo>
                <a:cubicBezTo>
                  <a:pt x="0" y="16"/>
                  <a:pt x="2" y="13"/>
                  <a:pt x="5" y="13"/>
                </a:cubicBezTo>
                <a:cubicBezTo>
                  <a:pt x="9" y="13"/>
                  <a:pt x="12" y="18"/>
                  <a:pt x="12" y="22"/>
                </a:cubicBezTo>
                <a:cubicBezTo>
                  <a:pt x="12" y="25"/>
                  <a:pt x="11" y="27"/>
                  <a:pt x="8" y="27"/>
                </a:cubicBezTo>
                <a:close/>
                <a:moveTo>
                  <a:pt x="38" y="37"/>
                </a:moveTo>
                <a:cubicBezTo>
                  <a:pt x="38" y="40"/>
                  <a:pt x="35" y="41"/>
                  <a:pt x="33" y="41"/>
                </a:cubicBezTo>
                <a:cubicBezTo>
                  <a:pt x="29" y="41"/>
                  <a:pt x="26" y="39"/>
                  <a:pt x="23" y="39"/>
                </a:cubicBezTo>
                <a:cubicBezTo>
                  <a:pt x="19" y="39"/>
                  <a:pt x="16" y="41"/>
                  <a:pt x="12" y="41"/>
                </a:cubicBezTo>
                <a:cubicBezTo>
                  <a:pt x="9" y="41"/>
                  <a:pt x="7" y="40"/>
                  <a:pt x="7" y="37"/>
                </a:cubicBezTo>
                <a:cubicBezTo>
                  <a:pt x="7" y="31"/>
                  <a:pt x="16" y="21"/>
                  <a:pt x="23" y="21"/>
                </a:cubicBezTo>
                <a:cubicBezTo>
                  <a:pt x="29" y="21"/>
                  <a:pt x="38" y="31"/>
                  <a:pt x="38" y="37"/>
                </a:cubicBezTo>
                <a:close/>
                <a:moveTo>
                  <a:pt x="16" y="16"/>
                </a:moveTo>
                <a:cubicBezTo>
                  <a:pt x="12" y="16"/>
                  <a:pt x="9" y="10"/>
                  <a:pt x="9" y="6"/>
                </a:cubicBezTo>
                <a:cubicBezTo>
                  <a:pt x="9" y="3"/>
                  <a:pt x="11" y="0"/>
                  <a:pt x="14" y="0"/>
                </a:cubicBezTo>
                <a:cubicBezTo>
                  <a:pt x="19" y="0"/>
                  <a:pt x="21" y="5"/>
                  <a:pt x="21" y="9"/>
                </a:cubicBezTo>
                <a:cubicBezTo>
                  <a:pt x="21" y="12"/>
                  <a:pt x="20" y="16"/>
                  <a:pt x="16" y="16"/>
                </a:cubicBezTo>
                <a:close/>
                <a:moveTo>
                  <a:pt x="24" y="9"/>
                </a:moveTo>
                <a:cubicBezTo>
                  <a:pt x="24" y="5"/>
                  <a:pt x="27" y="0"/>
                  <a:pt x="31" y="0"/>
                </a:cubicBezTo>
                <a:cubicBezTo>
                  <a:pt x="34" y="0"/>
                  <a:pt x="36" y="3"/>
                  <a:pt x="36" y="6"/>
                </a:cubicBezTo>
                <a:cubicBezTo>
                  <a:pt x="36" y="10"/>
                  <a:pt x="33" y="16"/>
                  <a:pt x="29" y="16"/>
                </a:cubicBezTo>
                <a:cubicBezTo>
                  <a:pt x="26" y="16"/>
                  <a:pt x="24" y="12"/>
                  <a:pt x="24" y="9"/>
                </a:cubicBezTo>
                <a:close/>
                <a:moveTo>
                  <a:pt x="45" y="18"/>
                </a:moveTo>
                <a:cubicBezTo>
                  <a:pt x="45" y="22"/>
                  <a:pt x="42" y="27"/>
                  <a:pt x="37" y="27"/>
                </a:cubicBezTo>
                <a:cubicBezTo>
                  <a:pt x="35" y="27"/>
                  <a:pt x="33" y="25"/>
                  <a:pt x="33" y="22"/>
                </a:cubicBezTo>
                <a:cubicBezTo>
                  <a:pt x="33" y="18"/>
                  <a:pt x="36" y="13"/>
                  <a:pt x="41" y="13"/>
                </a:cubicBezTo>
                <a:cubicBezTo>
                  <a:pt x="44" y="13"/>
                  <a:pt x="45" y="16"/>
                  <a:pt x="45"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1" name="稻壳儿小白白(http://dwz.cn/Wu2UP)"/>
          <p:cNvSpPr>
            <a:spLocks noEditPoints="1"/>
          </p:cNvSpPr>
          <p:nvPr/>
        </p:nvSpPr>
        <p:spPr bwMode="auto">
          <a:xfrm>
            <a:off x="4873625" y="2259013"/>
            <a:ext cx="274638" cy="274637"/>
          </a:xfrm>
          <a:custGeom>
            <a:avLst/>
            <a:gdLst>
              <a:gd name="T0" fmla="*/ 2147483647 w 41"/>
              <a:gd name="T1" fmla="*/ 2147483647 h 41"/>
              <a:gd name="T2" fmla="*/ 2147483647 w 41"/>
              <a:gd name="T3" fmla="*/ 2147483647 h 41"/>
              <a:gd name="T4" fmla="*/ 0 w 41"/>
              <a:gd name="T5" fmla="*/ 2147483647 h 41"/>
              <a:gd name="T6" fmla="*/ 0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0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
              <a:gd name="T97" fmla="*/ 0 h 41"/>
              <a:gd name="T98" fmla="*/ 41 w 41"/>
              <a:gd name="T99" fmla="*/ 41 h 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 h="41">
                <a:moveTo>
                  <a:pt x="33" y="18"/>
                </a:moveTo>
                <a:cubicBezTo>
                  <a:pt x="11" y="41"/>
                  <a:pt x="11" y="41"/>
                  <a:pt x="11" y="41"/>
                </a:cubicBezTo>
                <a:cubicBezTo>
                  <a:pt x="0" y="41"/>
                  <a:pt x="0" y="41"/>
                  <a:pt x="0" y="41"/>
                </a:cubicBezTo>
                <a:cubicBezTo>
                  <a:pt x="0" y="29"/>
                  <a:pt x="0" y="29"/>
                  <a:pt x="0" y="29"/>
                </a:cubicBezTo>
                <a:cubicBezTo>
                  <a:pt x="22" y="7"/>
                  <a:pt x="22" y="7"/>
                  <a:pt x="22" y="7"/>
                </a:cubicBezTo>
                <a:lnTo>
                  <a:pt x="33" y="18"/>
                </a:lnTo>
                <a:close/>
                <a:moveTo>
                  <a:pt x="12" y="35"/>
                </a:moveTo>
                <a:cubicBezTo>
                  <a:pt x="6" y="28"/>
                  <a:pt x="6" y="28"/>
                  <a:pt x="6" y="28"/>
                </a:cubicBezTo>
                <a:cubicBezTo>
                  <a:pt x="3" y="31"/>
                  <a:pt x="3" y="31"/>
                  <a:pt x="3" y="31"/>
                </a:cubicBezTo>
                <a:cubicBezTo>
                  <a:pt x="3" y="34"/>
                  <a:pt x="3" y="34"/>
                  <a:pt x="3" y="34"/>
                </a:cubicBezTo>
                <a:cubicBezTo>
                  <a:pt x="7" y="34"/>
                  <a:pt x="7" y="34"/>
                  <a:pt x="7" y="34"/>
                </a:cubicBezTo>
                <a:cubicBezTo>
                  <a:pt x="7" y="37"/>
                  <a:pt x="7" y="37"/>
                  <a:pt x="7" y="37"/>
                </a:cubicBezTo>
                <a:cubicBezTo>
                  <a:pt x="10" y="37"/>
                  <a:pt x="10" y="37"/>
                  <a:pt x="10" y="37"/>
                </a:cubicBezTo>
                <a:lnTo>
                  <a:pt x="12" y="35"/>
                </a:lnTo>
                <a:close/>
                <a:moveTo>
                  <a:pt x="23" y="12"/>
                </a:moveTo>
                <a:cubicBezTo>
                  <a:pt x="23" y="12"/>
                  <a:pt x="23" y="12"/>
                  <a:pt x="23" y="12"/>
                </a:cubicBezTo>
                <a:cubicBezTo>
                  <a:pt x="8" y="26"/>
                  <a:pt x="8" y="26"/>
                  <a:pt x="8" y="26"/>
                </a:cubicBezTo>
                <a:cubicBezTo>
                  <a:pt x="8" y="27"/>
                  <a:pt x="8" y="27"/>
                  <a:pt x="8" y="27"/>
                </a:cubicBezTo>
                <a:cubicBezTo>
                  <a:pt x="8" y="27"/>
                  <a:pt x="8" y="28"/>
                  <a:pt x="9" y="28"/>
                </a:cubicBezTo>
                <a:cubicBezTo>
                  <a:pt x="9" y="28"/>
                  <a:pt x="9" y="27"/>
                  <a:pt x="9" y="27"/>
                </a:cubicBezTo>
                <a:cubicBezTo>
                  <a:pt x="24" y="13"/>
                  <a:pt x="24" y="13"/>
                  <a:pt x="24" y="13"/>
                </a:cubicBezTo>
                <a:cubicBezTo>
                  <a:pt x="24" y="13"/>
                  <a:pt x="24" y="12"/>
                  <a:pt x="24" y="12"/>
                </a:cubicBezTo>
                <a:cubicBezTo>
                  <a:pt x="24" y="12"/>
                  <a:pt x="24" y="12"/>
                  <a:pt x="23" y="12"/>
                </a:cubicBezTo>
                <a:close/>
                <a:moveTo>
                  <a:pt x="40" y="12"/>
                </a:moveTo>
                <a:cubicBezTo>
                  <a:pt x="35" y="17"/>
                  <a:pt x="35" y="17"/>
                  <a:pt x="35" y="17"/>
                </a:cubicBezTo>
                <a:cubicBezTo>
                  <a:pt x="24" y="5"/>
                  <a:pt x="24" y="5"/>
                  <a:pt x="24" y="5"/>
                </a:cubicBezTo>
                <a:cubicBezTo>
                  <a:pt x="29" y="1"/>
                  <a:pt x="29" y="1"/>
                  <a:pt x="29" y="1"/>
                </a:cubicBezTo>
                <a:cubicBezTo>
                  <a:pt x="29" y="0"/>
                  <a:pt x="30" y="0"/>
                  <a:pt x="31" y="0"/>
                </a:cubicBezTo>
                <a:cubicBezTo>
                  <a:pt x="32" y="0"/>
                  <a:pt x="33" y="0"/>
                  <a:pt x="33" y="1"/>
                </a:cubicBezTo>
                <a:cubicBezTo>
                  <a:pt x="40" y="7"/>
                  <a:pt x="40" y="7"/>
                  <a:pt x="40" y="7"/>
                </a:cubicBezTo>
                <a:cubicBezTo>
                  <a:pt x="40" y="8"/>
                  <a:pt x="41" y="9"/>
                  <a:pt x="41" y="10"/>
                </a:cubicBezTo>
                <a:cubicBezTo>
                  <a:pt x="41" y="11"/>
                  <a:pt x="40" y="12"/>
                  <a:pt x="4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2" name="稻壳儿小白白(http://dwz.cn/Wu2UP)"/>
          <p:cNvSpPr>
            <a:spLocks noEditPoints="1"/>
          </p:cNvSpPr>
          <p:nvPr/>
        </p:nvSpPr>
        <p:spPr bwMode="auto">
          <a:xfrm>
            <a:off x="4873625" y="2747963"/>
            <a:ext cx="274638" cy="27622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
              <a:gd name="T112" fmla="*/ 0 h 41"/>
              <a:gd name="T113" fmla="*/ 41 w 41"/>
              <a:gd name="T114" fmla="*/ 41 h 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 h="41">
                <a:moveTo>
                  <a:pt x="41" y="34"/>
                </a:moveTo>
                <a:cubicBezTo>
                  <a:pt x="41" y="38"/>
                  <a:pt x="38" y="41"/>
                  <a:pt x="33" y="41"/>
                </a:cubicBezTo>
                <a:cubicBezTo>
                  <a:pt x="8" y="41"/>
                  <a:pt x="8" y="41"/>
                  <a:pt x="8" y="41"/>
                </a:cubicBezTo>
                <a:cubicBezTo>
                  <a:pt x="4" y="41"/>
                  <a:pt x="0" y="38"/>
                  <a:pt x="0" y="34"/>
                </a:cubicBezTo>
                <a:cubicBezTo>
                  <a:pt x="0" y="8"/>
                  <a:pt x="0" y="8"/>
                  <a:pt x="0" y="8"/>
                </a:cubicBezTo>
                <a:cubicBezTo>
                  <a:pt x="0" y="4"/>
                  <a:pt x="4" y="0"/>
                  <a:pt x="8" y="0"/>
                </a:cubicBezTo>
                <a:cubicBezTo>
                  <a:pt x="33" y="0"/>
                  <a:pt x="33" y="0"/>
                  <a:pt x="33" y="0"/>
                </a:cubicBezTo>
                <a:cubicBezTo>
                  <a:pt x="38" y="0"/>
                  <a:pt x="41" y="4"/>
                  <a:pt x="41" y="8"/>
                </a:cubicBezTo>
                <a:lnTo>
                  <a:pt x="41" y="34"/>
                </a:lnTo>
                <a:close/>
                <a:moveTo>
                  <a:pt x="29" y="20"/>
                </a:moveTo>
                <a:cubicBezTo>
                  <a:pt x="21" y="12"/>
                  <a:pt x="21" y="12"/>
                  <a:pt x="21" y="12"/>
                </a:cubicBezTo>
                <a:cubicBezTo>
                  <a:pt x="7" y="27"/>
                  <a:pt x="7" y="27"/>
                  <a:pt x="7" y="27"/>
                </a:cubicBezTo>
                <a:cubicBezTo>
                  <a:pt x="7" y="34"/>
                  <a:pt x="7" y="34"/>
                  <a:pt x="7" y="34"/>
                </a:cubicBezTo>
                <a:cubicBezTo>
                  <a:pt x="15" y="34"/>
                  <a:pt x="15" y="34"/>
                  <a:pt x="15" y="34"/>
                </a:cubicBezTo>
                <a:lnTo>
                  <a:pt x="29" y="20"/>
                </a:lnTo>
                <a:close/>
                <a:moveTo>
                  <a:pt x="15" y="30"/>
                </a:moveTo>
                <a:cubicBezTo>
                  <a:pt x="14" y="32"/>
                  <a:pt x="14" y="32"/>
                  <a:pt x="14" y="32"/>
                </a:cubicBezTo>
                <a:cubicBezTo>
                  <a:pt x="12" y="32"/>
                  <a:pt x="12" y="32"/>
                  <a:pt x="12" y="32"/>
                </a:cubicBezTo>
                <a:cubicBezTo>
                  <a:pt x="12" y="29"/>
                  <a:pt x="12" y="29"/>
                  <a:pt x="12" y="29"/>
                </a:cubicBezTo>
                <a:cubicBezTo>
                  <a:pt x="9" y="29"/>
                  <a:pt x="9" y="29"/>
                  <a:pt x="9" y="29"/>
                </a:cubicBezTo>
                <a:cubicBezTo>
                  <a:pt x="9" y="28"/>
                  <a:pt x="9" y="28"/>
                  <a:pt x="9" y="28"/>
                </a:cubicBezTo>
                <a:cubicBezTo>
                  <a:pt x="11" y="26"/>
                  <a:pt x="11" y="26"/>
                  <a:pt x="11" y="26"/>
                </a:cubicBezTo>
                <a:lnTo>
                  <a:pt x="15" y="30"/>
                </a:lnTo>
                <a:close/>
                <a:moveTo>
                  <a:pt x="22" y="17"/>
                </a:moveTo>
                <a:cubicBezTo>
                  <a:pt x="14" y="24"/>
                  <a:pt x="14" y="24"/>
                  <a:pt x="14" y="24"/>
                </a:cubicBezTo>
                <a:cubicBezTo>
                  <a:pt x="14" y="25"/>
                  <a:pt x="13" y="25"/>
                  <a:pt x="13" y="25"/>
                </a:cubicBezTo>
                <a:cubicBezTo>
                  <a:pt x="13" y="24"/>
                  <a:pt x="13" y="24"/>
                  <a:pt x="13" y="24"/>
                </a:cubicBezTo>
                <a:cubicBezTo>
                  <a:pt x="21" y="16"/>
                  <a:pt x="21" y="16"/>
                  <a:pt x="21" y="16"/>
                </a:cubicBezTo>
                <a:cubicBezTo>
                  <a:pt x="21" y="16"/>
                  <a:pt x="22" y="16"/>
                  <a:pt x="22" y="16"/>
                </a:cubicBezTo>
                <a:cubicBezTo>
                  <a:pt x="22" y="16"/>
                  <a:pt x="22" y="16"/>
                  <a:pt x="22" y="17"/>
                </a:cubicBezTo>
                <a:close/>
                <a:moveTo>
                  <a:pt x="33" y="16"/>
                </a:moveTo>
                <a:cubicBezTo>
                  <a:pt x="34" y="15"/>
                  <a:pt x="34" y="13"/>
                  <a:pt x="33" y="12"/>
                </a:cubicBezTo>
                <a:cubicBezTo>
                  <a:pt x="29" y="8"/>
                  <a:pt x="29" y="8"/>
                  <a:pt x="29" y="8"/>
                </a:cubicBezTo>
                <a:cubicBezTo>
                  <a:pt x="28" y="7"/>
                  <a:pt x="27" y="7"/>
                  <a:pt x="26" y="8"/>
                </a:cubicBezTo>
                <a:cubicBezTo>
                  <a:pt x="23" y="10"/>
                  <a:pt x="23" y="10"/>
                  <a:pt x="23" y="10"/>
                </a:cubicBezTo>
                <a:cubicBezTo>
                  <a:pt x="31" y="18"/>
                  <a:pt x="31" y="18"/>
                  <a:pt x="31" y="18"/>
                </a:cubicBezTo>
                <a:lnTo>
                  <a:pt x="33"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3" name="稻壳儿小白白(http://dwz.cn/Wu2UP)"/>
          <p:cNvSpPr>
            <a:spLocks noEditPoints="1"/>
          </p:cNvSpPr>
          <p:nvPr/>
        </p:nvSpPr>
        <p:spPr bwMode="auto">
          <a:xfrm>
            <a:off x="4852988" y="3243263"/>
            <a:ext cx="320675" cy="250825"/>
          </a:xfrm>
          <a:custGeom>
            <a:avLst/>
            <a:gdLst>
              <a:gd name="T0" fmla="*/ 2147483647 w 48"/>
              <a:gd name="T1" fmla="*/ 2147483647 h 37"/>
              <a:gd name="T2" fmla="*/ 2147483647 w 48"/>
              <a:gd name="T3" fmla="*/ 2147483647 h 37"/>
              <a:gd name="T4" fmla="*/ 2147483647 w 48"/>
              <a:gd name="T5" fmla="*/ 2147483647 h 37"/>
              <a:gd name="T6" fmla="*/ 0 w 48"/>
              <a:gd name="T7" fmla="*/ 2147483647 h 37"/>
              <a:gd name="T8" fmla="*/ 0 w 48"/>
              <a:gd name="T9" fmla="*/ 2147483647 h 37"/>
              <a:gd name="T10" fmla="*/ 2147483647 w 48"/>
              <a:gd name="T11" fmla="*/ 0 h 37"/>
              <a:gd name="T12" fmla="*/ 2147483647 w 48"/>
              <a:gd name="T13" fmla="*/ 0 h 37"/>
              <a:gd name="T14" fmla="*/ 2147483647 w 48"/>
              <a:gd name="T15" fmla="*/ 0 h 37"/>
              <a:gd name="T16" fmla="*/ 2147483647 w 48"/>
              <a:gd name="T17" fmla="*/ 2147483647 h 37"/>
              <a:gd name="T18" fmla="*/ 2147483647 w 48"/>
              <a:gd name="T19" fmla="*/ 2147483647 h 37"/>
              <a:gd name="T20" fmla="*/ 2147483647 w 48"/>
              <a:gd name="T21" fmla="*/ 2147483647 h 37"/>
              <a:gd name="T22" fmla="*/ 2147483647 w 48"/>
              <a:gd name="T23" fmla="*/ 2147483647 h 37"/>
              <a:gd name="T24" fmla="*/ 2147483647 w 48"/>
              <a:gd name="T25" fmla="*/ 2147483647 h 37"/>
              <a:gd name="T26" fmla="*/ 2147483647 w 48"/>
              <a:gd name="T27" fmla="*/ 2147483647 h 37"/>
              <a:gd name="T28" fmla="*/ 2147483647 w 48"/>
              <a:gd name="T29" fmla="*/ 2147483647 h 37"/>
              <a:gd name="T30" fmla="*/ 2147483647 w 48"/>
              <a:gd name="T31" fmla="*/ 2147483647 h 37"/>
              <a:gd name="T32" fmla="*/ 2147483647 w 48"/>
              <a:gd name="T33" fmla="*/ 2147483647 h 37"/>
              <a:gd name="T34" fmla="*/ 2147483647 w 48"/>
              <a:gd name="T35" fmla="*/ 2147483647 h 37"/>
              <a:gd name="T36" fmla="*/ 2147483647 w 48"/>
              <a:gd name="T37" fmla="*/ 2147483647 h 37"/>
              <a:gd name="T38" fmla="*/ 2147483647 w 48"/>
              <a:gd name="T39" fmla="*/ 2147483647 h 37"/>
              <a:gd name="T40" fmla="*/ 2147483647 w 48"/>
              <a:gd name="T41" fmla="*/ 2147483647 h 37"/>
              <a:gd name="T42" fmla="*/ 2147483647 w 48"/>
              <a:gd name="T43" fmla="*/ 2147483647 h 37"/>
              <a:gd name="T44" fmla="*/ 2147483647 w 48"/>
              <a:gd name="T45" fmla="*/ 2147483647 h 37"/>
              <a:gd name="T46" fmla="*/ 2147483647 w 48"/>
              <a:gd name="T47" fmla="*/ 2147483647 h 37"/>
              <a:gd name="T48" fmla="*/ 2147483647 w 48"/>
              <a:gd name="T49" fmla="*/ 2147483647 h 37"/>
              <a:gd name="T50" fmla="*/ 2147483647 w 48"/>
              <a:gd name="T51" fmla="*/ 2147483647 h 37"/>
              <a:gd name="T52" fmla="*/ 2147483647 w 48"/>
              <a:gd name="T53" fmla="*/ 2147483647 h 37"/>
              <a:gd name="T54" fmla="*/ 2147483647 w 48"/>
              <a:gd name="T55" fmla="*/ 2147483647 h 37"/>
              <a:gd name="T56" fmla="*/ 2147483647 w 48"/>
              <a:gd name="T57" fmla="*/ 2147483647 h 37"/>
              <a:gd name="T58" fmla="*/ 2147483647 w 48"/>
              <a:gd name="T59" fmla="*/ 2147483647 h 37"/>
              <a:gd name="T60" fmla="*/ 2147483647 w 48"/>
              <a:gd name="T61" fmla="*/ 2147483647 h 37"/>
              <a:gd name="T62" fmla="*/ 2147483647 w 48"/>
              <a:gd name="T63" fmla="*/ 2147483647 h 37"/>
              <a:gd name="T64" fmla="*/ 2147483647 w 48"/>
              <a:gd name="T65" fmla="*/ 2147483647 h 37"/>
              <a:gd name="T66" fmla="*/ 2147483647 w 48"/>
              <a:gd name="T67" fmla="*/ 2147483647 h 37"/>
              <a:gd name="T68" fmla="*/ 2147483647 w 48"/>
              <a:gd name="T69" fmla="*/ 2147483647 h 37"/>
              <a:gd name="T70" fmla="*/ 2147483647 w 48"/>
              <a:gd name="T71" fmla="*/ 2147483647 h 37"/>
              <a:gd name="T72" fmla="*/ 2147483647 w 48"/>
              <a:gd name="T73" fmla="*/ 2147483647 h 37"/>
              <a:gd name="T74" fmla="*/ 2147483647 w 48"/>
              <a:gd name="T75" fmla="*/ 2147483647 h 37"/>
              <a:gd name="T76" fmla="*/ 2147483647 w 48"/>
              <a:gd name="T77" fmla="*/ 2147483647 h 37"/>
              <a:gd name="T78" fmla="*/ 2147483647 w 48"/>
              <a:gd name="T79" fmla="*/ 2147483647 h 37"/>
              <a:gd name="T80" fmla="*/ 2147483647 w 48"/>
              <a:gd name="T81" fmla="*/ 2147483647 h 37"/>
              <a:gd name="T82" fmla="*/ 2147483647 w 48"/>
              <a:gd name="T83" fmla="*/ 2147483647 h 37"/>
              <a:gd name="T84" fmla="*/ 2147483647 w 48"/>
              <a:gd name="T85" fmla="*/ 2147483647 h 37"/>
              <a:gd name="T86" fmla="*/ 2147483647 w 48"/>
              <a:gd name="T87" fmla="*/ 2147483647 h 37"/>
              <a:gd name="T88" fmla="*/ 2147483647 w 48"/>
              <a:gd name="T89" fmla="*/ 2147483647 h 37"/>
              <a:gd name="T90" fmla="*/ 2147483647 w 48"/>
              <a:gd name="T91" fmla="*/ 2147483647 h 37"/>
              <a:gd name="T92" fmla="*/ 2147483647 w 48"/>
              <a:gd name="T93" fmla="*/ 2147483647 h 37"/>
              <a:gd name="T94" fmla="*/ 2147483647 w 48"/>
              <a:gd name="T95" fmla="*/ 2147483647 h 37"/>
              <a:gd name="T96" fmla="*/ 2147483647 w 48"/>
              <a:gd name="T97" fmla="*/ 2147483647 h 37"/>
              <a:gd name="T98" fmla="*/ 2147483647 w 48"/>
              <a:gd name="T99" fmla="*/ 2147483647 h 37"/>
              <a:gd name="T100" fmla="*/ 2147483647 w 48"/>
              <a:gd name="T101" fmla="*/ 2147483647 h 37"/>
              <a:gd name="T102" fmla="*/ 2147483647 w 48"/>
              <a:gd name="T103" fmla="*/ 2147483647 h 37"/>
              <a:gd name="T104" fmla="*/ 2147483647 w 48"/>
              <a:gd name="T105" fmla="*/ 2147483647 h 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
              <a:gd name="T160" fmla="*/ 0 h 37"/>
              <a:gd name="T161" fmla="*/ 48 w 48"/>
              <a:gd name="T162" fmla="*/ 37 h 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 h="37">
                <a:moveTo>
                  <a:pt x="37" y="30"/>
                </a:moveTo>
                <a:cubicBezTo>
                  <a:pt x="37" y="34"/>
                  <a:pt x="34" y="37"/>
                  <a:pt x="30" y="37"/>
                </a:cubicBezTo>
                <a:cubicBezTo>
                  <a:pt x="7" y="37"/>
                  <a:pt x="7" y="37"/>
                  <a:pt x="7" y="37"/>
                </a:cubicBezTo>
                <a:cubicBezTo>
                  <a:pt x="3" y="37"/>
                  <a:pt x="0" y="34"/>
                  <a:pt x="0" y="30"/>
                </a:cubicBezTo>
                <a:cubicBezTo>
                  <a:pt x="0" y="7"/>
                  <a:pt x="0" y="7"/>
                  <a:pt x="0" y="7"/>
                </a:cubicBezTo>
                <a:cubicBezTo>
                  <a:pt x="0" y="3"/>
                  <a:pt x="3" y="0"/>
                  <a:pt x="7" y="0"/>
                </a:cubicBezTo>
                <a:cubicBezTo>
                  <a:pt x="30" y="0"/>
                  <a:pt x="30" y="0"/>
                  <a:pt x="30" y="0"/>
                </a:cubicBezTo>
                <a:cubicBezTo>
                  <a:pt x="31" y="0"/>
                  <a:pt x="32" y="0"/>
                  <a:pt x="33" y="0"/>
                </a:cubicBezTo>
                <a:cubicBezTo>
                  <a:pt x="33" y="0"/>
                  <a:pt x="33" y="1"/>
                  <a:pt x="33" y="1"/>
                </a:cubicBezTo>
                <a:cubicBezTo>
                  <a:pt x="33" y="1"/>
                  <a:pt x="33" y="2"/>
                  <a:pt x="33" y="2"/>
                </a:cubicBezTo>
                <a:cubicBezTo>
                  <a:pt x="32" y="3"/>
                  <a:pt x="32" y="3"/>
                  <a:pt x="32" y="3"/>
                </a:cubicBezTo>
                <a:cubicBezTo>
                  <a:pt x="31" y="3"/>
                  <a:pt x="31" y="3"/>
                  <a:pt x="31" y="3"/>
                </a:cubicBezTo>
                <a:cubicBezTo>
                  <a:pt x="30" y="3"/>
                  <a:pt x="30" y="3"/>
                  <a:pt x="30" y="3"/>
                </a:cubicBezTo>
                <a:cubicBezTo>
                  <a:pt x="7" y="3"/>
                  <a:pt x="7" y="3"/>
                  <a:pt x="7" y="3"/>
                </a:cubicBezTo>
                <a:cubicBezTo>
                  <a:pt x="5" y="3"/>
                  <a:pt x="3" y="5"/>
                  <a:pt x="3" y="7"/>
                </a:cubicBezTo>
                <a:cubicBezTo>
                  <a:pt x="3" y="30"/>
                  <a:pt x="3" y="30"/>
                  <a:pt x="3" y="30"/>
                </a:cubicBezTo>
                <a:cubicBezTo>
                  <a:pt x="3" y="32"/>
                  <a:pt x="5" y="34"/>
                  <a:pt x="7" y="34"/>
                </a:cubicBezTo>
                <a:cubicBezTo>
                  <a:pt x="30" y="34"/>
                  <a:pt x="30" y="34"/>
                  <a:pt x="30" y="34"/>
                </a:cubicBezTo>
                <a:cubicBezTo>
                  <a:pt x="32" y="34"/>
                  <a:pt x="34" y="32"/>
                  <a:pt x="34" y="30"/>
                </a:cubicBezTo>
                <a:cubicBezTo>
                  <a:pt x="34" y="26"/>
                  <a:pt x="34" y="26"/>
                  <a:pt x="34" y="26"/>
                </a:cubicBezTo>
                <a:cubicBezTo>
                  <a:pt x="34" y="26"/>
                  <a:pt x="34" y="26"/>
                  <a:pt x="34" y="26"/>
                </a:cubicBezTo>
                <a:cubicBezTo>
                  <a:pt x="36" y="24"/>
                  <a:pt x="36" y="24"/>
                  <a:pt x="36" y="24"/>
                </a:cubicBezTo>
                <a:cubicBezTo>
                  <a:pt x="36" y="24"/>
                  <a:pt x="36" y="24"/>
                  <a:pt x="37" y="24"/>
                </a:cubicBezTo>
                <a:cubicBezTo>
                  <a:pt x="37" y="24"/>
                  <a:pt x="37" y="24"/>
                  <a:pt x="37" y="25"/>
                </a:cubicBezTo>
                <a:lnTo>
                  <a:pt x="37" y="30"/>
                </a:lnTo>
                <a:close/>
                <a:moveTo>
                  <a:pt x="42" y="13"/>
                </a:moveTo>
                <a:cubicBezTo>
                  <a:pt x="24" y="31"/>
                  <a:pt x="24" y="31"/>
                  <a:pt x="24" y="31"/>
                </a:cubicBezTo>
                <a:cubicBezTo>
                  <a:pt x="17" y="31"/>
                  <a:pt x="17" y="31"/>
                  <a:pt x="17" y="31"/>
                </a:cubicBezTo>
                <a:cubicBezTo>
                  <a:pt x="17" y="23"/>
                  <a:pt x="17" y="23"/>
                  <a:pt x="17" y="23"/>
                </a:cubicBezTo>
                <a:cubicBezTo>
                  <a:pt x="35" y="5"/>
                  <a:pt x="35" y="5"/>
                  <a:pt x="35" y="5"/>
                </a:cubicBezTo>
                <a:lnTo>
                  <a:pt x="42" y="13"/>
                </a:lnTo>
                <a:close/>
                <a:moveTo>
                  <a:pt x="27" y="25"/>
                </a:moveTo>
                <a:cubicBezTo>
                  <a:pt x="22" y="21"/>
                  <a:pt x="22" y="21"/>
                  <a:pt x="22" y="21"/>
                </a:cubicBezTo>
                <a:cubicBezTo>
                  <a:pt x="19" y="24"/>
                  <a:pt x="19" y="24"/>
                  <a:pt x="19" y="24"/>
                </a:cubicBezTo>
                <a:cubicBezTo>
                  <a:pt x="19" y="25"/>
                  <a:pt x="19" y="25"/>
                  <a:pt x="19" y="25"/>
                </a:cubicBezTo>
                <a:cubicBezTo>
                  <a:pt x="22" y="25"/>
                  <a:pt x="22" y="25"/>
                  <a:pt x="22" y="25"/>
                </a:cubicBezTo>
                <a:cubicBezTo>
                  <a:pt x="22" y="28"/>
                  <a:pt x="22" y="28"/>
                  <a:pt x="22" y="28"/>
                </a:cubicBezTo>
                <a:cubicBezTo>
                  <a:pt x="23" y="28"/>
                  <a:pt x="23" y="28"/>
                  <a:pt x="23" y="28"/>
                </a:cubicBezTo>
                <a:lnTo>
                  <a:pt x="27" y="25"/>
                </a:lnTo>
                <a:close/>
                <a:moveTo>
                  <a:pt x="34" y="9"/>
                </a:moveTo>
                <a:cubicBezTo>
                  <a:pt x="25" y="18"/>
                  <a:pt x="25" y="18"/>
                  <a:pt x="25" y="18"/>
                </a:cubicBezTo>
                <a:cubicBezTo>
                  <a:pt x="25" y="18"/>
                  <a:pt x="25" y="19"/>
                  <a:pt x="25" y="19"/>
                </a:cubicBezTo>
                <a:cubicBezTo>
                  <a:pt x="25" y="19"/>
                  <a:pt x="26" y="19"/>
                  <a:pt x="26" y="19"/>
                </a:cubicBezTo>
                <a:cubicBezTo>
                  <a:pt x="35" y="10"/>
                  <a:pt x="35" y="10"/>
                  <a:pt x="35" y="10"/>
                </a:cubicBezTo>
                <a:cubicBezTo>
                  <a:pt x="35" y="9"/>
                  <a:pt x="35" y="9"/>
                  <a:pt x="35" y="9"/>
                </a:cubicBezTo>
                <a:cubicBezTo>
                  <a:pt x="35" y="8"/>
                  <a:pt x="35" y="8"/>
                  <a:pt x="34" y="9"/>
                </a:cubicBezTo>
                <a:close/>
                <a:moveTo>
                  <a:pt x="44" y="11"/>
                </a:moveTo>
                <a:cubicBezTo>
                  <a:pt x="36" y="3"/>
                  <a:pt x="36" y="3"/>
                  <a:pt x="36" y="3"/>
                </a:cubicBezTo>
                <a:cubicBezTo>
                  <a:pt x="39" y="1"/>
                  <a:pt x="39" y="1"/>
                  <a:pt x="39" y="1"/>
                </a:cubicBezTo>
                <a:cubicBezTo>
                  <a:pt x="40" y="0"/>
                  <a:pt x="42" y="0"/>
                  <a:pt x="43" y="1"/>
                </a:cubicBezTo>
                <a:cubicBezTo>
                  <a:pt x="47" y="5"/>
                  <a:pt x="47" y="5"/>
                  <a:pt x="47" y="5"/>
                </a:cubicBezTo>
                <a:cubicBezTo>
                  <a:pt x="48" y="6"/>
                  <a:pt x="48" y="7"/>
                  <a:pt x="47" y="8"/>
                </a:cubicBezTo>
                <a:lnTo>
                  <a:pt x="44"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4" name="稻壳儿小白白(http://dwz.cn/Wu2UP)"/>
          <p:cNvSpPr>
            <a:spLocks/>
          </p:cNvSpPr>
          <p:nvPr/>
        </p:nvSpPr>
        <p:spPr bwMode="auto">
          <a:xfrm>
            <a:off x="4886325" y="3733800"/>
            <a:ext cx="247650" cy="255588"/>
          </a:xfrm>
          <a:custGeom>
            <a:avLst/>
            <a:gdLst>
              <a:gd name="T0" fmla="*/ 2147483647 w 37"/>
              <a:gd name="T1" fmla="*/ 2147483647 h 38"/>
              <a:gd name="T2" fmla="*/ 2147483647 w 37"/>
              <a:gd name="T3" fmla="*/ 2147483647 h 38"/>
              <a:gd name="T4" fmla="*/ 2147483647 w 37"/>
              <a:gd name="T5" fmla="*/ 2147483647 h 38"/>
              <a:gd name="T6" fmla="*/ 2147483647 w 37"/>
              <a:gd name="T7" fmla="*/ 2147483647 h 38"/>
              <a:gd name="T8" fmla="*/ 2147483647 w 37"/>
              <a:gd name="T9" fmla="*/ 2147483647 h 38"/>
              <a:gd name="T10" fmla="*/ 2147483647 w 37"/>
              <a:gd name="T11" fmla="*/ 2147483647 h 38"/>
              <a:gd name="T12" fmla="*/ 2147483647 w 37"/>
              <a:gd name="T13" fmla="*/ 2147483647 h 38"/>
              <a:gd name="T14" fmla="*/ 0 w 37"/>
              <a:gd name="T15" fmla="*/ 2147483647 h 38"/>
              <a:gd name="T16" fmla="*/ 2147483647 w 37"/>
              <a:gd name="T17" fmla="*/ 2147483647 h 38"/>
              <a:gd name="T18" fmla="*/ 2147483647 w 37"/>
              <a:gd name="T19" fmla="*/ 2147483647 h 38"/>
              <a:gd name="T20" fmla="*/ 2147483647 w 37"/>
              <a:gd name="T21" fmla="*/ 0 h 38"/>
              <a:gd name="T22" fmla="*/ 2147483647 w 37"/>
              <a:gd name="T23" fmla="*/ 0 h 38"/>
              <a:gd name="T24" fmla="*/ 2147483647 w 37"/>
              <a:gd name="T25" fmla="*/ 2147483647 h 38"/>
              <a:gd name="T26" fmla="*/ 2147483647 w 37"/>
              <a:gd name="T27" fmla="*/ 2147483647 h 38"/>
              <a:gd name="T28" fmla="*/ 2147483647 w 37"/>
              <a:gd name="T29" fmla="*/ 2147483647 h 38"/>
              <a:gd name="T30" fmla="*/ 2147483647 w 37"/>
              <a:gd name="T31" fmla="*/ 2147483647 h 38"/>
              <a:gd name="T32" fmla="*/ 2147483647 w 37"/>
              <a:gd name="T33" fmla="*/ 2147483647 h 38"/>
              <a:gd name="T34" fmla="*/ 2147483647 w 37"/>
              <a:gd name="T35" fmla="*/ 2147483647 h 38"/>
              <a:gd name="T36" fmla="*/ 2147483647 w 37"/>
              <a:gd name="T37" fmla="*/ 2147483647 h 38"/>
              <a:gd name="T38" fmla="*/ 2147483647 w 37"/>
              <a:gd name="T39" fmla="*/ 2147483647 h 38"/>
              <a:gd name="T40" fmla="*/ 2147483647 w 37"/>
              <a:gd name="T41" fmla="*/ 2147483647 h 38"/>
              <a:gd name="T42" fmla="*/ 2147483647 w 37"/>
              <a:gd name="T43" fmla="*/ 2147483647 h 38"/>
              <a:gd name="T44" fmla="*/ 2147483647 w 37"/>
              <a:gd name="T45" fmla="*/ 2147483647 h 38"/>
              <a:gd name="T46" fmla="*/ 2147483647 w 37"/>
              <a:gd name="T47" fmla="*/ 2147483647 h 38"/>
              <a:gd name="T48" fmla="*/ 2147483647 w 37"/>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38"/>
              <a:gd name="T77" fmla="*/ 37 w 37"/>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38">
                <a:moveTo>
                  <a:pt x="37" y="34"/>
                </a:moveTo>
                <a:cubicBezTo>
                  <a:pt x="36" y="35"/>
                  <a:pt x="35" y="36"/>
                  <a:pt x="33" y="37"/>
                </a:cubicBezTo>
                <a:cubicBezTo>
                  <a:pt x="32" y="37"/>
                  <a:pt x="30" y="38"/>
                  <a:pt x="28" y="38"/>
                </a:cubicBezTo>
                <a:cubicBezTo>
                  <a:pt x="26" y="38"/>
                  <a:pt x="24" y="37"/>
                  <a:pt x="21" y="36"/>
                </a:cubicBezTo>
                <a:cubicBezTo>
                  <a:pt x="20" y="36"/>
                  <a:pt x="18" y="35"/>
                  <a:pt x="17" y="34"/>
                </a:cubicBezTo>
                <a:cubicBezTo>
                  <a:pt x="12" y="31"/>
                  <a:pt x="7" y="26"/>
                  <a:pt x="4" y="21"/>
                </a:cubicBezTo>
                <a:cubicBezTo>
                  <a:pt x="3" y="20"/>
                  <a:pt x="2" y="18"/>
                  <a:pt x="2" y="16"/>
                </a:cubicBezTo>
                <a:cubicBezTo>
                  <a:pt x="1" y="14"/>
                  <a:pt x="0" y="12"/>
                  <a:pt x="0" y="9"/>
                </a:cubicBezTo>
                <a:cubicBezTo>
                  <a:pt x="0" y="8"/>
                  <a:pt x="0" y="6"/>
                  <a:pt x="1" y="4"/>
                </a:cubicBezTo>
                <a:cubicBezTo>
                  <a:pt x="2" y="3"/>
                  <a:pt x="3" y="2"/>
                  <a:pt x="4" y="1"/>
                </a:cubicBezTo>
                <a:cubicBezTo>
                  <a:pt x="5" y="1"/>
                  <a:pt x="7" y="0"/>
                  <a:pt x="8" y="0"/>
                </a:cubicBezTo>
                <a:cubicBezTo>
                  <a:pt x="8" y="0"/>
                  <a:pt x="8" y="0"/>
                  <a:pt x="8" y="0"/>
                </a:cubicBezTo>
                <a:cubicBezTo>
                  <a:pt x="9" y="1"/>
                  <a:pt x="9" y="2"/>
                  <a:pt x="10" y="2"/>
                </a:cubicBezTo>
                <a:cubicBezTo>
                  <a:pt x="11" y="4"/>
                  <a:pt x="11" y="5"/>
                  <a:pt x="12" y="7"/>
                </a:cubicBezTo>
                <a:cubicBezTo>
                  <a:pt x="13" y="8"/>
                  <a:pt x="13" y="9"/>
                  <a:pt x="13" y="9"/>
                </a:cubicBezTo>
                <a:cubicBezTo>
                  <a:pt x="13" y="11"/>
                  <a:pt x="9" y="13"/>
                  <a:pt x="9" y="15"/>
                </a:cubicBezTo>
                <a:cubicBezTo>
                  <a:pt x="9" y="16"/>
                  <a:pt x="9" y="16"/>
                  <a:pt x="10" y="17"/>
                </a:cubicBezTo>
                <a:cubicBezTo>
                  <a:pt x="12" y="22"/>
                  <a:pt x="16" y="25"/>
                  <a:pt x="21" y="28"/>
                </a:cubicBezTo>
                <a:cubicBezTo>
                  <a:pt x="21" y="28"/>
                  <a:pt x="22" y="29"/>
                  <a:pt x="23" y="29"/>
                </a:cubicBezTo>
                <a:cubicBezTo>
                  <a:pt x="24" y="29"/>
                  <a:pt x="27" y="24"/>
                  <a:pt x="28" y="24"/>
                </a:cubicBezTo>
                <a:cubicBezTo>
                  <a:pt x="29" y="24"/>
                  <a:pt x="30" y="25"/>
                  <a:pt x="31" y="26"/>
                </a:cubicBezTo>
                <a:cubicBezTo>
                  <a:pt x="32" y="26"/>
                  <a:pt x="34" y="27"/>
                  <a:pt x="35" y="28"/>
                </a:cubicBezTo>
                <a:cubicBezTo>
                  <a:pt x="36" y="28"/>
                  <a:pt x="37" y="29"/>
                  <a:pt x="37" y="30"/>
                </a:cubicBezTo>
                <a:cubicBezTo>
                  <a:pt x="37" y="30"/>
                  <a:pt x="37" y="30"/>
                  <a:pt x="37" y="30"/>
                </a:cubicBezTo>
                <a:cubicBezTo>
                  <a:pt x="37" y="31"/>
                  <a:pt x="37" y="33"/>
                  <a:pt x="37"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5" name="稻壳儿小白白(http://dwz.cn/Wu2UP)"/>
          <p:cNvSpPr>
            <a:spLocks noEditPoints="1"/>
          </p:cNvSpPr>
          <p:nvPr/>
        </p:nvSpPr>
        <p:spPr bwMode="auto">
          <a:xfrm>
            <a:off x="4873625" y="4232275"/>
            <a:ext cx="274638" cy="274638"/>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
              <a:gd name="T85" fmla="*/ 0 h 41"/>
              <a:gd name="T86" fmla="*/ 41 w 41"/>
              <a:gd name="T87" fmla="*/ 41 h 4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 h="41">
                <a:moveTo>
                  <a:pt x="41" y="33"/>
                </a:moveTo>
                <a:cubicBezTo>
                  <a:pt x="41" y="38"/>
                  <a:pt x="38" y="41"/>
                  <a:pt x="33" y="41"/>
                </a:cubicBezTo>
                <a:cubicBezTo>
                  <a:pt x="8" y="41"/>
                  <a:pt x="8" y="41"/>
                  <a:pt x="8" y="41"/>
                </a:cubicBezTo>
                <a:cubicBezTo>
                  <a:pt x="4" y="41"/>
                  <a:pt x="0" y="38"/>
                  <a:pt x="0" y="33"/>
                </a:cubicBezTo>
                <a:cubicBezTo>
                  <a:pt x="0" y="8"/>
                  <a:pt x="0" y="8"/>
                  <a:pt x="0" y="8"/>
                </a:cubicBezTo>
                <a:cubicBezTo>
                  <a:pt x="0" y="3"/>
                  <a:pt x="4" y="0"/>
                  <a:pt x="8" y="0"/>
                </a:cubicBezTo>
                <a:cubicBezTo>
                  <a:pt x="33" y="0"/>
                  <a:pt x="33" y="0"/>
                  <a:pt x="33" y="0"/>
                </a:cubicBezTo>
                <a:cubicBezTo>
                  <a:pt x="38" y="0"/>
                  <a:pt x="41" y="3"/>
                  <a:pt x="41" y="8"/>
                </a:cubicBezTo>
                <a:lnTo>
                  <a:pt x="41" y="33"/>
                </a:lnTo>
                <a:close/>
                <a:moveTo>
                  <a:pt x="34" y="28"/>
                </a:moveTo>
                <a:cubicBezTo>
                  <a:pt x="34" y="27"/>
                  <a:pt x="30" y="26"/>
                  <a:pt x="29" y="25"/>
                </a:cubicBezTo>
                <a:cubicBezTo>
                  <a:pt x="29" y="25"/>
                  <a:pt x="28" y="24"/>
                  <a:pt x="28" y="24"/>
                </a:cubicBezTo>
                <a:cubicBezTo>
                  <a:pt x="27" y="24"/>
                  <a:pt x="25" y="28"/>
                  <a:pt x="24" y="28"/>
                </a:cubicBezTo>
                <a:cubicBezTo>
                  <a:pt x="23" y="28"/>
                  <a:pt x="23" y="27"/>
                  <a:pt x="22" y="27"/>
                </a:cubicBezTo>
                <a:cubicBezTo>
                  <a:pt x="19" y="25"/>
                  <a:pt x="16" y="23"/>
                  <a:pt x="14" y="19"/>
                </a:cubicBezTo>
                <a:cubicBezTo>
                  <a:pt x="14" y="19"/>
                  <a:pt x="13" y="18"/>
                  <a:pt x="13" y="17"/>
                </a:cubicBezTo>
                <a:cubicBezTo>
                  <a:pt x="13" y="16"/>
                  <a:pt x="17" y="15"/>
                  <a:pt x="17" y="13"/>
                </a:cubicBezTo>
                <a:cubicBezTo>
                  <a:pt x="17" y="13"/>
                  <a:pt x="16" y="12"/>
                  <a:pt x="16" y="12"/>
                </a:cubicBezTo>
                <a:cubicBezTo>
                  <a:pt x="16" y="11"/>
                  <a:pt x="14" y="7"/>
                  <a:pt x="13" y="7"/>
                </a:cubicBezTo>
                <a:cubicBezTo>
                  <a:pt x="13" y="7"/>
                  <a:pt x="13" y="7"/>
                  <a:pt x="13" y="7"/>
                </a:cubicBezTo>
                <a:cubicBezTo>
                  <a:pt x="12" y="7"/>
                  <a:pt x="11" y="7"/>
                  <a:pt x="10" y="7"/>
                </a:cubicBezTo>
                <a:cubicBezTo>
                  <a:pt x="8" y="8"/>
                  <a:pt x="7" y="12"/>
                  <a:pt x="7" y="13"/>
                </a:cubicBezTo>
                <a:cubicBezTo>
                  <a:pt x="7" y="15"/>
                  <a:pt x="8" y="17"/>
                  <a:pt x="8" y="18"/>
                </a:cubicBezTo>
                <a:cubicBezTo>
                  <a:pt x="10" y="24"/>
                  <a:pt x="17" y="31"/>
                  <a:pt x="23" y="33"/>
                </a:cubicBezTo>
                <a:cubicBezTo>
                  <a:pt x="24" y="33"/>
                  <a:pt x="26" y="34"/>
                  <a:pt x="28" y="34"/>
                </a:cubicBezTo>
                <a:cubicBezTo>
                  <a:pt x="30" y="34"/>
                  <a:pt x="33" y="33"/>
                  <a:pt x="34" y="31"/>
                </a:cubicBezTo>
                <a:cubicBezTo>
                  <a:pt x="34" y="30"/>
                  <a:pt x="34" y="29"/>
                  <a:pt x="34" y="28"/>
                </a:cubicBezTo>
                <a:cubicBezTo>
                  <a:pt x="34" y="28"/>
                  <a:pt x="34" y="28"/>
                  <a:pt x="34"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6" name="稻壳儿小白白(http://dwz.cn/Wu2UP)"/>
          <p:cNvSpPr>
            <a:spLocks noEditPoints="1"/>
          </p:cNvSpPr>
          <p:nvPr/>
        </p:nvSpPr>
        <p:spPr bwMode="auto">
          <a:xfrm>
            <a:off x="4873625" y="4721225"/>
            <a:ext cx="274638" cy="280988"/>
          </a:xfrm>
          <a:custGeom>
            <a:avLst/>
            <a:gdLst>
              <a:gd name="T0" fmla="*/ 2147483647 w 41"/>
              <a:gd name="T1" fmla="*/ 2147483647 h 42"/>
              <a:gd name="T2" fmla="*/ 2147483647 w 41"/>
              <a:gd name="T3" fmla="*/ 2147483647 h 42"/>
              <a:gd name="T4" fmla="*/ 2147483647 w 41"/>
              <a:gd name="T5" fmla="*/ 2147483647 h 42"/>
              <a:gd name="T6" fmla="*/ 0 w 41"/>
              <a:gd name="T7" fmla="*/ 2147483647 h 42"/>
              <a:gd name="T8" fmla="*/ 0 w 41"/>
              <a:gd name="T9" fmla="*/ 2147483647 h 42"/>
              <a:gd name="T10" fmla="*/ 2147483647 w 41"/>
              <a:gd name="T11" fmla="*/ 0 h 42"/>
              <a:gd name="T12" fmla="*/ 2147483647 w 41"/>
              <a:gd name="T13" fmla="*/ 0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2147483647 w 41"/>
              <a:gd name="T55" fmla="*/ 2147483647 h 42"/>
              <a:gd name="T56" fmla="*/ 2147483647 w 41"/>
              <a:gd name="T57" fmla="*/ 2147483647 h 42"/>
              <a:gd name="T58" fmla="*/ 2147483647 w 41"/>
              <a:gd name="T59" fmla="*/ 2147483647 h 42"/>
              <a:gd name="T60" fmla="*/ 2147483647 w 41"/>
              <a:gd name="T61" fmla="*/ 2147483647 h 42"/>
              <a:gd name="T62" fmla="*/ 2147483647 w 41"/>
              <a:gd name="T63" fmla="*/ 2147483647 h 42"/>
              <a:gd name="T64" fmla="*/ 2147483647 w 41"/>
              <a:gd name="T65" fmla="*/ 2147483647 h 42"/>
              <a:gd name="T66" fmla="*/ 2147483647 w 41"/>
              <a:gd name="T67" fmla="*/ 2147483647 h 42"/>
              <a:gd name="T68" fmla="*/ 2147483647 w 41"/>
              <a:gd name="T69" fmla="*/ 2147483647 h 42"/>
              <a:gd name="T70" fmla="*/ 2147483647 w 41"/>
              <a:gd name="T71" fmla="*/ 2147483647 h 42"/>
              <a:gd name="T72" fmla="*/ 2147483647 w 41"/>
              <a:gd name="T73" fmla="*/ 2147483647 h 42"/>
              <a:gd name="T74" fmla="*/ 2147483647 w 41"/>
              <a:gd name="T75" fmla="*/ 2147483647 h 42"/>
              <a:gd name="T76" fmla="*/ 2147483647 w 41"/>
              <a:gd name="T77" fmla="*/ 2147483647 h 42"/>
              <a:gd name="T78" fmla="*/ 2147483647 w 41"/>
              <a:gd name="T79" fmla="*/ 2147483647 h 4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1"/>
              <a:gd name="T121" fmla="*/ 0 h 42"/>
              <a:gd name="T122" fmla="*/ 41 w 41"/>
              <a:gd name="T123" fmla="*/ 42 h 4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1" h="42">
                <a:moveTo>
                  <a:pt x="41" y="34"/>
                </a:moveTo>
                <a:cubicBezTo>
                  <a:pt x="41" y="38"/>
                  <a:pt x="38" y="42"/>
                  <a:pt x="33" y="42"/>
                </a:cubicBezTo>
                <a:cubicBezTo>
                  <a:pt x="8" y="42"/>
                  <a:pt x="8" y="42"/>
                  <a:pt x="8" y="42"/>
                </a:cubicBezTo>
                <a:cubicBezTo>
                  <a:pt x="4" y="42"/>
                  <a:pt x="0" y="38"/>
                  <a:pt x="0" y="34"/>
                </a:cubicBezTo>
                <a:cubicBezTo>
                  <a:pt x="0" y="8"/>
                  <a:pt x="0" y="8"/>
                  <a:pt x="0" y="8"/>
                </a:cubicBezTo>
                <a:cubicBezTo>
                  <a:pt x="0" y="4"/>
                  <a:pt x="4" y="0"/>
                  <a:pt x="8" y="0"/>
                </a:cubicBezTo>
                <a:cubicBezTo>
                  <a:pt x="33" y="0"/>
                  <a:pt x="33" y="0"/>
                  <a:pt x="33" y="0"/>
                </a:cubicBezTo>
                <a:cubicBezTo>
                  <a:pt x="38" y="0"/>
                  <a:pt x="41" y="4"/>
                  <a:pt x="41" y="8"/>
                </a:cubicBezTo>
                <a:lnTo>
                  <a:pt x="41" y="34"/>
                </a:lnTo>
                <a:close/>
                <a:moveTo>
                  <a:pt x="17" y="4"/>
                </a:moveTo>
                <a:cubicBezTo>
                  <a:pt x="15" y="4"/>
                  <a:pt x="14" y="5"/>
                  <a:pt x="13" y="5"/>
                </a:cubicBezTo>
                <a:cubicBezTo>
                  <a:pt x="8" y="5"/>
                  <a:pt x="8" y="5"/>
                  <a:pt x="8" y="5"/>
                </a:cubicBezTo>
                <a:cubicBezTo>
                  <a:pt x="8" y="28"/>
                  <a:pt x="8" y="28"/>
                  <a:pt x="8" y="28"/>
                </a:cubicBezTo>
                <a:cubicBezTo>
                  <a:pt x="14" y="27"/>
                  <a:pt x="14" y="27"/>
                  <a:pt x="14" y="27"/>
                </a:cubicBezTo>
                <a:cubicBezTo>
                  <a:pt x="14" y="21"/>
                  <a:pt x="14" y="21"/>
                  <a:pt x="14" y="21"/>
                </a:cubicBezTo>
                <a:cubicBezTo>
                  <a:pt x="14" y="22"/>
                  <a:pt x="16" y="22"/>
                  <a:pt x="17" y="22"/>
                </a:cubicBezTo>
                <a:cubicBezTo>
                  <a:pt x="21" y="22"/>
                  <a:pt x="25" y="18"/>
                  <a:pt x="25" y="13"/>
                </a:cubicBezTo>
                <a:cubicBezTo>
                  <a:pt x="25" y="8"/>
                  <a:pt x="21" y="4"/>
                  <a:pt x="17" y="4"/>
                </a:cubicBezTo>
                <a:close/>
                <a:moveTo>
                  <a:pt x="15" y="17"/>
                </a:moveTo>
                <a:cubicBezTo>
                  <a:pt x="15" y="17"/>
                  <a:pt x="14" y="17"/>
                  <a:pt x="14" y="17"/>
                </a:cubicBezTo>
                <a:cubicBezTo>
                  <a:pt x="14" y="9"/>
                  <a:pt x="14" y="9"/>
                  <a:pt x="14" y="9"/>
                </a:cubicBezTo>
                <a:cubicBezTo>
                  <a:pt x="14" y="9"/>
                  <a:pt x="15" y="9"/>
                  <a:pt x="15" y="9"/>
                </a:cubicBezTo>
                <a:cubicBezTo>
                  <a:pt x="17" y="9"/>
                  <a:pt x="19" y="11"/>
                  <a:pt x="19" y="13"/>
                </a:cubicBezTo>
                <a:cubicBezTo>
                  <a:pt x="19" y="15"/>
                  <a:pt x="17" y="17"/>
                  <a:pt x="15" y="17"/>
                </a:cubicBezTo>
                <a:close/>
                <a:moveTo>
                  <a:pt x="26" y="16"/>
                </a:moveTo>
                <a:cubicBezTo>
                  <a:pt x="26" y="16"/>
                  <a:pt x="25" y="16"/>
                  <a:pt x="25" y="16"/>
                </a:cubicBezTo>
                <a:cubicBezTo>
                  <a:pt x="24" y="17"/>
                  <a:pt x="24" y="18"/>
                  <a:pt x="23" y="19"/>
                </a:cubicBezTo>
                <a:cubicBezTo>
                  <a:pt x="21" y="21"/>
                  <a:pt x="19" y="22"/>
                  <a:pt x="17" y="22"/>
                </a:cubicBezTo>
                <a:cubicBezTo>
                  <a:pt x="17" y="39"/>
                  <a:pt x="17" y="39"/>
                  <a:pt x="17" y="39"/>
                </a:cubicBezTo>
                <a:cubicBezTo>
                  <a:pt x="23" y="38"/>
                  <a:pt x="23" y="38"/>
                  <a:pt x="23" y="38"/>
                </a:cubicBezTo>
                <a:cubicBezTo>
                  <a:pt x="23" y="33"/>
                  <a:pt x="23" y="33"/>
                  <a:pt x="23" y="33"/>
                </a:cubicBezTo>
                <a:cubicBezTo>
                  <a:pt x="24" y="33"/>
                  <a:pt x="25" y="33"/>
                  <a:pt x="26" y="33"/>
                </a:cubicBezTo>
                <a:cubicBezTo>
                  <a:pt x="30" y="33"/>
                  <a:pt x="34" y="29"/>
                  <a:pt x="34" y="24"/>
                </a:cubicBezTo>
                <a:cubicBezTo>
                  <a:pt x="34" y="20"/>
                  <a:pt x="30" y="16"/>
                  <a:pt x="26" y="16"/>
                </a:cubicBezTo>
                <a:close/>
                <a:moveTo>
                  <a:pt x="25" y="29"/>
                </a:moveTo>
                <a:cubicBezTo>
                  <a:pt x="24" y="29"/>
                  <a:pt x="23" y="28"/>
                  <a:pt x="23" y="28"/>
                </a:cubicBezTo>
                <a:cubicBezTo>
                  <a:pt x="23" y="21"/>
                  <a:pt x="23" y="21"/>
                  <a:pt x="23" y="21"/>
                </a:cubicBezTo>
                <a:cubicBezTo>
                  <a:pt x="23" y="20"/>
                  <a:pt x="24" y="20"/>
                  <a:pt x="25" y="20"/>
                </a:cubicBezTo>
                <a:cubicBezTo>
                  <a:pt x="27" y="20"/>
                  <a:pt x="28" y="22"/>
                  <a:pt x="28" y="24"/>
                </a:cubicBezTo>
                <a:cubicBezTo>
                  <a:pt x="28" y="27"/>
                  <a:pt x="27" y="29"/>
                  <a:pt x="25"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7" name="稻壳儿小白白(http://dwz.cn/Wu2UP)"/>
          <p:cNvSpPr>
            <a:spLocks noEditPoints="1"/>
          </p:cNvSpPr>
          <p:nvPr/>
        </p:nvSpPr>
        <p:spPr bwMode="auto">
          <a:xfrm>
            <a:off x="4833938" y="5197475"/>
            <a:ext cx="354012" cy="314325"/>
          </a:xfrm>
          <a:custGeom>
            <a:avLst/>
            <a:gdLst>
              <a:gd name="T0" fmla="*/ 2147483647 w 53"/>
              <a:gd name="T1" fmla="*/ 2147483647 h 47"/>
              <a:gd name="T2" fmla="*/ 2147483647 w 53"/>
              <a:gd name="T3" fmla="*/ 2147483647 h 47"/>
              <a:gd name="T4" fmla="*/ 2147483647 w 53"/>
              <a:gd name="T5" fmla="*/ 2147483647 h 47"/>
              <a:gd name="T6" fmla="*/ 2147483647 w 53"/>
              <a:gd name="T7" fmla="*/ 2147483647 h 47"/>
              <a:gd name="T8" fmla="*/ 2147483647 w 53"/>
              <a:gd name="T9" fmla="*/ 2147483647 h 47"/>
              <a:gd name="T10" fmla="*/ 2147483647 w 53"/>
              <a:gd name="T11" fmla="*/ 2147483647 h 47"/>
              <a:gd name="T12" fmla="*/ 2147483647 w 53"/>
              <a:gd name="T13" fmla="*/ 2147483647 h 47"/>
              <a:gd name="T14" fmla="*/ 2147483647 w 53"/>
              <a:gd name="T15" fmla="*/ 2147483647 h 47"/>
              <a:gd name="T16" fmla="*/ 2147483647 w 53"/>
              <a:gd name="T17" fmla="*/ 2147483647 h 47"/>
              <a:gd name="T18" fmla="*/ 2147483647 w 53"/>
              <a:gd name="T19" fmla="*/ 2147483647 h 47"/>
              <a:gd name="T20" fmla="*/ 2147483647 w 53"/>
              <a:gd name="T21" fmla="*/ 2147483647 h 47"/>
              <a:gd name="T22" fmla="*/ 2147483647 w 53"/>
              <a:gd name="T23" fmla="*/ 2147483647 h 47"/>
              <a:gd name="T24" fmla="*/ 2147483647 w 53"/>
              <a:gd name="T25" fmla="*/ 2147483647 h 47"/>
              <a:gd name="T26" fmla="*/ 2147483647 w 53"/>
              <a:gd name="T27" fmla="*/ 2147483647 h 47"/>
              <a:gd name="T28" fmla="*/ 2147483647 w 53"/>
              <a:gd name="T29" fmla="*/ 2147483647 h 47"/>
              <a:gd name="T30" fmla="*/ 2147483647 w 53"/>
              <a:gd name="T31" fmla="*/ 2147483647 h 47"/>
              <a:gd name="T32" fmla="*/ 2147483647 w 53"/>
              <a:gd name="T33" fmla="*/ 2147483647 h 47"/>
              <a:gd name="T34" fmla="*/ 2147483647 w 53"/>
              <a:gd name="T35" fmla="*/ 2147483647 h 47"/>
              <a:gd name="T36" fmla="*/ 2147483647 w 53"/>
              <a:gd name="T37" fmla="*/ 2147483647 h 47"/>
              <a:gd name="T38" fmla="*/ 2147483647 w 53"/>
              <a:gd name="T39" fmla="*/ 2147483647 h 47"/>
              <a:gd name="T40" fmla="*/ 2147483647 w 53"/>
              <a:gd name="T41" fmla="*/ 2147483647 h 47"/>
              <a:gd name="T42" fmla="*/ 2147483647 w 53"/>
              <a:gd name="T43" fmla="*/ 2147483647 h 47"/>
              <a:gd name="T44" fmla="*/ 2147483647 w 53"/>
              <a:gd name="T45" fmla="*/ 2147483647 h 47"/>
              <a:gd name="T46" fmla="*/ 2147483647 w 53"/>
              <a:gd name="T47" fmla="*/ 2147483647 h 47"/>
              <a:gd name="T48" fmla="*/ 2147483647 w 53"/>
              <a:gd name="T49" fmla="*/ 2147483647 h 47"/>
              <a:gd name="T50" fmla="*/ 2147483647 w 53"/>
              <a:gd name="T51" fmla="*/ 2147483647 h 47"/>
              <a:gd name="T52" fmla="*/ 2147483647 w 53"/>
              <a:gd name="T53" fmla="*/ 2147483647 h 47"/>
              <a:gd name="T54" fmla="*/ 2147483647 w 53"/>
              <a:gd name="T55" fmla="*/ 2147483647 h 47"/>
              <a:gd name="T56" fmla="*/ 2147483647 w 53"/>
              <a:gd name="T57" fmla="*/ 2147483647 h 47"/>
              <a:gd name="T58" fmla="*/ 2147483647 w 53"/>
              <a:gd name="T59" fmla="*/ 2147483647 h 47"/>
              <a:gd name="T60" fmla="*/ 2147483647 w 53"/>
              <a:gd name="T61" fmla="*/ 2147483647 h 47"/>
              <a:gd name="T62" fmla="*/ 2147483647 w 53"/>
              <a:gd name="T63" fmla="*/ 2147483647 h 47"/>
              <a:gd name="T64" fmla="*/ 2147483647 w 53"/>
              <a:gd name="T65" fmla="*/ 0 h 47"/>
              <a:gd name="T66" fmla="*/ 2147483647 w 53"/>
              <a:gd name="T67" fmla="*/ 2147483647 h 47"/>
              <a:gd name="T68" fmla="*/ 2147483647 w 53"/>
              <a:gd name="T69" fmla="*/ 2147483647 h 47"/>
              <a:gd name="T70" fmla="*/ 2147483647 w 53"/>
              <a:gd name="T71" fmla="*/ 2147483647 h 47"/>
              <a:gd name="T72" fmla="*/ 2147483647 w 53"/>
              <a:gd name="T73" fmla="*/ 2147483647 h 47"/>
              <a:gd name="T74" fmla="*/ 2147483647 w 53"/>
              <a:gd name="T75" fmla="*/ 2147483647 h 47"/>
              <a:gd name="T76" fmla="*/ 2147483647 w 53"/>
              <a:gd name="T77" fmla="*/ 2147483647 h 47"/>
              <a:gd name="T78" fmla="*/ 2147483647 w 53"/>
              <a:gd name="T79" fmla="*/ 2147483647 h 47"/>
              <a:gd name="T80" fmla="*/ 2147483647 w 53"/>
              <a:gd name="T81" fmla="*/ 2147483647 h 47"/>
              <a:gd name="T82" fmla="*/ 2147483647 w 53"/>
              <a:gd name="T83" fmla="*/ 2147483647 h 47"/>
              <a:gd name="T84" fmla="*/ 2147483647 w 53"/>
              <a:gd name="T85" fmla="*/ 2147483647 h 47"/>
              <a:gd name="T86" fmla="*/ 2147483647 w 53"/>
              <a:gd name="T87" fmla="*/ 2147483647 h 47"/>
              <a:gd name="T88" fmla="*/ 2147483647 w 53"/>
              <a:gd name="T89" fmla="*/ 0 h 47"/>
              <a:gd name="T90" fmla="*/ 2147483647 w 53"/>
              <a:gd name="T91" fmla="*/ 0 h 47"/>
              <a:gd name="T92" fmla="*/ 2147483647 w 53"/>
              <a:gd name="T93" fmla="*/ 0 h 47"/>
              <a:gd name="T94" fmla="*/ 2147483647 w 53"/>
              <a:gd name="T95" fmla="*/ 0 h 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
              <a:gd name="T145" fmla="*/ 0 h 47"/>
              <a:gd name="T146" fmla="*/ 53 w 53"/>
              <a:gd name="T147" fmla="*/ 47 h 4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 h="47">
                <a:moveTo>
                  <a:pt x="46" y="35"/>
                </a:moveTo>
                <a:cubicBezTo>
                  <a:pt x="48" y="38"/>
                  <a:pt x="50" y="40"/>
                  <a:pt x="53" y="43"/>
                </a:cubicBezTo>
                <a:cubicBezTo>
                  <a:pt x="50" y="45"/>
                  <a:pt x="46" y="46"/>
                  <a:pt x="43" y="47"/>
                </a:cubicBezTo>
                <a:cubicBezTo>
                  <a:pt x="38" y="43"/>
                  <a:pt x="41" y="26"/>
                  <a:pt x="33" y="26"/>
                </a:cubicBezTo>
                <a:cubicBezTo>
                  <a:pt x="32" y="26"/>
                  <a:pt x="32" y="26"/>
                  <a:pt x="32" y="26"/>
                </a:cubicBezTo>
                <a:cubicBezTo>
                  <a:pt x="32" y="26"/>
                  <a:pt x="32" y="26"/>
                  <a:pt x="32" y="26"/>
                </a:cubicBezTo>
                <a:cubicBezTo>
                  <a:pt x="32" y="26"/>
                  <a:pt x="33" y="26"/>
                  <a:pt x="33" y="26"/>
                </a:cubicBezTo>
                <a:cubicBezTo>
                  <a:pt x="35" y="28"/>
                  <a:pt x="36" y="29"/>
                  <a:pt x="36" y="32"/>
                </a:cubicBezTo>
                <a:cubicBezTo>
                  <a:pt x="36" y="33"/>
                  <a:pt x="36" y="33"/>
                  <a:pt x="36" y="33"/>
                </a:cubicBezTo>
                <a:cubicBezTo>
                  <a:pt x="36" y="35"/>
                  <a:pt x="35" y="37"/>
                  <a:pt x="35" y="39"/>
                </a:cubicBezTo>
                <a:cubicBezTo>
                  <a:pt x="33" y="38"/>
                  <a:pt x="32" y="39"/>
                  <a:pt x="30" y="39"/>
                </a:cubicBezTo>
                <a:cubicBezTo>
                  <a:pt x="29" y="39"/>
                  <a:pt x="28" y="39"/>
                  <a:pt x="28" y="39"/>
                </a:cubicBezTo>
                <a:cubicBezTo>
                  <a:pt x="28" y="38"/>
                  <a:pt x="28" y="38"/>
                  <a:pt x="28" y="38"/>
                </a:cubicBezTo>
                <a:cubicBezTo>
                  <a:pt x="28" y="37"/>
                  <a:pt x="28" y="36"/>
                  <a:pt x="28" y="35"/>
                </a:cubicBezTo>
                <a:cubicBezTo>
                  <a:pt x="28" y="34"/>
                  <a:pt x="31" y="32"/>
                  <a:pt x="31" y="31"/>
                </a:cubicBezTo>
                <a:cubicBezTo>
                  <a:pt x="30" y="31"/>
                  <a:pt x="30" y="31"/>
                  <a:pt x="30" y="32"/>
                </a:cubicBezTo>
                <a:cubicBezTo>
                  <a:pt x="29" y="33"/>
                  <a:pt x="25" y="35"/>
                  <a:pt x="23" y="35"/>
                </a:cubicBezTo>
                <a:cubicBezTo>
                  <a:pt x="22" y="35"/>
                  <a:pt x="18" y="29"/>
                  <a:pt x="16" y="27"/>
                </a:cubicBezTo>
                <a:cubicBezTo>
                  <a:pt x="16" y="27"/>
                  <a:pt x="15" y="27"/>
                  <a:pt x="15" y="27"/>
                </a:cubicBezTo>
                <a:cubicBezTo>
                  <a:pt x="14" y="27"/>
                  <a:pt x="2" y="30"/>
                  <a:pt x="1" y="30"/>
                </a:cubicBezTo>
                <a:cubicBezTo>
                  <a:pt x="1" y="30"/>
                  <a:pt x="0" y="29"/>
                  <a:pt x="0" y="29"/>
                </a:cubicBezTo>
                <a:cubicBezTo>
                  <a:pt x="0" y="28"/>
                  <a:pt x="1" y="28"/>
                  <a:pt x="1" y="28"/>
                </a:cubicBezTo>
                <a:cubicBezTo>
                  <a:pt x="14" y="25"/>
                  <a:pt x="14" y="25"/>
                  <a:pt x="14" y="25"/>
                </a:cubicBezTo>
                <a:cubicBezTo>
                  <a:pt x="13" y="23"/>
                  <a:pt x="15" y="23"/>
                  <a:pt x="16" y="23"/>
                </a:cubicBezTo>
                <a:cubicBezTo>
                  <a:pt x="17" y="23"/>
                  <a:pt x="17" y="22"/>
                  <a:pt x="17" y="22"/>
                </a:cubicBezTo>
                <a:cubicBezTo>
                  <a:pt x="18" y="22"/>
                  <a:pt x="18" y="23"/>
                  <a:pt x="18" y="24"/>
                </a:cubicBezTo>
                <a:cubicBezTo>
                  <a:pt x="19" y="24"/>
                  <a:pt x="23" y="23"/>
                  <a:pt x="23" y="23"/>
                </a:cubicBezTo>
                <a:cubicBezTo>
                  <a:pt x="24" y="23"/>
                  <a:pt x="24" y="23"/>
                  <a:pt x="24" y="24"/>
                </a:cubicBezTo>
                <a:cubicBezTo>
                  <a:pt x="24" y="24"/>
                  <a:pt x="24" y="25"/>
                  <a:pt x="23" y="25"/>
                </a:cubicBezTo>
                <a:cubicBezTo>
                  <a:pt x="18" y="26"/>
                  <a:pt x="18" y="26"/>
                  <a:pt x="18" y="26"/>
                </a:cubicBezTo>
                <a:cubicBezTo>
                  <a:pt x="18" y="26"/>
                  <a:pt x="18" y="26"/>
                  <a:pt x="18" y="26"/>
                </a:cubicBezTo>
                <a:cubicBezTo>
                  <a:pt x="18" y="27"/>
                  <a:pt x="23" y="32"/>
                  <a:pt x="23" y="32"/>
                </a:cubicBezTo>
                <a:cubicBezTo>
                  <a:pt x="25" y="32"/>
                  <a:pt x="29" y="28"/>
                  <a:pt x="29" y="26"/>
                </a:cubicBezTo>
                <a:cubicBezTo>
                  <a:pt x="29" y="23"/>
                  <a:pt x="25" y="25"/>
                  <a:pt x="25" y="23"/>
                </a:cubicBezTo>
                <a:cubicBezTo>
                  <a:pt x="25" y="23"/>
                  <a:pt x="25" y="23"/>
                  <a:pt x="25" y="22"/>
                </a:cubicBezTo>
                <a:cubicBezTo>
                  <a:pt x="23" y="22"/>
                  <a:pt x="23" y="22"/>
                  <a:pt x="23" y="22"/>
                </a:cubicBezTo>
                <a:cubicBezTo>
                  <a:pt x="24" y="21"/>
                  <a:pt x="24" y="20"/>
                  <a:pt x="24" y="19"/>
                </a:cubicBezTo>
                <a:cubicBezTo>
                  <a:pt x="24" y="18"/>
                  <a:pt x="24" y="18"/>
                  <a:pt x="24" y="17"/>
                </a:cubicBezTo>
                <a:cubicBezTo>
                  <a:pt x="25" y="17"/>
                  <a:pt x="26" y="17"/>
                  <a:pt x="28" y="17"/>
                </a:cubicBezTo>
                <a:cubicBezTo>
                  <a:pt x="33" y="17"/>
                  <a:pt x="32" y="17"/>
                  <a:pt x="34" y="22"/>
                </a:cubicBezTo>
                <a:cubicBezTo>
                  <a:pt x="35" y="21"/>
                  <a:pt x="35" y="21"/>
                  <a:pt x="35" y="21"/>
                </a:cubicBezTo>
                <a:cubicBezTo>
                  <a:pt x="35" y="24"/>
                  <a:pt x="32" y="23"/>
                  <a:pt x="32" y="24"/>
                </a:cubicBezTo>
                <a:cubicBezTo>
                  <a:pt x="32" y="25"/>
                  <a:pt x="32" y="25"/>
                  <a:pt x="32" y="25"/>
                </a:cubicBezTo>
                <a:cubicBezTo>
                  <a:pt x="39" y="24"/>
                  <a:pt x="43" y="30"/>
                  <a:pt x="46" y="35"/>
                </a:cubicBezTo>
                <a:close/>
                <a:moveTo>
                  <a:pt x="20" y="23"/>
                </a:moveTo>
                <a:cubicBezTo>
                  <a:pt x="20" y="23"/>
                  <a:pt x="20" y="23"/>
                  <a:pt x="20" y="23"/>
                </a:cubicBezTo>
                <a:cubicBezTo>
                  <a:pt x="20" y="23"/>
                  <a:pt x="21" y="22"/>
                  <a:pt x="22" y="22"/>
                </a:cubicBezTo>
                <a:cubicBezTo>
                  <a:pt x="22" y="22"/>
                  <a:pt x="22" y="22"/>
                  <a:pt x="23" y="23"/>
                </a:cubicBezTo>
                <a:lnTo>
                  <a:pt x="20" y="23"/>
                </a:lnTo>
                <a:close/>
                <a:moveTo>
                  <a:pt x="23" y="25"/>
                </a:moveTo>
                <a:cubicBezTo>
                  <a:pt x="26" y="30"/>
                  <a:pt x="26" y="30"/>
                  <a:pt x="26" y="30"/>
                </a:cubicBezTo>
                <a:cubicBezTo>
                  <a:pt x="24" y="31"/>
                  <a:pt x="24" y="31"/>
                  <a:pt x="24" y="31"/>
                </a:cubicBezTo>
                <a:cubicBezTo>
                  <a:pt x="21" y="26"/>
                  <a:pt x="21" y="26"/>
                  <a:pt x="21" y="26"/>
                </a:cubicBezTo>
                <a:lnTo>
                  <a:pt x="23" y="25"/>
                </a:lnTo>
                <a:close/>
                <a:moveTo>
                  <a:pt x="32" y="16"/>
                </a:moveTo>
                <a:cubicBezTo>
                  <a:pt x="31" y="16"/>
                  <a:pt x="30" y="16"/>
                  <a:pt x="28" y="16"/>
                </a:cubicBezTo>
                <a:cubicBezTo>
                  <a:pt x="26" y="16"/>
                  <a:pt x="24" y="16"/>
                  <a:pt x="22" y="17"/>
                </a:cubicBezTo>
                <a:cubicBezTo>
                  <a:pt x="23" y="16"/>
                  <a:pt x="24" y="16"/>
                  <a:pt x="25" y="15"/>
                </a:cubicBezTo>
                <a:cubicBezTo>
                  <a:pt x="27" y="14"/>
                  <a:pt x="29" y="12"/>
                  <a:pt x="30" y="10"/>
                </a:cubicBezTo>
                <a:cubicBezTo>
                  <a:pt x="31" y="11"/>
                  <a:pt x="32" y="13"/>
                  <a:pt x="33" y="12"/>
                </a:cubicBezTo>
                <a:cubicBezTo>
                  <a:pt x="33" y="12"/>
                  <a:pt x="33" y="12"/>
                  <a:pt x="33" y="12"/>
                </a:cubicBezTo>
                <a:cubicBezTo>
                  <a:pt x="33" y="14"/>
                  <a:pt x="33" y="14"/>
                  <a:pt x="33" y="14"/>
                </a:cubicBezTo>
                <a:cubicBezTo>
                  <a:pt x="34" y="15"/>
                  <a:pt x="34" y="15"/>
                  <a:pt x="34" y="15"/>
                </a:cubicBezTo>
                <a:cubicBezTo>
                  <a:pt x="37" y="13"/>
                  <a:pt x="41" y="12"/>
                  <a:pt x="44" y="9"/>
                </a:cubicBezTo>
                <a:cubicBezTo>
                  <a:pt x="48" y="6"/>
                  <a:pt x="49" y="5"/>
                  <a:pt x="51" y="0"/>
                </a:cubicBezTo>
                <a:cubicBezTo>
                  <a:pt x="51" y="0"/>
                  <a:pt x="51" y="0"/>
                  <a:pt x="51" y="0"/>
                </a:cubicBezTo>
                <a:cubicBezTo>
                  <a:pt x="51" y="1"/>
                  <a:pt x="51" y="2"/>
                  <a:pt x="50" y="4"/>
                </a:cubicBezTo>
                <a:cubicBezTo>
                  <a:pt x="48" y="10"/>
                  <a:pt x="43" y="13"/>
                  <a:pt x="37" y="14"/>
                </a:cubicBezTo>
                <a:cubicBezTo>
                  <a:pt x="35" y="15"/>
                  <a:pt x="34" y="15"/>
                  <a:pt x="33" y="15"/>
                </a:cubicBezTo>
                <a:cubicBezTo>
                  <a:pt x="33" y="16"/>
                  <a:pt x="34" y="17"/>
                  <a:pt x="34" y="17"/>
                </a:cubicBezTo>
                <a:cubicBezTo>
                  <a:pt x="34" y="18"/>
                  <a:pt x="34" y="18"/>
                  <a:pt x="34" y="18"/>
                </a:cubicBezTo>
                <a:cubicBezTo>
                  <a:pt x="33" y="17"/>
                  <a:pt x="32" y="16"/>
                  <a:pt x="32" y="16"/>
                </a:cubicBezTo>
                <a:close/>
                <a:moveTo>
                  <a:pt x="29" y="40"/>
                </a:moveTo>
                <a:cubicBezTo>
                  <a:pt x="29" y="42"/>
                  <a:pt x="29" y="42"/>
                  <a:pt x="29" y="42"/>
                </a:cubicBezTo>
                <a:cubicBezTo>
                  <a:pt x="28" y="42"/>
                  <a:pt x="28" y="42"/>
                  <a:pt x="28" y="42"/>
                </a:cubicBezTo>
                <a:cubicBezTo>
                  <a:pt x="28" y="40"/>
                  <a:pt x="28" y="40"/>
                  <a:pt x="28" y="40"/>
                </a:cubicBezTo>
                <a:lnTo>
                  <a:pt x="29" y="40"/>
                </a:lnTo>
                <a:close/>
                <a:moveTo>
                  <a:pt x="35" y="41"/>
                </a:moveTo>
                <a:cubicBezTo>
                  <a:pt x="36" y="41"/>
                  <a:pt x="38" y="45"/>
                  <a:pt x="38" y="46"/>
                </a:cubicBezTo>
                <a:cubicBezTo>
                  <a:pt x="36" y="47"/>
                  <a:pt x="34" y="47"/>
                  <a:pt x="32" y="47"/>
                </a:cubicBezTo>
                <a:cubicBezTo>
                  <a:pt x="31" y="47"/>
                  <a:pt x="29" y="47"/>
                  <a:pt x="28" y="47"/>
                </a:cubicBezTo>
                <a:cubicBezTo>
                  <a:pt x="28" y="43"/>
                  <a:pt x="28" y="43"/>
                  <a:pt x="28" y="43"/>
                </a:cubicBezTo>
                <a:cubicBezTo>
                  <a:pt x="29" y="42"/>
                  <a:pt x="33" y="41"/>
                  <a:pt x="35" y="41"/>
                </a:cubicBezTo>
                <a:close/>
                <a:moveTo>
                  <a:pt x="35" y="40"/>
                </a:moveTo>
                <a:cubicBezTo>
                  <a:pt x="35" y="41"/>
                  <a:pt x="30" y="41"/>
                  <a:pt x="29" y="41"/>
                </a:cubicBezTo>
                <a:cubicBezTo>
                  <a:pt x="29" y="40"/>
                  <a:pt x="29" y="40"/>
                  <a:pt x="29" y="40"/>
                </a:cubicBezTo>
                <a:cubicBezTo>
                  <a:pt x="31" y="40"/>
                  <a:pt x="33" y="39"/>
                  <a:pt x="34" y="39"/>
                </a:cubicBezTo>
                <a:cubicBezTo>
                  <a:pt x="35" y="39"/>
                  <a:pt x="35" y="39"/>
                  <a:pt x="35" y="39"/>
                </a:cubicBezTo>
                <a:cubicBezTo>
                  <a:pt x="35" y="40"/>
                  <a:pt x="35" y="40"/>
                  <a:pt x="35" y="40"/>
                </a:cubicBezTo>
                <a:close/>
                <a:moveTo>
                  <a:pt x="52" y="0"/>
                </a:moveTo>
                <a:cubicBezTo>
                  <a:pt x="51" y="0"/>
                  <a:pt x="51" y="0"/>
                  <a:pt x="51" y="0"/>
                </a:cubicBezTo>
                <a:cubicBezTo>
                  <a:pt x="52" y="0"/>
                  <a:pt x="52" y="0"/>
                  <a:pt x="52" y="0"/>
                </a:cubicBezTo>
                <a:cubicBezTo>
                  <a:pt x="52" y="0"/>
                  <a:pt x="52" y="0"/>
                  <a:pt x="52" y="0"/>
                </a:cubicBezTo>
                <a:close/>
                <a:moveTo>
                  <a:pt x="52" y="0"/>
                </a:moveTo>
                <a:cubicBezTo>
                  <a:pt x="52" y="0"/>
                  <a:pt x="52" y="0"/>
                  <a:pt x="52" y="0"/>
                </a:cubicBezTo>
                <a:close/>
                <a:moveTo>
                  <a:pt x="52" y="0"/>
                </a:moveTo>
                <a:cubicBezTo>
                  <a:pt x="52" y="0"/>
                  <a:pt x="52" y="0"/>
                  <a:pt x="5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8" name="稻壳儿小白白(http://dwz.cn/Wu2UP)"/>
          <p:cNvSpPr>
            <a:spLocks noEditPoints="1"/>
          </p:cNvSpPr>
          <p:nvPr/>
        </p:nvSpPr>
        <p:spPr bwMode="auto">
          <a:xfrm>
            <a:off x="5718175" y="1265238"/>
            <a:ext cx="255588" cy="255587"/>
          </a:xfrm>
          <a:custGeom>
            <a:avLst/>
            <a:gdLst>
              <a:gd name="T0" fmla="*/ 2147483647 w 38"/>
              <a:gd name="T1" fmla="*/ 2147483647 h 38"/>
              <a:gd name="T2" fmla="*/ 2147483647 w 38"/>
              <a:gd name="T3" fmla="*/ 2147483647 h 38"/>
              <a:gd name="T4" fmla="*/ 2147483647 w 38"/>
              <a:gd name="T5" fmla="*/ 2147483647 h 38"/>
              <a:gd name="T6" fmla="*/ 0 w 38"/>
              <a:gd name="T7" fmla="*/ 2147483647 h 38"/>
              <a:gd name="T8" fmla="*/ 0 w 38"/>
              <a:gd name="T9" fmla="*/ 2147483647 h 38"/>
              <a:gd name="T10" fmla="*/ 2147483647 w 38"/>
              <a:gd name="T11" fmla="*/ 0 h 38"/>
              <a:gd name="T12" fmla="*/ 2147483647 w 38"/>
              <a:gd name="T13" fmla="*/ 0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2147483647 h 38"/>
              <a:gd name="T34" fmla="*/ 2147483647 w 38"/>
              <a:gd name="T35" fmla="*/ 2147483647 h 38"/>
              <a:gd name="T36" fmla="*/ 2147483647 w 38"/>
              <a:gd name="T37" fmla="*/ 2147483647 h 38"/>
              <a:gd name="T38" fmla="*/ 2147483647 w 38"/>
              <a:gd name="T39" fmla="*/ 2147483647 h 38"/>
              <a:gd name="T40" fmla="*/ 2147483647 w 38"/>
              <a:gd name="T41" fmla="*/ 2147483647 h 38"/>
              <a:gd name="T42" fmla="*/ 2147483647 w 38"/>
              <a:gd name="T43" fmla="*/ 2147483647 h 38"/>
              <a:gd name="T44" fmla="*/ 2147483647 w 38"/>
              <a:gd name="T45" fmla="*/ 2147483647 h 38"/>
              <a:gd name="T46" fmla="*/ 2147483647 w 38"/>
              <a:gd name="T47" fmla="*/ 2147483647 h 38"/>
              <a:gd name="T48" fmla="*/ 2147483647 w 38"/>
              <a:gd name="T49" fmla="*/ 2147483647 h 38"/>
              <a:gd name="T50" fmla="*/ 2147483647 w 38"/>
              <a:gd name="T51" fmla="*/ 2147483647 h 38"/>
              <a:gd name="T52" fmla="*/ 2147483647 w 38"/>
              <a:gd name="T53" fmla="*/ 2147483647 h 38"/>
              <a:gd name="T54" fmla="*/ 2147483647 w 38"/>
              <a:gd name="T55" fmla="*/ 2147483647 h 38"/>
              <a:gd name="T56" fmla="*/ 2147483647 w 38"/>
              <a:gd name="T57" fmla="*/ 2147483647 h 38"/>
              <a:gd name="T58" fmla="*/ 2147483647 w 38"/>
              <a:gd name="T59" fmla="*/ 2147483647 h 38"/>
              <a:gd name="T60" fmla="*/ 2147483647 w 38"/>
              <a:gd name="T61" fmla="*/ 2147483647 h 38"/>
              <a:gd name="T62" fmla="*/ 2147483647 w 38"/>
              <a:gd name="T63" fmla="*/ 2147483647 h 38"/>
              <a:gd name="T64" fmla="*/ 2147483647 w 38"/>
              <a:gd name="T65" fmla="*/ 2147483647 h 38"/>
              <a:gd name="T66" fmla="*/ 2147483647 w 38"/>
              <a:gd name="T67" fmla="*/ 2147483647 h 38"/>
              <a:gd name="T68" fmla="*/ 2147483647 w 38"/>
              <a:gd name="T69" fmla="*/ 2147483647 h 38"/>
              <a:gd name="T70" fmla="*/ 2147483647 w 38"/>
              <a:gd name="T71" fmla="*/ 2147483647 h 38"/>
              <a:gd name="T72" fmla="*/ 2147483647 w 38"/>
              <a:gd name="T73" fmla="*/ 2147483647 h 38"/>
              <a:gd name="T74" fmla="*/ 2147483647 w 38"/>
              <a:gd name="T75" fmla="*/ 2147483647 h 38"/>
              <a:gd name="T76" fmla="*/ 2147483647 w 38"/>
              <a:gd name="T77" fmla="*/ 2147483647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38"/>
              <a:gd name="T119" fmla="*/ 38 w 38"/>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38">
                <a:moveTo>
                  <a:pt x="38" y="30"/>
                </a:moveTo>
                <a:cubicBezTo>
                  <a:pt x="38" y="35"/>
                  <a:pt x="35" y="38"/>
                  <a:pt x="30" y="38"/>
                </a:cubicBezTo>
                <a:cubicBezTo>
                  <a:pt x="8" y="38"/>
                  <a:pt x="8" y="38"/>
                  <a:pt x="8" y="38"/>
                </a:cubicBezTo>
                <a:cubicBezTo>
                  <a:pt x="4" y="38"/>
                  <a:pt x="0" y="35"/>
                  <a:pt x="0" y="30"/>
                </a:cubicBezTo>
                <a:cubicBezTo>
                  <a:pt x="0" y="8"/>
                  <a:pt x="0" y="8"/>
                  <a:pt x="0" y="8"/>
                </a:cubicBezTo>
                <a:cubicBezTo>
                  <a:pt x="0" y="4"/>
                  <a:pt x="4" y="0"/>
                  <a:pt x="8" y="0"/>
                </a:cubicBezTo>
                <a:cubicBezTo>
                  <a:pt x="30" y="0"/>
                  <a:pt x="30" y="0"/>
                  <a:pt x="30" y="0"/>
                </a:cubicBezTo>
                <a:cubicBezTo>
                  <a:pt x="35" y="0"/>
                  <a:pt x="38" y="4"/>
                  <a:pt x="38" y="8"/>
                </a:cubicBezTo>
                <a:lnTo>
                  <a:pt x="38" y="30"/>
                </a:lnTo>
                <a:close/>
                <a:moveTo>
                  <a:pt x="35" y="8"/>
                </a:moveTo>
                <a:cubicBezTo>
                  <a:pt x="35" y="6"/>
                  <a:pt x="33" y="4"/>
                  <a:pt x="30" y="4"/>
                </a:cubicBezTo>
                <a:cubicBezTo>
                  <a:pt x="8" y="4"/>
                  <a:pt x="8" y="4"/>
                  <a:pt x="8" y="4"/>
                </a:cubicBezTo>
                <a:cubicBezTo>
                  <a:pt x="6" y="4"/>
                  <a:pt x="4" y="6"/>
                  <a:pt x="4" y="8"/>
                </a:cubicBezTo>
                <a:cubicBezTo>
                  <a:pt x="4" y="30"/>
                  <a:pt x="4" y="30"/>
                  <a:pt x="4" y="30"/>
                </a:cubicBezTo>
                <a:cubicBezTo>
                  <a:pt x="4" y="33"/>
                  <a:pt x="6" y="35"/>
                  <a:pt x="8" y="35"/>
                </a:cubicBezTo>
                <a:cubicBezTo>
                  <a:pt x="30" y="35"/>
                  <a:pt x="30" y="35"/>
                  <a:pt x="30" y="35"/>
                </a:cubicBezTo>
                <a:cubicBezTo>
                  <a:pt x="33" y="35"/>
                  <a:pt x="35" y="33"/>
                  <a:pt x="35" y="30"/>
                </a:cubicBezTo>
                <a:lnTo>
                  <a:pt x="35" y="8"/>
                </a:lnTo>
                <a:close/>
                <a:moveTo>
                  <a:pt x="31" y="20"/>
                </a:moveTo>
                <a:cubicBezTo>
                  <a:pt x="31" y="20"/>
                  <a:pt x="31" y="21"/>
                  <a:pt x="30" y="21"/>
                </a:cubicBezTo>
                <a:cubicBezTo>
                  <a:pt x="21" y="21"/>
                  <a:pt x="21" y="21"/>
                  <a:pt x="21" y="21"/>
                </a:cubicBezTo>
                <a:cubicBezTo>
                  <a:pt x="21" y="30"/>
                  <a:pt x="21" y="30"/>
                  <a:pt x="21" y="30"/>
                </a:cubicBezTo>
                <a:cubicBezTo>
                  <a:pt x="21" y="31"/>
                  <a:pt x="21" y="31"/>
                  <a:pt x="20" y="31"/>
                </a:cubicBezTo>
                <a:cubicBezTo>
                  <a:pt x="18" y="31"/>
                  <a:pt x="18" y="31"/>
                  <a:pt x="18" y="31"/>
                </a:cubicBezTo>
                <a:cubicBezTo>
                  <a:pt x="18" y="31"/>
                  <a:pt x="17" y="31"/>
                  <a:pt x="17" y="30"/>
                </a:cubicBezTo>
                <a:cubicBezTo>
                  <a:pt x="17" y="21"/>
                  <a:pt x="17" y="21"/>
                  <a:pt x="17" y="21"/>
                </a:cubicBezTo>
                <a:cubicBezTo>
                  <a:pt x="8" y="21"/>
                  <a:pt x="8" y="21"/>
                  <a:pt x="8" y="21"/>
                </a:cubicBezTo>
                <a:cubicBezTo>
                  <a:pt x="8" y="21"/>
                  <a:pt x="7" y="20"/>
                  <a:pt x="7" y="20"/>
                </a:cubicBezTo>
                <a:cubicBezTo>
                  <a:pt x="7" y="18"/>
                  <a:pt x="7" y="18"/>
                  <a:pt x="7" y="18"/>
                </a:cubicBezTo>
                <a:cubicBezTo>
                  <a:pt x="7" y="18"/>
                  <a:pt x="8" y="17"/>
                  <a:pt x="8" y="17"/>
                </a:cubicBezTo>
                <a:cubicBezTo>
                  <a:pt x="17" y="17"/>
                  <a:pt x="17" y="17"/>
                  <a:pt x="17" y="17"/>
                </a:cubicBezTo>
                <a:cubicBezTo>
                  <a:pt x="17" y="8"/>
                  <a:pt x="17" y="8"/>
                  <a:pt x="17" y="8"/>
                </a:cubicBezTo>
                <a:cubicBezTo>
                  <a:pt x="17" y="8"/>
                  <a:pt x="18" y="7"/>
                  <a:pt x="18" y="7"/>
                </a:cubicBezTo>
                <a:cubicBezTo>
                  <a:pt x="20" y="7"/>
                  <a:pt x="20" y="7"/>
                  <a:pt x="20" y="7"/>
                </a:cubicBezTo>
                <a:cubicBezTo>
                  <a:pt x="21" y="7"/>
                  <a:pt x="21" y="8"/>
                  <a:pt x="21" y="8"/>
                </a:cubicBezTo>
                <a:cubicBezTo>
                  <a:pt x="21" y="17"/>
                  <a:pt x="21" y="17"/>
                  <a:pt x="21" y="17"/>
                </a:cubicBezTo>
                <a:cubicBezTo>
                  <a:pt x="30" y="17"/>
                  <a:pt x="30" y="17"/>
                  <a:pt x="30" y="17"/>
                </a:cubicBezTo>
                <a:cubicBezTo>
                  <a:pt x="31" y="17"/>
                  <a:pt x="31" y="18"/>
                  <a:pt x="31" y="18"/>
                </a:cubicBezTo>
                <a:lnTo>
                  <a:pt x="31"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79" name="稻壳儿小白白(http://dwz.cn/Wu2UP)"/>
          <p:cNvSpPr>
            <a:spLocks noEditPoints="1"/>
          </p:cNvSpPr>
          <p:nvPr/>
        </p:nvSpPr>
        <p:spPr bwMode="auto">
          <a:xfrm>
            <a:off x="5710238" y="1735138"/>
            <a:ext cx="274637" cy="303212"/>
          </a:xfrm>
          <a:custGeom>
            <a:avLst/>
            <a:gdLst>
              <a:gd name="T0" fmla="*/ 2147483647 w 41"/>
              <a:gd name="T1" fmla="*/ 2147483647 h 45"/>
              <a:gd name="T2" fmla="*/ 0 w 41"/>
              <a:gd name="T3" fmla="*/ 2147483647 h 45"/>
              <a:gd name="T4" fmla="*/ 2147483647 w 41"/>
              <a:gd name="T5" fmla="*/ 2147483647 h 45"/>
              <a:gd name="T6" fmla="*/ 2147483647 w 41"/>
              <a:gd name="T7" fmla="*/ 2147483647 h 45"/>
              <a:gd name="T8" fmla="*/ 2147483647 w 41"/>
              <a:gd name="T9" fmla="*/ 2147483647 h 45"/>
              <a:gd name="T10" fmla="*/ 2147483647 w 41"/>
              <a:gd name="T11" fmla="*/ 2147483647 h 45"/>
              <a:gd name="T12" fmla="*/ 2147483647 w 41"/>
              <a:gd name="T13" fmla="*/ 2147483647 h 45"/>
              <a:gd name="T14" fmla="*/ 2147483647 w 41"/>
              <a:gd name="T15" fmla="*/ 2147483647 h 45"/>
              <a:gd name="T16" fmla="*/ 2147483647 w 41"/>
              <a:gd name="T17" fmla="*/ 2147483647 h 45"/>
              <a:gd name="T18" fmla="*/ 2147483647 w 41"/>
              <a:gd name="T19" fmla="*/ 2147483647 h 45"/>
              <a:gd name="T20" fmla="*/ 2147483647 w 41"/>
              <a:gd name="T21" fmla="*/ 2147483647 h 45"/>
              <a:gd name="T22" fmla="*/ 2147483647 w 41"/>
              <a:gd name="T23" fmla="*/ 2147483647 h 45"/>
              <a:gd name="T24" fmla="*/ 2147483647 w 41"/>
              <a:gd name="T25" fmla="*/ 2147483647 h 45"/>
              <a:gd name="T26" fmla="*/ 2147483647 w 41"/>
              <a:gd name="T27" fmla="*/ 2147483647 h 45"/>
              <a:gd name="T28" fmla="*/ 2147483647 w 41"/>
              <a:gd name="T29" fmla="*/ 2147483647 h 45"/>
              <a:gd name="T30" fmla="*/ 2147483647 w 41"/>
              <a:gd name="T31" fmla="*/ 2147483647 h 45"/>
              <a:gd name="T32" fmla="*/ 2147483647 w 41"/>
              <a:gd name="T33" fmla="*/ 2147483647 h 45"/>
              <a:gd name="T34" fmla="*/ 2147483647 w 41"/>
              <a:gd name="T35" fmla="*/ 0 h 45"/>
              <a:gd name="T36" fmla="*/ 2147483647 w 41"/>
              <a:gd name="T37" fmla="*/ 2147483647 h 45"/>
              <a:gd name="T38" fmla="*/ 2147483647 w 41"/>
              <a:gd name="T39" fmla="*/ 2147483647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
              <a:gd name="T61" fmla="*/ 0 h 45"/>
              <a:gd name="T62" fmla="*/ 41 w 41"/>
              <a:gd name="T63" fmla="*/ 45 h 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 h="45">
                <a:moveTo>
                  <a:pt x="20" y="45"/>
                </a:moveTo>
                <a:cubicBezTo>
                  <a:pt x="9" y="45"/>
                  <a:pt x="0" y="36"/>
                  <a:pt x="0" y="24"/>
                </a:cubicBezTo>
                <a:cubicBezTo>
                  <a:pt x="0" y="18"/>
                  <a:pt x="3" y="12"/>
                  <a:pt x="8" y="8"/>
                </a:cubicBezTo>
                <a:cubicBezTo>
                  <a:pt x="9" y="7"/>
                  <a:pt x="12" y="7"/>
                  <a:pt x="13" y="9"/>
                </a:cubicBezTo>
                <a:cubicBezTo>
                  <a:pt x="14" y="10"/>
                  <a:pt x="13" y="12"/>
                  <a:pt x="12" y="13"/>
                </a:cubicBezTo>
                <a:cubicBezTo>
                  <a:pt x="8" y="16"/>
                  <a:pt x="6" y="20"/>
                  <a:pt x="6" y="24"/>
                </a:cubicBezTo>
                <a:cubicBezTo>
                  <a:pt x="6" y="32"/>
                  <a:pt x="13" y="38"/>
                  <a:pt x="20" y="38"/>
                </a:cubicBezTo>
                <a:cubicBezTo>
                  <a:pt x="28" y="38"/>
                  <a:pt x="34" y="32"/>
                  <a:pt x="34" y="24"/>
                </a:cubicBezTo>
                <a:cubicBezTo>
                  <a:pt x="34" y="20"/>
                  <a:pt x="32" y="16"/>
                  <a:pt x="28" y="13"/>
                </a:cubicBezTo>
                <a:cubicBezTo>
                  <a:pt x="27" y="12"/>
                  <a:pt x="27" y="10"/>
                  <a:pt x="28" y="9"/>
                </a:cubicBezTo>
                <a:cubicBezTo>
                  <a:pt x="29" y="7"/>
                  <a:pt x="31" y="7"/>
                  <a:pt x="33" y="8"/>
                </a:cubicBezTo>
                <a:cubicBezTo>
                  <a:pt x="38" y="12"/>
                  <a:pt x="41" y="18"/>
                  <a:pt x="41" y="24"/>
                </a:cubicBezTo>
                <a:cubicBezTo>
                  <a:pt x="41" y="36"/>
                  <a:pt x="32" y="45"/>
                  <a:pt x="20" y="45"/>
                </a:cubicBezTo>
                <a:close/>
                <a:moveTo>
                  <a:pt x="24" y="21"/>
                </a:moveTo>
                <a:cubicBezTo>
                  <a:pt x="24" y="23"/>
                  <a:pt x="22" y="24"/>
                  <a:pt x="20" y="24"/>
                </a:cubicBezTo>
                <a:cubicBezTo>
                  <a:pt x="18" y="24"/>
                  <a:pt x="17" y="23"/>
                  <a:pt x="17" y="21"/>
                </a:cubicBezTo>
                <a:cubicBezTo>
                  <a:pt x="17" y="4"/>
                  <a:pt x="17" y="4"/>
                  <a:pt x="17" y="4"/>
                </a:cubicBezTo>
                <a:cubicBezTo>
                  <a:pt x="17" y="2"/>
                  <a:pt x="18" y="0"/>
                  <a:pt x="20" y="0"/>
                </a:cubicBezTo>
                <a:cubicBezTo>
                  <a:pt x="22" y="0"/>
                  <a:pt x="24" y="2"/>
                  <a:pt x="24" y="4"/>
                </a:cubicBezTo>
                <a:lnTo>
                  <a:pt x="24"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0" name="稻壳儿小白白(http://dwz.cn/Wu2UP)"/>
          <p:cNvSpPr>
            <a:spLocks noEditPoints="1"/>
          </p:cNvSpPr>
          <p:nvPr/>
        </p:nvSpPr>
        <p:spPr bwMode="auto">
          <a:xfrm>
            <a:off x="5699125" y="2252663"/>
            <a:ext cx="293688" cy="280987"/>
          </a:xfrm>
          <a:custGeom>
            <a:avLst/>
            <a:gdLst>
              <a:gd name="T0" fmla="*/ 2147483647 w 44"/>
              <a:gd name="T1" fmla="*/ 2147483647 h 42"/>
              <a:gd name="T2" fmla="*/ 2147483647 w 44"/>
              <a:gd name="T3" fmla="*/ 2147483647 h 42"/>
              <a:gd name="T4" fmla="*/ 2147483647 w 44"/>
              <a:gd name="T5" fmla="*/ 2147483647 h 42"/>
              <a:gd name="T6" fmla="*/ 2147483647 w 44"/>
              <a:gd name="T7" fmla="*/ 2147483647 h 42"/>
              <a:gd name="T8" fmla="*/ 2147483647 w 44"/>
              <a:gd name="T9" fmla="*/ 2147483647 h 42"/>
              <a:gd name="T10" fmla="*/ 2147483647 w 44"/>
              <a:gd name="T11" fmla="*/ 2147483647 h 42"/>
              <a:gd name="T12" fmla="*/ 2147483647 w 44"/>
              <a:gd name="T13" fmla="*/ 2147483647 h 42"/>
              <a:gd name="T14" fmla="*/ 2147483647 w 44"/>
              <a:gd name="T15" fmla="*/ 2147483647 h 42"/>
              <a:gd name="T16" fmla="*/ 2147483647 w 44"/>
              <a:gd name="T17" fmla="*/ 2147483647 h 42"/>
              <a:gd name="T18" fmla="*/ 0 w 44"/>
              <a:gd name="T19" fmla="*/ 2147483647 h 42"/>
              <a:gd name="T20" fmla="*/ 0 w 44"/>
              <a:gd name="T21" fmla="*/ 2147483647 h 42"/>
              <a:gd name="T22" fmla="*/ 2147483647 w 44"/>
              <a:gd name="T23" fmla="*/ 2147483647 h 42"/>
              <a:gd name="T24" fmla="*/ 2147483647 w 44"/>
              <a:gd name="T25" fmla="*/ 2147483647 h 42"/>
              <a:gd name="T26" fmla="*/ 2147483647 w 44"/>
              <a:gd name="T27" fmla="*/ 2147483647 h 42"/>
              <a:gd name="T28" fmla="*/ 2147483647 w 44"/>
              <a:gd name="T29" fmla="*/ 0 h 42"/>
              <a:gd name="T30" fmla="*/ 2147483647 w 44"/>
              <a:gd name="T31" fmla="*/ 0 h 42"/>
              <a:gd name="T32" fmla="*/ 2147483647 w 44"/>
              <a:gd name="T33" fmla="*/ 2147483647 h 42"/>
              <a:gd name="T34" fmla="*/ 2147483647 w 44"/>
              <a:gd name="T35" fmla="*/ 2147483647 h 42"/>
              <a:gd name="T36" fmla="*/ 2147483647 w 44"/>
              <a:gd name="T37" fmla="*/ 2147483647 h 42"/>
              <a:gd name="T38" fmla="*/ 2147483647 w 44"/>
              <a:gd name="T39" fmla="*/ 2147483647 h 42"/>
              <a:gd name="T40" fmla="*/ 2147483647 w 44"/>
              <a:gd name="T41" fmla="*/ 2147483647 h 42"/>
              <a:gd name="T42" fmla="*/ 2147483647 w 44"/>
              <a:gd name="T43" fmla="*/ 2147483647 h 42"/>
              <a:gd name="T44" fmla="*/ 2147483647 w 44"/>
              <a:gd name="T45" fmla="*/ 2147483647 h 42"/>
              <a:gd name="T46" fmla="*/ 2147483647 w 44"/>
              <a:gd name="T47" fmla="*/ 2147483647 h 42"/>
              <a:gd name="T48" fmla="*/ 2147483647 w 44"/>
              <a:gd name="T49" fmla="*/ 2147483647 h 42"/>
              <a:gd name="T50" fmla="*/ 2147483647 w 44"/>
              <a:gd name="T51" fmla="*/ 2147483647 h 42"/>
              <a:gd name="T52" fmla="*/ 2147483647 w 44"/>
              <a:gd name="T53" fmla="*/ 2147483647 h 42"/>
              <a:gd name="T54" fmla="*/ 2147483647 w 44"/>
              <a:gd name="T55" fmla="*/ 2147483647 h 42"/>
              <a:gd name="T56" fmla="*/ 2147483647 w 44"/>
              <a:gd name="T57" fmla="*/ 2147483647 h 42"/>
              <a:gd name="T58" fmla="*/ 2147483647 w 44"/>
              <a:gd name="T59" fmla="*/ 2147483647 h 42"/>
              <a:gd name="T60" fmla="*/ 2147483647 w 44"/>
              <a:gd name="T61" fmla="*/ 2147483647 h 42"/>
              <a:gd name="T62" fmla="*/ 2147483647 w 44"/>
              <a:gd name="T63" fmla="*/ 2147483647 h 42"/>
              <a:gd name="T64" fmla="*/ 2147483647 w 44"/>
              <a:gd name="T65" fmla="*/ 2147483647 h 42"/>
              <a:gd name="T66" fmla="*/ 2147483647 w 44"/>
              <a:gd name="T67" fmla="*/ 2147483647 h 42"/>
              <a:gd name="T68" fmla="*/ 2147483647 w 44"/>
              <a:gd name="T69" fmla="*/ 2147483647 h 42"/>
              <a:gd name="T70" fmla="*/ 2147483647 w 44"/>
              <a:gd name="T71" fmla="*/ 2147483647 h 42"/>
              <a:gd name="T72" fmla="*/ 2147483647 w 44"/>
              <a:gd name="T73" fmla="*/ 2147483647 h 42"/>
              <a:gd name="T74" fmla="*/ 2147483647 w 44"/>
              <a:gd name="T75" fmla="*/ 2147483647 h 42"/>
              <a:gd name="T76" fmla="*/ 2147483647 w 44"/>
              <a:gd name="T77" fmla="*/ 2147483647 h 42"/>
              <a:gd name="T78" fmla="*/ 2147483647 w 44"/>
              <a:gd name="T79" fmla="*/ 2147483647 h 42"/>
              <a:gd name="T80" fmla="*/ 2147483647 w 44"/>
              <a:gd name="T81" fmla="*/ 2147483647 h 4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4"/>
              <a:gd name="T124" fmla="*/ 0 h 42"/>
              <a:gd name="T125" fmla="*/ 44 w 44"/>
              <a:gd name="T126" fmla="*/ 42 h 4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4" h="42">
                <a:moveTo>
                  <a:pt x="44" y="34"/>
                </a:moveTo>
                <a:cubicBezTo>
                  <a:pt x="44" y="34"/>
                  <a:pt x="44" y="35"/>
                  <a:pt x="44" y="35"/>
                </a:cubicBezTo>
                <a:cubicBezTo>
                  <a:pt x="38" y="35"/>
                  <a:pt x="38" y="35"/>
                  <a:pt x="38" y="35"/>
                </a:cubicBezTo>
                <a:cubicBezTo>
                  <a:pt x="38" y="39"/>
                  <a:pt x="38" y="39"/>
                  <a:pt x="38" y="39"/>
                </a:cubicBezTo>
                <a:cubicBezTo>
                  <a:pt x="38" y="40"/>
                  <a:pt x="36" y="42"/>
                  <a:pt x="35" y="42"/>
                </a:cubicBezTo>
                <a:cubicBezTo>
                  <a:pt x="9" y="42"/>
                  <a:pt x="9" y="42"/>
                  <a:pt x="9" y="42"/>
                </a:cubicBezTo>
                <a:cubicBezTo>
                  <a:pt x="8" y="42"/>
                  <a:pt x="7" y="40"/>
                  <a:pt x="7" y="39"/>
                </a:cubicBezTo>
                <a:cubicBezTo>
                  <a:pt x="7" y="35"/>
                  <a:pt x="7" y="35"/>
                  <a:pt x="7" y="35"/>
                </a:cubicBezTo>
                <a:cubicBezTo>
                  <a:pt x="1" y="35"/>
                  <a:pt x="1" y="35"/>
                  <a:pt x="1" y="35"/>
                </a:cubicBezTo>
                <a:cubicBezTo>
                  <a:pt x="0" y="35"/>
                  <a:pt x="0" y="34"/>
                  <a:pt x="0" y="34"/>
                </a:cubicBezTo>
                <a:cubicBezTo>
                  <a:pt x="0" y="23"/>
                  <a:pt x="0" y="23"/>
                  <a:pt x="0" y="23"/>
                </a:cubicBezTo>
                <a:cubicBezTo>
                  <a:pt x="0" y="20"/>
                  <a:pt x="2" y="18"/>
                  <a:pt x="5" y="18"/>
                </a:cubicBezTo>
                <a:cubicBezTo>
                  <a:pt x="7" y="18"/>
                  <a:pt x="7" y="18"/>
                  <a:pt x="7" y="18"/>
                </a:cubicBezTo>
                <a:cubicBezTo>
                  <a:pt x="7" y="3"/>
                  <a:pt x="7" y="3"/>
                  <a:pt x="7" y="3"/>
                </a:cubicBezTo>
                <a:cubicBezTo>
                  <a:pt x="7" y="2"/>
                  <a:pt x="8" y="0"/>
                  <a:pt x="9" y="0"/>
                </a:cubicBezTo>
                <a:cubicBezTo>
                  <a:pt x="27" y="0"/>
                  <a:pt x="27" y="0"/>
                  <a:pt x="27" y="0"/>
                </a:cubicBezTo>
                <a:cubicBezTo>
                  <a:pt x="29" y="0"/>
                  <a:pt x="31" y="1"/>
                  <a:pt x="32" y="2"/>
                </a:cubicBezTo>
                <a:cubicBezTo>
                  <a:pt x="36" y="6"/>
                  <a:pt x="36" y="6"/>
                  <a:pt x="36" y="6"/>
                </a:cubicBezTo>
                <a:cubicBezTo>
                  <a:pt x="37" y="7"/>
                  <a:pt x="38" y="9"/>
                  <a:pt x="38" y="11"/>
                </a:cubicBezTo>
                <a:cubicBezTo>
                  <a:pt x="38" y="18"/>
                  <a:pt x="38" y="18"/>
                  <a:pt x="38" y="18"/>
                </a:cubicBezTo>
                <a:cubicBezTo>
                  <a:pt x="39" y="18"/>
                  <a:pt x="39" y="18"/>
                  <a:pt x="39" y="18"/>
                </a:cubicBezTo>
                <a:cubicBezTo>
                  <a:pt x="42" y="18"/>
                  <a:pt x="44" y="20"/>
                  <a:pt x="44" y="23"/>
                </a:cubicBezTo>
                <a:lnTo>
                  <a:pt x="44" y="34"/>
                </a:lnTo>
                <a:close/>
                <a:moveTo>
                  <a:pt x="34" y="21"/>
                </a:moveTo>
                <a:cubicBezTo>
                  <a:pt x="34" y="11"/>
                  <a:pt x="34" y="11"/>
                  <a:pt x="34" y="11"/>
                </a:cubicBezTo>
                <a:cubicBezTo>
                  <a:pt x="30" y="11"/>
                  <a:pt x="30" y="11"/>
                  <a:pt x="30" y="11"/>
                </a:cubicBezTo>
                <a:cubicBezTo>
                  <a:pt x="28" y="11"/>
                  <a:pt x="27" y="10"/>
                  <a:pt x="27" y="8"/>
                </a:cubicBezTo>
                <a:cubicBezTo>
                  <a:pt x="27" y="4"/>
                  <a:pt x="27" y="4"/>
                  <a:pt x="27" y="4"/>
                </a:cubicBezTo>
                <a:cubicBezTo>
                  <a:pt x="10" y="4"/>
                  <a:pt x="10" y="4"/>
                  <a:pt x="10" y="4"/>
                </a:cubicBezTo>
                <a:cubicBezTo>
                  <a:pt x="10" y="21"/>
                  <a:pt x="10" y="21"/>
                  <a:pt x="10" y="21"/>
                </a:cubicBezTo>
                <a:lnTo>
                  <a:pt x="34" y="21"/>
                </a:lnTo>
                <a:close/>
                <a:moveTo>
                  <a:pt x="34" y="38"/>
                </a:moveTo>
                <a:cubicBezTo>
                  <a:pt x="34" y="31"/>
                  <a:pt x="34" y="31"/>
                  <a:pt x="34" y="31"/>
                </a:cubicBezTo>
                <a:cubicBezTo>
                  <a:pt x="10" y="31"/>
                  <a:pt x="10" y="31"/>
                  <a:pt x="10" y="31"/>
                </a:cubicBezTo>
                <a:cubicBezTo>
                  <a:pt x="10" y="38"/>
                  <a:pt x="10" y="38"/>
                  <a:pt x="10" y="38"/>
                </a:cubicBezTo>
                <a:lnTo>
                  <a:pt x="34" y="38"/>
                </a:lnTo>
                <a:close/>
                <a:moveTo>
                  <a:pt x="39" y="21"/>
                </a:moveTo>
                <a:cubicBezTo>
                  <a:pt x="38" y="21"/>
                  <a:pt x="38" y="22"/>
                  <a:pt x="38" y="23"/>
                </a:cubicBezTo>
                <a:cubicBezTo>
                  <a:pt x="38" y="24"/>
                  <a:pt x="38" y="24"/>
                  <a:pt x="39" y="24"/>
                </a:cubicBezTo>
                <a:cubicBezTo>
                  <a:pt x="40" y="24"/>
                  <a:pt x="41" y="24"/>
                  <a:pt x="41" y="23"/>
                </a:cubicBezTo>
                <a:cubicBezTo>
                  <a:pt x="41" y="22"/>
                  <a:pt x="40" y="21"/>
                  <a:pt x="39"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1" name="稻壳儿小白白(http://dwz.cn/Wu2UP)"/>
          <p:cNvSpPr>
            <a:spLocks/>
          </p:cNvSpPr>
          <p:nvPr/>
        </p:nvSpPr>
        <p:spPr bwMode="auto">
          <a:xfrm>
            <a:off x="5699125" y="2728913"/>
            <a:ext cx="293688" cy="280987"/>
          </a:xfrm>
          <a:custGeom>
            <a:avLst/>
            <a:gdLst>
              <a:gd name="T0" fmla="*/ 2147483647 w 44"/>
              <a:gd name="T1" fmla="*/ 2147483647 h 42"/>
              <a:gd name="T2" fmla="*/ 2147483647 w 44"/>
              <a:gd name="T3" fmla="*/ 2147483647 h 42"/>
              <a:gd name="T4" fmla="*/ 2147483647 w 44"/>
              <a:gd name="T5" fmla="*/ 2147483647 h 42"/>
              <a:gd name="T6" fmla="*/ 2147483647 w 44"/>
              <a:gd name="T7" fmla="*/ 2147483647 h 42"/>
              <a:gd name="T8" fmla="*/ 2147483647 w 44"/>
              <a:gd name="T9" fmla="*/ 2147483647 h 42"/>
              <a:gd name="T10" fmla="*/ 2147483647 w 44"/>
              <a:gd name="T11" fmla="*/ 2147483647 h 42"/>
              <a:gd name="T12" fmla="*/ 2147483647 w 44"/>
              <a:gd name="T13" fmla="*/ 2147483647 h 42"/>
              <a:gd name="T14" fmla="*/ 2147483647 w 44"/>
              <a:gd name="T15" fmla="*/ 2147483647 h 42"/>
              <a:gd name="T16" fmla="*/ 2147483647 w 44"/>
              <a:gd name="T17" fmla="*/ 2147483647 h 42"/>
              <a:gd name="T18" fmla="*/ 2147483647 w 44"/>
              <a:gd name="T19" fmla="*/ 2147483647 h 42"/>
              <a:gd name="T20" fmla="*/ 2147483647 w 44"/>
              <a:gd name="T21" fmla="*/ 2147483647 h 42"/>
              <a:gd name="T22" fmla="*/ 2147483647 w 44"/>
              <a:gd name="T23" fmla="*/ 2147483647 h 42"/>
              <a:gd name="T24" fmla="*/ 2147483647 w 44"/>
              <a:gd name="T25" fmla="*/ 2147483647 h 42"/>
              <a:gd name="T26" fmla="*/ 2147483647 w 44"/>
              <a:gd name="T27" fmla="*/ 2147483647 h 42"/>
              <a:gd name="T28" fmla="*/ 2147483647 w 44"/>
              <a:gd name="T29" fmla="*/ 2147483647 h 42"/>
              <a:gd name="T30" fmla="*/ 0 w 44"/>
              <a:gd name="T31" fmla="*/ 2147483647 h 42"/>
              <a:gd name="T32" fmla="*/ 0 w 44"/>
              <a:gd name="T33" fmla="*/ 2147483647 h 42"/>
              <a:gd name="T34" fmla="*/ 0 w 44"/>
              <a:gd name="T35" fmla="*/ 2147483647 h 42"/>
              <a:gd name="T36" fmla="*/ 0 w 44"/>
              <a:gd name="T37" fmla="*/ 2147483647 h 42"/>
              <a:gd name="T38" fmla="*/ 2147483647 w 44"/>
              <a:gd name="T39" fmla="*/ 2147483647 h 42"/>
              <a:gd name="T40" fmla="*/ 2147483647 w 44"/>
              <a:gd name="T41" fmla="*/ 2147483647 h 42"/>
              <a:gd name="T42" fmla="*/ 2147483647 w 44"/>
              <a:gd name="T43" fmla="*/ 2147483647 h 42"/>
              <a:gd name="T44" fmla="*/ 2147483647 w 44"/>
              <a:gd name="T45" fmla="*/ 2147483647 h 42"/>
              <a:gd name="T46" fmla="*/ 2147483647 w 44"/>
              <a:gd name="T47" fmla="*/ 2147483647 h 42"/>
              <a:gd name="T48" fmla="*/ 2147483647 w 44"/>
              <a:gd name="T49" fmla="*/ 0 h 42"/>
              <a:gd name="T50" fmla="*/ 2147483647 w 44"/>
              <a:gd name="T51" fmla="*/ 2147483647 h 42"/>
              <a:gd name="T52" fmla="*/ 2147483647 w 44"/>
              <a:gd name="T53" fmla="*/ 2147483647 h 42"/>
              <a:gd name="T54" fmla="*/ 2147483647 w 44"/>
              <a:gd name="T55" fmla="*/ 2147483647 h 42"/>
              <a:gd name="T56" fmla="*/ 2147483647 w 44"/>
              <a:gd name="T57" fmla="*/ 2147483647 h 42"/>
              <a:gd name="T58" fmla="*/ 2147483647 w 44"/>
              <a:gd name="T59" fmla="*/ 2147483647 h 42"/>
              <a:gd name="T60" fmla="*/ 2147483647 w 44"/>
              <a:gd name="T61" fmla="*/ 2147483647 h 42"/>
              <a:gd name="T62" fmla="*/ 2147483647 w 44"/>
              <a:gd name="T63" fmla="*/ 2147483647 h 42"/>
              <a:gd name="T64" fmla="*/ 2147483647 w 44"/>
              <a:gd name="T65" fmla="*/ 2147483647 h 42"/>
              <a:gd name="T66" fmla="*/ 2147483647 w 44"/>
              <a:gd name="T67" fmla="*/ 2147483647 h 42"/>
              <a:gd name="T68" fmla="*/ 2147483647 w 44"/>
              <a:gd name="T69" fmla="*/ 2147483647 h 42"/>
              <a:gd name="T70" fmla="*/ 2147483647 w 44"/>
              <a:gd name="T71" fmla="*/ 2147483647 h 42"/>
              <a:gd name="T72" fmla="*/ 2147483647 w 44"/>
              <a:gd name="T73" fmla="*/ 2147483647 h 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42"/>
              <a:gd name="T113" fmla="*/ 44 w 44"/>
              <a:gd name="T114" fmla="*/ 42 h 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42">
                <a:moveTo>
                  <a:pt x="40" y="34"/>
                </a:moveTo>
                <a:cubicBezTo>
                  <a:pt x="37" y="34"/>
                  <a:pt x="36" y="31"/>
                  <a:pt x="33" y="31"/>
                </a:cubicBezTo>
                <a:cubicBezTo>
                  <a:pt x="31" y="31"/>
                  <a:pt x="30" y="32"/>
                  <a:pt x="30" y="34"/>
                </a:cubicBezTo>
                <a:cubicBezTo>
                  <a:pt x="30" y="37"/>
                  <a:pt x="31" y="39"/>
                  <a:pt x="31" y="41"/>
                </a:cubicBezTo>
                <a:cubicBezTo>
                  <a:pt x="31" y="41"/>
                  <a:pt x="31" y="41"/>
                  <a:pt x="31" y="41"/>
                </a:cubicBezTo>
                <a:cubicBezTo>
                  <a:pt x="30" y="41"/>
                  <a:pt x="30" y="41"/>
                  <a:pt x="30" y="41"/>
                </a:cubicBezTo>
                <a:cubicBezTo>
                  <a:pt x="27" y="41"/>
                  <a:pt x="24" y="42"/>
                  <a:pt x="22" y="42"/>
                </a:cubicBezTo>
                <a:cubicBezTo>
                  <a:pt x="20" y="42"/>
                  <a:pt x="18" y="41"/>
                  <a:pt x="18" y="39"/>
                </a:cubicBezTo>
                <a:cubicBezTo>
                  <a:pt x="18" y="36"/>
                  <a:pt x="21" y="35"/>
                  <a:pt x="21" y="32"/>
                </a:cubicBezTo>
                <a:cubicBezTo>
                  <a:pt x="21" y="29"/>
                  <a:pt x="18" y="27"/>
                  <a:pt x="16" y="27"/>
                </a:cubicBezTo>
                <a:cubicBezTo>
                  <a:pt x="13" y="27"/>
                  <a:pt x="10" y="29"/>
                  <a:pt x="10" y="32"/>
                </a:cubicBezTo>
                <a:cubicBezTo>
                  <a:pt x="10" y="35"/>
                  <a:pt x="13" y="37"/>
                  <a:pt x="13" y="38"/>
                </a:cubicBezTo>
                <a:cubicBezTo>
                  <a:pt x="13" y="39"/>
                  <a:pt x="12" y="40"/>
                  <a:pt x="12" y="41"/>
                </a:cubicBezTo>
                <a:cubicBezTo>
                  <a:pt x="11" y="42"/>
                  <a:pt x="10" y="42"/>
                  <a:pt x="8" y="42"/>
                </a:cubicBezTo>
                <a:cubicBezTo>
                  <a:pt x="6" y="42"/>
                  <a:pt x="4" y="41"/>
                  <a:pt x="2" y="41"/>
                </a:cubicBezTo>
                <a:cubicBezTo>
                  <a:pt x="1" y="41"/>
                  <a:pt x="1" y="41"/>
                  <a:pt x="0" y="41"/>
                </a:cubicBezTo>
                <a:cubicBezTo>
                  <a:pt x="0" y="41"/>
                  <a:pt x="0" y="41"/>
                  <a:pt x="0" y="41"/>
                </a:cubicBezTo>
                <a:cubicBezTo>
                  <a:pt x="0" y="41"/>
                  <a:pt x="0" y="41"/>
                  <a:pt x="0" y="41"/>
                </a:cubicBezTo>
                <a:cubicBezTo>
                  <a:pt x="0" y="13"/>
                  <a:pt x="0" y="13"/>
                  <a:pt x="0" y="13"/>
                </a:cubicBezTo>
                <a:cubicBezTo>
                  <a:pt x="0" y="13"/>
                  <a:pt x="2" y="14"/>
                  <a:pt x="2" y="14"/>
                </a:cubicBezTo>
                <a:cubicBezTo>
                  <a:pt x="4" y="14"/>
                  <a:pt x="6" y="14"/>
                  <a:pt x="8" y="14"/>
                </a:cubicBezTo>
                <a:cubicBezTo>
                  <a:pt x="10" y="14"/>
                  <a:pt x="11" y="14"/>
                  <a:pt x="12" y="13"/>
                </a:cubicBezTo>
                <a:cubicBezTo>
                  <a:pt x="12" y="13"/>
                  <a:pt x="13" y="12"/>
                  <a:pt x="13" y="11"/>
                </a:cubicBezTo>
                <a:cubicBezTo>
                  <a:pt x="13" y="9"/>
                  <a:pt x="10" y="8"/>
                  <a:pt x="10" y="4"/>
                </a:cubicBezTo>
                <a:cubicBezTo>
                  <a:pt x="10" y="1"/>
                  <a:pt x="13" y="0"/>
                  <a:pt x="16" y="0"/>
                </a:cubicBezTo>
                <a:cubicBezTo>
                  <a:pt x="18" y="0"/>
                  <a:pt x="21" y="1"/>
                  <a:pt x="21" y="4"/>
                </a:cubicBezTo>
                <a:cubicBezTo>
                  <a:pt x="21" y="7"/>
                  <a:pt x="18" y="8"/>
                  <a:pt x="18" y="11"/>
                </a:cubicBezTo>
                <a:cubicBezTo>
                  <a:pt x="18" y="13"/>
                  <a:pt x="20" y="14"/>
                  <a:pt x="22" y="14"/>
                </a:cubicBezTo>
                <a:cubicBezTo>
                  <a:pt x="25" y="14"/>
                  <a:pt x="28" y="13"/>
                  <a:pt x="31" y="13"/>
                </a:cubicBezTo>
                <a:cubicBezTo>
                  <a:pt x="31" y="13"/>
                  <a:pt x="31" y="13"/>
                  <a:pt x="31" y="13"/>
                </a:cubicBezTo>
                <a:cubicBezTo>
                  <a:pt x="31" y="13"/>
                  <a:pt x="30" y="15"/>
                  <a:pt x="30" y="15"/>
                </a:cubicBezTo>
                <a:cubicBezTo>
                  <a:pt x="30" y="17"/>
                  <a:pt x="30" y="20"/>
                  <a:pt x="30" y="22"/>
                </a:cubicBezTo>
                <a:cubicBezTo>
                  <a:pt x="30" y="23"/>
                  <a:pt x="30" y="24"/>
                  <a:pt x="31" y="25"/>
                </a:cubicBezTo>
                <a:cubicBezTo>
                  <a:pt x="31" y="26"/>
                  <a:pt x="32" y="26"/>
                  <a:pt x="33" y="26"/>
                </a:cubicBezTo>
                <a:cubicBezTo>
                  <a:pt x="35" y="26"/>
                  <a:pt x="36" y="24"/>
                  <a:pt x="40" y="24"/>
                </a:cubicBezTo>
                <a:cubicBezTo>
                  <a:pt x="43" y="24"/>
                  <a:pt x="44" y="26"/>
                  <a:pt x="44" y="29"/>
                </a:cubicBezTo>
                <a:cubicBezTo>
                  <a:pt x="44" y="32"/>
                  <a:pt x="43" y="34"/>
                  <a:pt x="40"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2" name="稻壳儿小白白(http://dwz.cn/Wu2UP)"/>
          <p:cNvSpPr>
            <a:spLocks/>
          </p:cNvSpPr>
          <p:nvPr/>
        </p:nvSpPr>
        <p:spPr bwMode="auto">
          <a:xfrm>
            <a:off x="5689600" y="3217863"/>
            <a:ext cx="317500" cy="320675"/>
          </a:xfrm>
          <a:custGeom>
            <a:avLst/>
            <a:gdLst>
              <a:gd name="T0" fmla="*/ 2147483647 w 47"/>
              <a:gd name="T1" fmla="*/ 2147483647 h 48"/>
              <a:gd name="T2" fmla="*/ 2147483647 w 47"/>
              <a:gd name="T3" fmla="*/ 2147483647 h 48"/>
              <a:gd name="T4" fmla="*/ 2147483647 w 47"/>
              <a:gd name="T5" fmla="*/ 2147483647 h 48"/>
              <a:gd name="T6" fmla="*/ 2147483647 w 47"/>
              <a:gd name="T7" fmla="*/ 2147483647 h 48"/>
              <a:gd name="T8" fmla="*/ 2147483647 w 47"/>
              <a:gd name="T9" fmla="*/ 0 h 48"/>
              <a:gd name="T10" fmla="*/ 2147483647 w 47"/>
              <a:gd name="T11" fmla="*/ 2147483647 h 48"/>
              <a:gd name="T12" fmla="*/ 2147483647 w 47"/>
              <a:gd name="T13" fmla="*/ 2147483647 h 48"/>
              <a:gd name="T14" fmla="*/ 2147483647 w 47"/>
              <a:gd name="T15" fmla="*/ 2147483647 h 48"/>
              <a:gd name="T16" fmla="*/ 2147483647 w 47"/>
              <a:gd name="T17" fmla="*/ 2147483647 h 48"/>
              <a:gd name="T18" fmla="*/ 2147483647 w 47"/>
              <a:gd name="T19" fmla="*/ 2147483647 h 48"/>
              <a:gd name="T20" fmla="*/ 2147483647 w 47"/>
              <a:gd name="T21" fmla="*/ 2147483647 h 48"/>
              <a:gd name="T22" fmla="*/ 2147483647 w 47"/>
              <a:gd name="T23" fmla="*/ 2147483647 h 48"/>
              <a:gd name="T24" fmla="*/ 2147483647 w 47"/>
              <a:gd name="T25" fmla="*/ 2147483647 h 48"/>
              <a:gd name="T26" fmla="*/ 2147483647 w 47"/>
              <a:gd name="T27" fmla="*/ 2147483647 h 48"/>
              <a:gd name="T28" fmla="*/ 2147483647 w 47"/>
              <a:gd name="T29" fmla="*/ 2147483647 h 48"/>
              <a:gd name="T30" fmla="*/ 2147483647 w 47"/>
              <a:gd name="T31" fmla="*/ 2147483647 h 48"/>
              <a:gd name="T32" fmla="*/ 2147483647 w 47"/>
              <a:gd name="T33" fmla="*/ 2147483647 h 48"/>
              <a:gd name="T34" fmla="*/ 2147483647 w 47"/>
              <a:gd name="T35" fmla="*/ 2147483647 h 48"/>
              <a:gd name="T36" fmla="*/ 2147483647 w 47"/>
              <a:gd name="T37" fmla="*/ 2147483647 h 48"/>
              <a:gd name="T38" fmla="*/ 2147483647 w 47"/>
              <a:gd name="T39" fmla="*/ 2147483647 h 48"/>
              <a:gd name="T40" fmla="*/ 2147483647 w 47"/>
              <a:gd name="T41" fmla="*/ 2147483647 h 48"/>
              <a:gd name="T42" fmla="*/ 2147483647 w 47"/>
              <a:gd name="T43" fmla="*/ 2147483647 h 48"/>
              <a:gd name="T44" fmla="*/ 2147483647 w 47"/>
              <a:gd name="T45" fmla="*/ 2147483647 h 48"/>
              <a:gd name="T46" fmla="*/ 2147483647 w 47"/>
              <a:gd name="T47" fmla="*/ 2147483647 h 48"/>
              <a:gd name="T48" fmla="*/ 2147483647 w 47"/>
              <a:gd name="T49" fmla="*/ 2147483647 h 48"/>
              <a:gd name="T50" fmla="*/ 2147483647 w 47"/>
              <a:gd name="T51" fmla="*/ 2147483647 h 48"/>
              <a:gd name="T52" fmla="*/ 2147483647 w 47"/>
              <a:gd name="T53" fmla="*/ 2147483647 h 48"/>
              <a:gd name="T54" fmla="*/ 2147483647 w 47"/>
              <a:gd name="T55" fmla="*/ 2147483647 h 48"/>
              <a:gd name="T56" fmla="*/ 2147483647 w 47"/>
              <a:gd name="T57" fmla="*/ 2147483647 h 48"/>
              <a:gd name="T58" fmla="*/ 2147483647 w 47"/>
              <a:gd name="T59" fmla="*/ 2147483647 h 48"/>
              <a:gd name="T60" fmla="*/ 2147483647 w 47"/>
              <a:gd name="T61" fmla="*/ 2147483647 h 48"/>
              <a:gd name="T62" fmla="*/ 2147483647 w 47"/>
              <a:gd name="T63" fmla="*/ 2147483647 h 48"/>
              <a:gd name="T64" fmla="*/ 2147483647 w 47"/>
              <a:gd name="T65" fmla="*/ 2147483647 h 48"/>
              <a:gd name="T66" fmla="*/ 2147483647 w 47"/>
              <a:gd name="T67" fmla="*/ 2147483647 h 48"/>
              <a:gd name="T68" fmla="*/ 0 w 47"/>
              <a:gd name="T69" fmla="*/ 2147483647 h 48"/>
              <a:gd name="T70" fmla="*/ 0 w 47"/>
              <a:gd name="T71" fmla="*/ 2147483647 h 48"/>
              <a:gd name="T72" fmla="*/ 2147483647 w 47"/>
              <a:gd name="T73" fmla="*/ 2147483647 h 48"/>
              <a:gd name="T74" fmla="*/ 2147483647 w 47"/>
              <a:gd name="T75" fmla="*/ 2147483647 h 4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48"/>
              <a:gd name="T116" fmla="*/ 47 w 47"/>
              <a:gd name="T117" fmla="*/ 48 h 4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48">
                <a:moveTo>
                  <a:pt x="6" y="20"/>
                </a:moveTo>
                <a:cubicBezTo>
                  <a:pt x="6" y="20"/>
                  <a:pt x="7" y="18"/>
                  <a:pt x="7" y="18"/>
                </a:cubicBezTo>
                <a:cubicBezTo>
                  <a:pt x="7" y="17"/>
                  <a:pt x="7" y="16"/>
                  <a:pt x="8" y="15"/>
                </a:cubicBezTo>
                <a:cubicBezTo>
                  <a:pt x="8" y="10"/>
                  <a:pt x="12" y="4"/>
                  <a:pt x="16" y="2"/>
                </a:cubicBezTo>
                <a:cubicBezTo>
                  <a:pt x="19" y="1"/>
                  <a:pt x="22" y="0"/>
                  <a:pt x="25" y="0"/>
                </a:cubicBezTo>
                <a:cubicBezTo>
                  <a:pt x="27" y="0"/>
                  <a:pt x="30" y="1"/>
                  <a:pt x="32" y="2"/>
                </a:cubicBezTo>
                <a:cubicBezTo>
                  <a:pt x="38" y="4"/>
                  <a:pt x="40" y="9"/>
                  <a:pt x="41" y="16"/>
                </a:cubicBezTo>
                <a:cubicBezTo>
                  <a:pt x="41" y="16"/>
                  <a:pt x="41" y="16"/>
                  <a:pt x="41" y="16"/>
                </a:cubicBezTo>
                <a:cubicBezTo>
                  <a:pt x="42" y="17"/>
                  <a:pt x="43" y="18"/>
                  <a:pt x="43" y="20"/>
                </a:cubicBezTo>
                <a:cubicBezTo>
                  <a:pt x="43" y="20"/>
                  <a:pt x="42" y="21"/>
                  <a:pt x="42" y="22"/>
                </a:cubicBezTo>
                <a:cubicBezTo>
                  <a:pt x="42" y="22"/>
                  <a:pt x="42" y="22"/>
                  <a:pt x="42" y="22"/>
                </a:cubicBezTo>
                <a:cubicBezTo>
                  <a:pt x="45" y="26"/>
                  <a:pt x="47" y="29"/>
                  <a:pt x="47" y="33"/>
                </a:cubicBezTo>
                <a:cubicBezTo>
                  <a:pt x="47" y="34"/>
                  <a:pt x="46" y="38"/>
                  <a:pt x="45" y="38"/>
                </a:cubicBezTo>
                <a:cubicBezTo>
                  <a:pt x="44" y="38"/>
                  <a:pt x="43" y="35"/>
                  <a:pt x="42" y="34"/>
                </a:cubicBezTo>
                <a:cubicBezTo>
                  <a:pt x="42" y="34"/>
                  <a:pt x="42" y="34"/>
                  <a:pt x="42" y="34"/>
                </a:cubicBezTo>
                <a:cubicBezTo>
                  <a:pt x="42" y="35"/>
                  <a:pt x="42" y="35"/>
                  <a:pt x="42" y="35"/>
                </a:cubicBezTo>
                <a:cubicBezTo>
                  <a:pt x="41" y="37"/>
                  <a:pt x="40" y="39"/>
                  <a:pt x="38" y="41"/>
                </a:cubicBezTo>
                <a:cubicBezTo>
                  <a:pt x="40" y="42"/>
                  <a:pt x="42" y="42"/>
                  <a:pt x="43" y="44"/>
                </a:cubicBezTo>
                <a:cubicBezTo>
                  <a:pt x="43" y="45"/>
                  <a:pt x="43" y="45"/>
                  <a:pt x="43" y="45"/>
                </a:cubicBezTo>
                <a:cubicBezTo>
                  <a:pt x="41" y="48"/>
                  <a:pt x="37" y="48"/>
                  <a:pt x="34" y="48"/>
                </a:cubicBezTo>
                <a:cubicBezTo>
                  <a:pt x="31" y="48"/>
                  <a:pt x="29" y="47"/>
                  <a:pt x="25" y="46"/>
                </a:cubicBezTo>
                <a:cubicBezTo>
                  <a:pt x="25" y="46"/>
                  <a:pt x="24" y="46"/>
                  <a:pt x="23" y="46"/>
                </a:cubicBezTo>
                <a:cubicBezTo>
                  <a:pt x="21" y="48"/>
                  <a:pt x="18" y="48"/>
                  <a:pt x="15" y="48"/>
                </a:cubicBezTo>
                <a:cubicBezTo>
                  <a:pt x="13" y="48"/>
                  <a:pt x="5" y="48"/>
                  <a:pt x="5" y="45"/>
                </a:cubicBezTo>
                <a:cubicBezTo>
                  <a:pt x="5" y="43"/>
                  <a:pt x="6" y="43"/>
                  <a:pt x="7" y="42"/>
                </a:cubicBezTo>
                <a:cubicBezTo>
                  <a:pt x="7" y="42"/>
                  <a:pt x="8" y="41"/>
                  <a:pt x="9" y="41"/>
                </a:cubicBezTo>
                <a:cubicBezTo>
                  <a:pt x="9" y="41"/>
                  <a:pt x="9" y="41"/>
                  <a:pt x="9" y="41"/>
                </a:cubicBezTo>
                <a:cubicBezTo>
                  <a:pt x="9" y="41"/>
                  <a:pt x="9" y="41"/>
                  <a:pt x="9" y="41"/>
                </a:cubicBezTo>
                <a:cubicBezTo>
                  <a:pt x="9" y="41"/>
                  <a:pt x="9" y="41"/>
                  <a:pt x="9" y="41"/>
                </a:cubicBezTo>
                <a:cubicBezTo>
                  <a:pt x="8" y="40"/>
                  <a:pt x="5" y="36"/>
                  <a:pt x="5" y="34"/>
                </a:cubicBezTo>
                <a:cubicBezTo>
                  <a:pt x="4" y="34"/>
                  <a:pt x="4" y="34"/>
                  <a:pt x="4" y="34"/>
                </a:cubicBezTo>
                <a:cubicBezTo>
                  <a:pt x="4" y="34"/>
                  <a:pt x="4" y="34"/>
                  <a:pt x="4" y="34"/>
                </a:cubicBezTo>
                <a:cubicBezTo>
                  <a:pt x="4" y="36"/>
                  <a:pt x="2" y="37"/>
                  <a:pt x="1" y="37"/>
                </a:cubicBezTo>
                <a:cubicBezTo>
                  <a:pt x="1" y="37"/>
                  <a:pt x="1" y="37"/>
                  <a:pt x="1" y="37"/>
                </a:cubicBezTo>
                <a:cubicBezTo>
                  <a:pt x="0" y="37"/>
                  <a:pt x="0" y="37"/>
                  <a:pt x="0" y="37"/>
                </a:cubicBezTo>
                <a:cubicBezTo>
                  <a:pt x="0" y="36"/>
                  <a:pt x="0" y="35"/>
                  <a:pt x="0" y="34"/>
                </a:cubicBezTo>
                <a:cubicBezTo>
                  <a:pt x="0" y="29"/>
                  <a:pt x="2" y="25"/>
                  <a:pt x="6" y="22"/>
                </a:cubicBezTo>
                <a:cubicBezTo>
                  <a:pt x="6" y="21"/>
                  <a:pt x="6" y="21"/>
                  <a:pt x="6"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3" name="稻壳儿小白白(http://dwz.cn/Wu2UP)"/>
          <p:cNvSpPr>
            <a:spLocks noEditPoints="1"/>
          </p:cNvSpPr>
          <p:nvPr/>
        </p:nvSpPr>
        <p:spPr bwMode="auto">
          <a:xfrm>
            <a:off x="5718175" y="3733800"/>
            <a:ext cx="255588" cy="255588"/>
          </a:xfrm>
          <a:custGeom>
            <a:avLst/>
            <a:gdLst>
              <a:gd name="T0" fmla="*/ 0 w 90"/>
              <a:gd name="T1" fmla="*/ 2147483647 h 90"/>
              <a:gd name="T2" fmla="*/ 2147483647 w 90"/>
              <a:gd name="T3" fmla="*/ 0 h 90"/>
              <a:gd name="T4" fmla="*/ 2147483647 w 90"/>
              <a:gd name="T5" fmla="*/ 2147483647 h 90"/>
              <a:gd name="T6" fmla="*/ 0 w 90"/>
              <a:gd name="T7" fmla="*/ 2147483647 h 90"/>
              <a:gd name="T8" fmla="*/ 2147483647 w 90"/>
              <a:gd name="T9" fmla="*/ 2147483647 h 90"/>
              <a:gd name="T10" fmla="*/ 2147483647 w 90"/>
              <a:gd name="T11" fmla="*/ 2147483647 h 90"/>
              <a:gd name="T12" fmla="*/ 2147483647 w 90"/>
              <a:gd name="T13" fmla="*/ 2147483647 h 90"/>
              <a:gd name="T14" fmla="*/ 2147483647 w 90"/>
              <a:gd name="T15" fmla="*/ 2147483647 h 90"/>
              <a:gd name="T16" fmla="*/ 2147483647 w 90"/>
              <a:gd name="T17" fmla="*/ 2147483647 h 90"/>
              <a:gd name="T18" fmla="*/ 2147483647 w 90"/>
              <a:gd name="T19" fmla="*/ 2147483647 h 90"/>
              <a:gd name="T20" fmla="*/ 2147483647 w 90"/>
              <a:gd name="T21" fmla="*/ 2147483647 h 90"/>
              <a:gd name="T22" fmla="*/ 2147483647 w 90"/>
              <a:gd name="T23" fmla="*/ 2147483647 h 90"/>
              <a:gd name="T24" fmla="*/ 2147483647 w 90"/>
              <a:gd name="T25" fmla="*/ 2147483647 h 90"/>
              <a:gd name="T26" fmla="*/ 2147483647 w 90"/>
              <a:gd name="T27" fmla="*/ 2147483647 h 90"/>
              <a:gd name="T28" fmla="*/ 2147483647 w 90"/>
              <a:gd name="T29" fmla="*/ 2147483647 h 90"/>
              <a:gd name="T30" fmla="*/ 2147483647 w 90"/>
              <a:gd name="T31" fmla="*/ 2147483647 h 90"/>
              <a:gd name="T32" fmla="*/ 2147483647 w 90"/>
              <a:gd name="T33" fmla="*/ 0 h 90"/>
              <a:gd name="T34" fmla="*/ 2147483647 w 90"/>
              <a:gd name="T35" fmla="*/ 2147483647 h 90"/>
              <a:gd name="T36" fmla="*/ 2147483647 w 90"/>
              <a:gd name="T37" fmla="*/ 2147483647 h 90"/>
              <a:gd name="T38" fmla="*/ 2147483647 w 90"/>
              <a:gd name="T39" fmla="*/ 2147483647 h 90"/>
              <a:gd name="T40" fmla="*/ 2147483647 w 90"/>
              <a:gd name="T41" fmla="*/ 2147483647 h 90"/>
              <a:gd name="T42" fmla="*/ 2147483647 w 90"/>
              <a:gd name="T43" fmla="*/ 2147483647 h 90"/>
              <a:gd name="T44" fmla="*/ 2147483647 w 90"/>
              <a:gd name="T45" fmla="*/ 2147483647 h 90"/>
              <a:gd name="T46" fmla="*/ 2147483647 w 90"/>
              <a:gd name="T47" fmla="*/ 2147483647 h 90"/>
              <a:gd name="T48" fmla="*/ 2147483647 w 90"/>
              <a:gd name="T49" fmla="*/ 2147483647 h 90"/>
              <a:gd name="T50" fmla="*/ 2147483647 w 90"/>
              <a:gd name="T51" fmla="*/ 2147483647 h 90"/>
              <a:gd name="T52" fmla="*/ 2147483647 w 90"/>
              <a:gd name="T53" fmla="*/ 2147483647 h 90"/>
              <a:gd name="T54" fmla="*/ 2147483647 w 90"/>
              <a:gd name="T55" fmla="*/ 2147483647 h 90"/>
              <a:gd name="T56" fmla="*/ 2147483647 w 90"/>
              <a:gd name="T57" fmla="*/ 2147483647 h 90"/>
              <a:gd name="T58" fmla="*/ 2147483647 w 90"/>
              <a:gd name="T59" fmla="*/ 2147483647 h 90"/>
              <a:gd name="T60" fmla="*/ 2147483647 w 90"/>
              <a:gd name="T61" fmla="*/ 2147483647 h 90"/>
              <a:gd name="T62" fmla="*/ 2147483647 w 90"/>
              <a:gd name="T63" fmla="*/ 2147483647 h 90"/>
              <a:gd name="T64" fmla="*/ 2147483647 w 90"/>
              <a:gd name="T65" fmla="*/ 2147483647 h 90"/>
              <a:gd name="T66" fmla="*/ 2147483647 w 90"/>
              <a:gd name="T67" fmla="*/ 2147483647 h 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90"/>
              <a:gd name="T104" fmla="*/ 90 w 90"/>
              <a:gd name="T105" fmla="*/ 90 h 9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4" name="稻壳儿小白白(http://dwz.cn/Wu2UP)"/>
          <p:cNvSpPr>
            <a:spLocks noEditPoints="1"/>
          </p:cNvSpPr>
          <p:nvPr/>
        </p:nvSpPr>
        <p:spPr bwMode="auto">
          <a:xfrm>
            <a:off x="5772150" y="4251325"/>
            <a:ext cx="166688" cy="236538"/>
          </a:xfrm>
          <a:custGeom>
            <a:avLst/>
            <a:gdLst>
              <a:gd name="T0" fmla="*/ 2147483647 w 25"/>
              <a:gd name="T1" fmla="*/ 2147483647 h 35"/>
              <a:gd name="T2" fmla="*/ 2147483647 w 25"/>
              <a:gd name="T3" fmla="*/ 2147483647 h 35"/>
              <a:gd name="T4" fmla="*/ 2147483647 w 25"/>
              <a:gd name="T5" fmla="*/ 2147483647 h 35"/>
              <a:gd name="T6" fmla="*/ 2147483647 w 25"/>
              <a:gd name="T7" fmla="*/ 2147483647 h 35"/>
              <a:gd name="T8" fmla="*/ 2147483647 w 25"/>
              <a:gd name="T9" fmla="*/ 2147483647 h 35"/>
              <a:gd name="T10" fmla="*/ 2147483647 w 25"/>
              <a:gd name="T11" fmla="*/ 2147483647 h 35"/>
              <a:gd name="T12" fmla="*/ 2147483647 w 25"/>
              <a:gd name="T13" fmla="*/ 2147483647 h 35"/>
              <a:gd name="T14" fmla="*/ 2147483647 w 25"/>
              <a:gd name="T15" fmla="*/ 2147483647 h 35"/>
              <a:gd name="T16" fmla="*/ 2147483647 w 25"/>
              <a:gd name="T17" fmla="*/ 2147483647 h 35"/>
              <a:gd name="T18" fmla="*/ 2147483647 w 25"/>
              <a:gd name="T19" fmla="*/ 2147483647 h 35"/>
              <a:gd name="T20" fmla="*/ 2147483647 w 25"/>
              <a:gd name="T21" fmla="*/ 2147483647 h 35"/>
              <a:gd name="T22" fmla="*/ 2147483647 w 25"/>
              <a:gd name="T23" fmla="*/ 2147483647 h 35"/>
              <a:gd name="T24" fmla="*/ 2147483647 w 25"/>
              <a:gd name="T25" fmla="*/ 2147483647 h 35"/>
              <a:gd name="T26" fmla="*/ 0 w 25"/>
              <a:gd name="T27" fmla="*/ 2147483647 h 35"/>
              <a:gd name="T28" fmla="*/ 0 w 25"/>
              <a:gd name="T29" fmla="*/ 2147483647 h 35"/>
              <a:gd name="T30" fmla="*/ 2147483647 w 25"/>
              <a:gd name="T31" fmla="*/ 0 h 35"/>
              <a:gd name="T32" fmla="*/ 2147483647 w 25"/>
              <a:gd name="T33" fmla="*/ 2147483647 h 35"/>
              <a:gd name="T34" fmla="*/ 2147483647 w 25"/>
              <a:gd name="T35" fmla="*/ 2147483647 h 35"/>
              <a:gd name="T36" fmla="*/ 2147483647 w 25"/>
              <a:gd name="T37" fmla="*/ 2147483647 h 35"/>
              <a:gd name="T38" fmla="*/ 2147483647 w 25"/>
              <a:gd name="T39" fmla="*/ 2147483647 h 35"/>
              <a:gd name="T40" fmla="*/ 2147483647 w 25"/>
              <a:gd name="T41" fmla="*/ 2147483647 h 35"/>
              <a:gd name="T42" fmla="*/ 2147483647 w 25"/>
              <a:gd name="T43" fmla="*/ 2147483647 h 35"/>
              <a:gd name="T44" fmla="*/ 2147483647 w 25"/>
              <a:gd name="T45" fmla="*/ 2147483647 h 35"/>
              <a:gd name="T46" fmla="*/ 2147483647 w 25"/>
              <a:gd name="T47" fmla="*/ 2147483647 h 35"/>
              <a:gd name="T48" fmla="*/ 2147483647 w 25"/>
              <a:gd name="T49" fmla="*/ 2147483647 h 35"/>
              <a:gd name="T50" fmla="*/ 2147483647 w 25"/>
              <a:gd name="T51" fmla="*/ 2147483647 h 35"/>
              <a:gd name="T52" fmla="*/ 2147483647 w 25"/>
              <a:gd name="T53" fmla="*/ 2147483647 h 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
              <a:gd name="T82" fmla="*/ 0 h 35"/>
              <a:gd name="T83" fmla="*/ 25 w 25"/>
              <a:gd name="T84" fmla="*/ 35 h 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 h="35">
                <a:moveTo>
                  <a:pt x="19" y="19"/>
                </a:moveTo>
                <a:cubicBezTo>
                  <a:pt x="17" y="20"/>
                  <a:pt x="16" y="22"/>
                  <a:pt x="16" y="23"/>
                </a:cubicBezTo>
                <a:cubicBezTo>
                  <a:pt x="16" y="24"/>
                  <a:pt x="16" y="24"/>
                  <a:pt x="15" y="24"/>
                </a:cubicBezTo>
                <a:cubicBezTo>
                  <a:pt x="9" y="24"/>
                  <a:pt x="9" y="24"/>
                  <a:pt x="9" y="24"/>
                </a:cubicBezTo>
                <a:cubicBezTo>
                  <a:pt x="8" y="24"/>
                  <a:pt x="8" y="23"/>
                  <a:pt x="8" y="23"/>
                </a:cubicBezTo>
                <a:cubicBezTo>
                  <a:pt x="8" y="22"/>
                  <a:pt x="8" y="22"/>
                  <a:pt x="8" y="22"/>
                </a:cubicBezTo>
                <a:cubicBezTo>
                  <a:pt x="8" y="18"/>
                  <a:pt x="11" y="16"/>
                  <a:pt x="13" y="15"/>
                </a:cubicBezTo>
                <a:cubicBezTo>
                  <a:pt x="15" y="14"/>
                  <a:pt x="16" y="13"/>
                  <a:pt x="16" y="11"/>
                </a:cubicBezTo>
                <a:cubicBezTo>
                  <a:pt x="16" y="9"/>
                  <a:pt x="14" y="8"/>
                  <a:pt x="12" y="8"/>
                </a:cubicBezTo>
                <a:cubicBezTo>
                  <a:pt x="11" y="8"/>
                  <a:pt x="10" y="9"/>
                  <a:pt x="9" y="9"/>
                </a:cubicBezTo>
                <a:cubicBezTo>
                  <a:pt x="9" y="9"/>
                  <a:pt x="8" y="10"/>
                  <a:pt x="6" y="12"/>
                </a:cubicBezTo>
                <a:cubicBezTo>
                  <a:pt x="6" y="12"/>
                  <a:pt x="6" y="12"/>
                  <a:pt x="6" y="12"/>
                </a:cubicBezTo>
                <a:cubicBezTo>
                  <a:pt x="5" y="12"/>
                  <a:pt x="5" y="12"/>
                  <a:pt x="5" y="12"/>
                </a:cubicBezTo>
                <a:cubicBezTo>
                  <a:pt x="0" y="9"/>
                  <a:pt x="0" y="9"/>
                  <a:pt x="0" y="9"/>
                </a:cubicBezTo>
                <a:cubicBezTo>
                  <a:pt x="0" y="9"/>
                  <a:pt x="0" y="8"/>
                  <a:pt x="0" y="7"/>
                </a:cubicBezTo>
                <a:cubicBezTo>
                  <a:pt x="3" y="3"/>
                  <a:pt x="7" y="0"/>
                  <a:pt x="13" y="0"/>
                </a:cubicBezTo>
                <a:cubicBezTo>
                  <a:pt x="18" y="0"/>
                  <a:pt x="25" y="5"/>
                  <a:pt x="25" y="11"/>
                </a:cubicBezTo>
                <a:cubicBezTo>
                  <a:pt x="25" y="16"/>
                  <a:pt x="21" y="18"/>
                  <a:pt x="19" y="19"/>
                </a:cubicBezTo>
                <a:close/>
                <a:moveTo>
                  <a:pt x="16" y="34"/>
                </a:moveTo>
                <a:cubicBezTo>
                  <a:pt x="16" y="34"/>
                  <a:pt x="16" y="35"/>
                  <a:pt x="15" y="35"/>
                </a:cubicBezTo>
                <a:cubicBezTo>
                  <a:pt x="9" y="35"/>
                  <a:pt x="9" y="35"/>
                  <a:pt x="9" y="35"/>
                </a:cubicBezTo>
                <a:cubicBezTo>
                  <a:pt x="8" y="35"/>
                  <a:pt x="8" y="34"/>
                  <a:pt x="8" y="34"/>
                </a:cubicBezTo>
                <a:cubicBezTo>
                  <a:pt x="8" y="27"/>
                  <a:pt x="8" y="27"/>
                  <a:pt x="8" y="27"/>
                </a:cubicBezTo>
                <a:cubicBezTo>
                  <a:pt x="8" y="27"/>
                  <a:pt x="8" y="26"/>
                  <a:pt x="9" y="26"/>
                </a:cubicBezTo>
                <a:cubicBezTo>
                  <a:pt x="15" y="26"/>
                  <a:pt x="15" y="26"/>
                  <a:pt x="15" y="26"/>
                </a:cubicBezTo>
                <a:cubicBezTo>
                  <a:pt x="16" y="26"/>
                  <a:pt x="16" y="27"/>
                  <a:pt x="16" y="27"/>
                </a:cubicBezTo>
                <a:lnTo>
                  <a:pt x="16"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5" name="稻壳儿小白白(http://dwz.cn/Wu2UP)"/>
          <p:cNvSpPr>
            <a:spLocks noEditPoints="1"/>
          </p:cNvSpPr>
          <p:nvPr/>
        </p:nvSpPr>
        <p:spPr bwMode="auto">
          <a:xfrm>
            <a:off x="5710238" y="4721225"/>
            <a:ext cx="274637" cy="280988"/>
          </a:xfrm>
          <a:custGeom>
            <a:avLst/>
            <a:gdLst>
              <a:gd name="T0" fmla="*/ 2147483647 w 41"/>
              <a:gd name="T1" fmla="*/ 2147483647 h 42"/>
              <a:gd name="T2" fmla="*/ 0 w 41"/>
              <a:gd name="T3" fmla="*/ 2147483647 h 42"/>
              <a:gd name="T4" fmla="*/ 2147483647 w 41"/>
              <a:gd name="T5" fmla="*/ 0 h 42"/>
              <a:gd name="T6" fmla="*/ 2147483647 w 41"/>
              <a:gd name="T7" fmla="*/ 2147483647 h 42"/>
              <a:gd name="T8" fmla="*/ 2147483647 w 41"/>
              <a:gd name="T9" fmla="*/ 2147483647 h 42"/>
              <a:gd name="T10" fmla="*/ 2147483647 w 41"/>
              <a:gd name="T11" fmla="*/ 2147483647 h 42"/>
              <a:gd name="T12" fmla="*/ 2147483647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2147483647 w 41"/>
              <a:gd name="T55" fmla="*/ 2147483647 h 42"/>
              <a:gd name="T56" fmla="*/ 2147483647 w 41"/>
              <a:gd name="T57" fmla="*/ 2147483647 h 42"/>
              <a:gd name="T58" fmla="*/ 2147483647 w 41"/>
              <a:gd name="T59" fmla="*/ 2147483647 h 42"/>
              <a:gd name="T60" fmla="*/ 2147483647 w 41"/>
              <a:gd name="T61" fmla="*/ 2147483647 h 42"/>
              <a:gd name="T62" fmla="*/ 2147483647 w 41"/>
              <a:gd name="T63" fmla="*/ 2147483647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
              <a:gd name="T97" fmla="*/ 0 h 42"/>
              <a:gd name="T98" fmla="*/ 41 w 41"/>
              <a:gd name="T99" fmla="*/ 42 h 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 h="42">
                <a:moveTo>
                  <a:pt x="20" y="42"/>
                </a:moveTo>
                <a:cubicBezTo>
                  <a:pt x="9" y="42"/>
                  <a:pt x="0" y="32"/>
                  <a:pt x="0" y="21"/>
                </a:cubicBezTo>
                <a:cubicBezTo>
                  <a:pt x="0" y="10"/>
                  <a:pt x="9" y="0"/>
                  <a:pt x="20" y="0"/>
                </a:cubicBezTo>
                <a:cubicBezTo>
                  <a:pt x="32" y="0"/>
                  <a:pt x="41" y="10"/>
                  <a:pt x="41" y="21"/>
                </a:cubicBezTo>
                <a:cubicBezTo>
                  <a:pt x="41" y="32"/>
                  <a:pt x="32" y="42"/>
                  <a:pt x="20" y="42"/>
                </a:cubicBezTo>
                <a:close/>
                <a:moveTo>
                  <a:pt x="21" y="7"/>
                </a:moveTo>
                <a:cubicBezTo>
                  <a:pt x="16" y="7"/>
                  <a:pt x="13" y="9"/>
                  <a:pt x="11" y="13"/>
                </a:cubicBezTo>
                <a:cubicBezTo>
                  <a:pt x="11" y="13"/>
                  <a:pt x="11" y="14"/>
                  <a:pt x="11" y="14"/>
                </a:cubicBezTo>
                <a:cubicBezTo>
                  <a:pt x="15" y="17"/>
                  <a:pt x="15" y="17"/>
                  <a:pt x="15" y="17"/>
                </a:cubicBezTo>
                <a:cubicBezTo>
                  <a:pt x="15" y="17"/>
                  <a:pt x="15" y="17"/>
                  <a:pt x="15" y="17"/>
                </a:cubicBezTo>
                <a:cubicBezTo>
                  <a:pt x="15" y="17"/>
                  <a:pt x="16" y="17"/>
                  <a:pt x="16" y="17"/>
                </a:cubicBezTo>
                <a:cubicBezTo>
                  <a:pt x="17" y="15"/>
                  <a:pt x="18" y="15"/>
                  <a:pt x="18" y="14"/>
                </a:cubicBezTo>
                <a:cubicBezTo>
                  <a:pt x="18" y="14"/>
                  <a:pt x="19" y="14"/>
                  <a:pt x="20" y="14"/>
                </a:cubicBezTo>
                <a:cubicBezTo>
                  <a:pt x="22" y="14"/>
                  <a:pt x="24" y="15"/>
                  <a:pt x="24" y="16"/>
                </a:cubicBezTo>
                <a:cubicBezTo>
                  <a:pt x="24" y="17"/>
                  <a:pt x="23" y="18"/>
                  <a:pt x="21" y="19"/>
                </a:cubicBezTo>
                <a:cubicBezTo>
                  <a:pt x="19" y="20"/>
                  <a:pt x="17" y="22"/>
                  <a:pt x="17" y="24"/>
                </a:cubicBezTo>
                <a:cubicBezTo>
                  <a:pt x="17" y="25"/>
                  <a:pt x="17" y="25"/>
                  <a:pt x="17" y="25"/>
                </a:cubicBezTo>
                <a:cubicBezTo>
                  <a:pt x="17" y="26"/>
                  <a:pt x="17" y="26"/>
                  <a:pt x="18" y="26"/>
                </a:cubicBezTo>
                <a:cubicBezTo>
                  <a:pt x="23" y="26"/>
                  <a:pt x="23" y="26"/>
                  <a:pt x="23" y="26"/>
                </a:cubicBezTo>
                <a:cubicBezTo>
                  <a:pt x="23" y="26"/>
                  <a:pt x="24" y="26"/>
                  <a:pt x="24" y="25"/>
                </a:cubicBezTo>
                <a:cubicBezTo>
                  <a:pt x="24" y="25"/>
                  <a:pt x="24" y="23"/>
                  <a:pt x="26" y="23"/>
                </a:cubicBezTo>
                <a:cubicBezTo>
                  <a:pt x="28" y="22"/>
                  <a:pt x="30" y="20"/>
                  <a:pt x="30" y="16"/>
                </a:cubicBezTo>
                <a:cubicBezTo>
                  <a:pt x="30" y="11"/>
                  <a:pt x="25" y="7"/>
                  <a:pt x="21" y="7"/>
                </a:cubicBezTo>
                <a:close/>
                <a:moveTo>
                  <a:pt x="24" y="29"/>
                </a:moveTo>
                <a:cubicBezTo>
                  <a:pt x="24" y="28"/>
                  <a:pt x="23" y="28"/>
                  <a:pt x="23" y="28"/>
                </a:cubicBezTo>
                <a:cubicBezTo>
                  <a:pt x="18" y="28"/>
                  <a:pt x="18" y="28"/>
                  <a:pt x="18" y="28"/>
                </a:cubicBezTo>
                <a:cubicBezTo>
                  <a:pt x="17" y="28"/>
                  <a:pt x="17" y="28"/>
                  <a:pt x="17" y="29"/>
                </a:cubicBezTo>
                <a:cubicBezTo>
                  <a:pt x="17" y="34"/>
                  <a:pt x="17" y="34"/>
                  <a:pt x="17" y="34"/>
                </a:cubicBezTo>
                <a:cubicBezTo>
                  <a:pt x="17" y="34"/>
                  <a:pt x="17" y="35"/>
                  <a:pt x="18" y="35"/>
                </a:cubicBezTo>
                <a:cubicBezTo>
                  <a:pt x="23" y="35"/>
                  <a:pt x="23" y="35"/>
                  <a:pt x="23" y="35"/>
                </a:cubicBezTo>
                <a:cubicBezTo>
                  <a:pt x="23" y="35"/>
                  <a:pt x="24" y="34"/>
                  <a:pt x="24" y="34"/>
                </a:cubicBezTo>
                <a:lnTo>
                  <a:pt x="24"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6" name="稻壳儿小白白(http://dwz.cn/Wu2UP)"/>
          <p:cNvSpPr>
            <a:spLocks noEditPoints="1"/>
          </p:cNvSpPr>
          <p:nvPr/>
        </p:nvSpPr>
        <p:spPr bwMode="auto">
          <a:xfrm>
            <a:off x="5699125" y="5218113"/>
            <a:ext cx="293688" cy="254000"/>
          </a:xfrm>
          <a:custGeom>
            <a:avLst/>
            <a:gdLst>
              <a:gd name="T0" fmla="*/ 2147483647 w 44"/>
              <a:gd name="T1" fmla="*/ 2147483647 h 38"/>
              <a:gd name="T2" fmla="*/ 2147483647 w 44"/>
              <a:gd name="T3" fmla="*/ 2147483647 h 38"/>
              <a:gd name="T4" fmla="*/ 2147483647 w 44"/>
              <a:gd name="T5" fmla="*/ 2147483647 h 38"/>
              <a:gd name="T6" fmla="*/ 0 w 44"/>
              <a:gd name="T7" fmla="*/ 2147483647 h 38"/>
              <a:gd name="T8" fmla="*/ 0 w 44"/>
              <a:gd name="T9" fmla="*/ 2147483647 h 38"/>
              <a:gd name="T10" fmla="*/ 2147483647 w 44"/>
              <a:gd name="T11" fmla="*/ 0 h 38"/>
              <a:gd name="T12" fmla="*/ 2147483647 w 44"/>
              <a:gd name="T13" fmla="*/ 0 h 38"/>
              <a:gd name="T14" fmla="*/ 2147483647 w 44"/>
              <a:gd name="T15" fmla="*/ 2147483647 h 38"/>
              <a:gd name="T16" fmla="*/ 2147483647 w 44"/>
              <a:gd name="T17" fmla="*/ 2147483647 h 38"/>
              <a:gd name="T18" fmla="*/ 2147483647 w 44"/>
              <a:gd name="T19" fmla="*/ 2147483647 h 38"/>
              <a:gd name="T20" fmla="*/ 2147483647 w 44"/>
              <a:gd name="T21" fmla="*/ 2147483647 h 38"/>
              <a:gd name="T22" fmla="*/ 2147483647 w 44"/>
              <a:gd name="T23" fmla="*/ 2147483647 h 38"/>
              <a:gd name="T24" fmla="*/ 2147483647 w 44"/>
              <a:gd name="T25" fmla="*/ 2147483647 h 38"/>
              <a:gd name="T26" fmla="*/ 2147483647 w 44"/>
              <a:gd name="T27" fmla="*/ 2147483647 h 38"/>
              <a:gd name="T28" fmla="*/ 2147483647 w 44"/>
              <a:gd name="T29" fmla="*/ 2147483647 h 38"/>
              <a:gd name="T30" fmla="*/ 2147483647 w 44"/>
              <a:gd name="T31" fmla="*/ 2147483647 h 38"/>
              <a:gd name="T32" fmla="*/ 2147483647 w 44"/>
              <a:gd name="T33" fmla="*/ 2147483647 h 38"/>
              <a:gd name="T34" fmla="*/ 2147483647 w 44"/>
              <a:gd name="T35" fmla="*/ 2147483647 h 38"/>
              <a:gd name="T36" fmla="*/ 2147483647 w 44"/>
              <a:gd name="T37" fmla="*/ 2147483647 h 38"/>
              <a:gd name="T38" fmla="*/ 2147483647 w 44"/>
              <a:gd name="T39" fmla="*/ 2147483647 h 38"/>
              <a:gd name="T40" fmla="*/ 2147483647 w 44"/>
              <a:gd name="T41" fmla="*/ 2147483647 h 38"/>
              <a:gd name="T42" fmla="*/ 2147483647 w 44"/>
              <a:gd name="T43" fmla="*/ 2147483647 h 38"/>
              <a:gd name="T44" fmla="*/ 2147483647 w 44"/>
              <a:gd name="T45" fmla="*/ 0 h 38"/>
              <a:gd name="T46" fmla="*/ 2147483647 w 44"/>
              <a:gd name="T47" fmla="*/ 0 h 38"/>
              <a:gd name="T48" fmla="*/ 2147483647 w 44"/>
              <a:gd name="T49" fmla="*/ 2147483647 h 38"/>
              <a:gd name="T50" fmla="*/ 2147483647 w 44"/>
              <a:gd name="T51" fmla="*/ 2147483647 h 38"/>
              <a:gd name="T52" fmla="*/ 2147483647 w 44"/>
              <a:gd name="T53" fmla="*/ 2147483647 h 38"/>
              <a:gd name="T54" fmla="*/ 2147483647 w 44"/>
              <a:gd name="T55" fmla="*/ 2147483647 h 38"/>
              <a:gd name="T56" fmla="*/ 2147483647 w 44"/>
              <a:gd name="T57" fmla="*/ 2147483647 h 38"/>
              <a:gd name="T58" fmla="*/ 2147483647 w 44"/>
              <a:gd name="T59" fmla="*/ 2147483647 h 38"/>
              <a:gd name="T60" fmla="*/ 2147483647 w 44"/>
              <a:gd name="T61" fmla="*/ 2147483647 h 38"/>
              <a:gd name="T62" fmla="*/ 2147483647 w 44"/>
              <a:gd name="T63" fmla="*/ 2147483647 h 38"/>
              <a:gd name="T64" fmla="*/ 2147483647 w 44"/>
              <a:gd name="T65" fmla="*/ 2147483647 h 38"/>
              <a:gd name="T66" fmla="*/ 2147483647 w 44"/>
              <a:gd name="T67" fmla="*/ 2147483647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
              <a:gd name="T103" fmla="*/ 0 h 38"/>
              <a:gd name="T104" fmla="*/ 44 w 44"/>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 h="38">
                <a:moveTo>
                  <a:pt x="20" y="33"/>
                </a:moveTo>
                <a:cubicBezTo>
                  <a:pt x="20" y="35"/>
                  <a:pt x="18" y="38"/>
                  <a:pt x="15" y="38"/>
                </a:cubicBezTo>
                <a:cubicBezTo>
                  <a:pt x="5" y="38"/>
                  <a:pt x="5" y="38"/>
                  <a:pt x="5" y="38"/>
                </a:cubicBezTo>
                <a:cubicBezTo>
                  <a:pt x="2" y="38"/>
                  <a:pt x="0" y="35"/>
                  <a:pt x="0" y="33"/>
                </a:cubicBezTo>
                <a:cubicBezTo>
                  <a:pt x="0" y="14"/>
                  <a:pt x="0" y="14"/>
                  <a:pt x="0" y="14"/>
                </a:cubicBezTo>
                <a:cubicBezTo>
                  <a:pt x="0" y="6"/>
                  <a:pt x="6" y="0"/>
                  <a:pt x="14" y="0"/>
                </a:cubicBezTo>
                <a:cubicBezTo>
                  <a:pt x="15" y="0"/>
                  <a:pt x="15" y="0"/>
                  <a:pt x="15" y="0"/>
                </a:cubicBezTo>
                <a:cubicBezTo>
                  <a:pt x="16" y="0"/>
                  <a:pt x="17" y="1"/>
                  <a:pt x="17" y="2"/>
                </a:cubicBezTo>
                <a:cubicBezTo>
                  <a:pt x="17" y="5"/>
                  <a:pt x="17" y="5"/>
                  <a:pt x="17" y="5"/>
                </a:cubicBezTo>
                <a:cubicBezTo>
                  <a:pt x="17" y="6"/>
                  <a:pt x="16" y="7"/>
                  <a:pt x="15" y="7"/>
                </a:cubicBezTo>
                <a:cubicBezTo>
                  <a:pt x="14" y="7"/>
                  <a:pt x="14" y="7"/>
                  <a:pt x="14" y="7"/>
                </a:cubicBezTo>
                <a:cubicBezTo>
                  <a:pt x="10" y="7"/>
                  <a:pt x="7" y="10"/>
                  <a:pt x="7" y="14"/>
                </a:cubicBezTo>
                <a:cubicBezTo>
                  <a:pt x="7" y="15"/>
                  <a:pt x="7" y="15"/>
                  <a:pt x="7" y="15"/>
                </a:cubicBezTo>
                <a:cubicBezTo>
                  <a:pt x="7" y="16"/>
                  <a:pt x="8" y="17"/>
                  <a:pt x="9" y="17"/>
                </a:cubicBezTo>
                <a:cubicBezTo>
                  <a:pt x="15" y="17"/>
                  <a:pt x="15" y="17"/>
                  <a:pt x="15" y="17"/>
                </a:cubicBezTo>
                <a:cubicBezTo>
                  <a:pt x="18" y="17"/>
                  <a:pt x="20" y="20"/>
                  <a:pt x="20" y="22"/>
                </a:cubicBezTo>
                <a:lnTo>
                  <a:pt x="20" y="33"/>
                </a:lnTo>
                <a:close/>
                <a:moveTo>
                  <a:pt x="44" y="33"/>
                </a:moveTo>
                <a:cubicBezTo>
                  <a:pt x="44" y="35"/>
                  <a:pt x="42" y="38"/>
                  <a:pt x="39" y="38"/>
                </a:cubicBezTo>
                <a:cubicBezTo>
                  <a:pt x="29" y="38"/>
                  <a:pt x="29" y="38"/>
                  <a:pt x="29" y="38"/>
                </a:cubicBezTo>
                <a:cubicBezTo>
                  <a:pt x="26" y="38"/>
                  <a:pt x="24" y="35"/>
                  <a:pt x="24" y="33"/>
                </a:cubicBezTo>
                <a:cubicBezTo>
                  <a:pt x="24" y="14"/>
                  <a:pt x="24" y="14"/>
                  <a:pt x="24" y="14"/>
                </a:cubicBezTo>
                <a:cubicBezTo>
                  <a:pt x="24" y="6"/>
                  <a:pt x="30" y="0"/>
                  <a:pt x="38" y="0"/>
                </a:cubicBezTo>
                <a:cubicBezTo>
                  <a:pt x="39" y="0"/>
                  <a:pt x="39" y="0"/>
                  <a:pt x="39" y="0"/>
                </a:cubicBezTo>
                <a:cubicBezTo>
                  <a:pt x="40" y="0"/>
                  <a:pt x="41" y="1"/>
                  <a:pt x="41" y="2"/>
                </a:cubicBezTo>
                <a:cubicBezTo>
                  <a:pt x="41" y="5"/>
                  <a:pt x="41" y="5"/>
                  <a:pt x="41" y="5"/>
                </a:cubicBezTo>
                <a:cubicBezTo>
                  <a:pt x="41" y="6"/>
                  <a:pt x="40" y="7"/>
                  <a:pt x="39" y="7"/>
                </a:cubicBezTo>
                <a:cubicBezTo>
                  <a:pt x="38" y="7"/>
                  <a:pt x="38" y="7"/>
                  <a:pt x="38" y="7"/>
                </a:cubicBezTo>
                <a:cubicBezTo>
                  <a:pt x="34" y="7"/>
                  <a:pt x="31" y="10"/>
                  <a:pt x="31" y="14"/>
                </a:cubicBezTo>
                <a:cubicBezTo>
                  <a:pt x="31" y="15"/>
                  <a:pt x="31" y="15"/>
                  <a:pt x="31" y="15"/>
                </a:cubicBezTo>
                <a:cubicBezTo>
                  <a:pt x="31" y="16"/>
                  <a:pt x="32" y="17"/>
                  <a:pt x="33" y="17"/>
                </a:cubicBezTo>
                <a:cubicBezTo>
                  <a:pt x="39" y="17"/>
                  <a:pt x="39" y="17"/>
                  <a:pt x="39" y="17"/>
                </a:cubicBezTo>
                <a:cubicBezTo>
                  <a:pt x="42" y="17"/>
                  <a:pt x="44" y="20"/>
                  <a:pt x="44" y="22"/>
                </a:cubicBezTo>
                <a:lnTo>
                  <a:pt x="44"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7" name="稻壳儿小白白(http://dwz.cn/Wu2UP)"/>
          <p:cNvSpPr>
            <a:spLocks/>
          </p:cNvSpPr>
          <p:nvPr/>
        </p:nvSpPr>
        <p:spPr bwMode="auto">
          <a:xfrm>
            <a:off x="6524625" y="1258888"/>
            <a:ext cx="320675" cy="280987"/>
          </a:xfrm>
          <a:custGeom>
            <a:avLst/>
            <a:gdLst>
              <a:gd name="T0" fmla="*/ 2147483647 w 48"/>
              <a:gd name="T1" fmla="*/ 2147483647 h 42"/>
              <a:gd name="T2" fmla="*/ 2147483647 w 48"/>
              <a:gd name="T3" fmla="*/ 2147483647 h 42"/>
              <a:gd name="T4" fmla="*/ 2147483647 w 48"/>
              <a:gd name="T5" fmla="*/ 2147483647 h 42"/>
              <a:gd name="T6" fmla="*/ 2147483647 w 48"/>
              <a:gd name="T7" fmla="*/ 2147483647 h 42"/>
              <a:gd name="T8" fmla="*/ 2147483647 w 48"/>
              <a:gd name="T9" fmla="*/ 2147483647 h 42"/>
              <a:gd name="T10" fmla="*/ 2147483647 w 48"/>
              <a:gd name="T11" fmla="*/ 2147483647 h 42"/>
              <a:gd name="T12" fmla="*/ 2147483647 w 48"/>
              <a:gd name="T13" fmla="*/ 2147483647 h 42"/>
              <a:gd name="T14" fmla="*/ 2147483647 w 48"/>
              <a:gd name="T15" fmla="*/ 2147483647 h 42"/>
              <a:gd name="T16" fmla="*/ 2147483647 w 48"/>
              <a:gd name="T17" fmla="*/ 2147483647 h 42"/>
              <a:gd name="T18" fmla="*/ 2147483647 w 48"/>
              <a:gd name="T19" fmla="*/ 2147483647 h 42"/>
              <a:gd name="T20" fmla="*/ 2147483647 w 48"/>
              <a:gd name="T21" fmla="*/ 2147483647 h 42"/>
              <a:gd name="T22" fmla="*/ 0 w 48"/>
              <a:gd name="T23" fmla="*/ 2147483647 h 42"/>
              <a:gd name="T24" fmla="*/ 0 w 48"/>
              <a:gd name="T25" fmla="*/ 2147483647 h 42"/>
              <a:gd name="T26" fmla="*/ 0 w 48"/>
              <a:gd name="T27" fmla="*/ 2147483647 h 42"/>
              <a:gd name="T28" fmla="*/ 2147483647 w 48"/>
              <a:gd name="T29" fmla="*/ 0 h 42"/>
              <a:gd name="T30" fmla="*/ 2147483647 w 48"/>
              <a:gd name="T31" fmla="*/ 0 h 42"/>
              <a:gd name="T32" fmla="*/ 2147483647 w 48"/>
              <a:gd name="T33" fmla="*/ 2147483647 h 42"/>
              <a:gd name="T34" fmla="*/ 2147483647 w 48"/>
              <a:gd name="T35" fmla="*/ 2147483647 h 42"/>
              <a:gd name="T36" fmla="*/ 2147483647 w 48"/>
              <a:gd name="T37" fmla="*/ 2147483647 h 42"/>
              <a:gd name="T38" fmla="*/ 2147483647 w 48"/>
              <a:gd name="T39" fmla="*/ 2147483647 h 42"/>
              <a:gd name="T40" fmla="*/ 2147483647 w 48"/>
              <a:gd name="T41" fmla="*/ 2147483647 h 42"/>
              <a:gd name="T42" fmla="*/ 2147483647 w 48"/>
              <a:gd name="T43" fmla="*/ 2147483647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2"/>
              <a:gd name="T68" fmla="*/ 48 w 48"/>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2">
                <a:moveTo>
                  <a:pt x="44" y="40"/>
                </a:moveTo>
                <a:cubicBezTo>
                  <a:pt x="44" y="41"/>
                  <a:pt x="44" y="41"/>
                  <a:pt x="43" y="42"/>
                </a:cubicBezTo>
                <a:cubicBezTo>
                  <a:pt x="43" y="42"/>
                  <a:pt x="43" y="42"/>
                  <a:pt x="43" y="42"/>
                </a:cubicBezTo>
                <a:cubicBezTo>
                  <a:pt x="42" y="42"/>
                  <a:pt x="42" y="42"/>
                  <a:pt x="42" y="41"/>
                </a:cubicBezTo>
                <a:cubicBezTo>
                  <a:pt x="42" y="41"/>
                  <a:pt x="42" y="41"/>
                  <a:pt x="42" y="40"/>
                </a:cubicBezTo>
                <a:cubicBezTo>
                  <a:pt x="42" y="39"/>
                  <a:pt x="42" y="38"/>
                  <a:pt x="42" y="37"/>
                </a:cubicBezTo>
                <a:cubicBezTo>
                  <a:pt x="42" y="24"/>
                  <a:pt x="34" y="22"/>
                  <a:pt x="23" y="22"/>
                </a:cubicBezTo>
                <a:cubicBezTo>
                  <a:pt x="17" y="22"/>
                  <a:pt x="17" y="22"/>
                  <a:pt x="17" y="22"/>
                </a:cubicBezTo>
                <a:cubicBezTo>
                  <a:pt x="17" y="29"/>
                  <a:pt x="17" y="29"/>
                  <a:pt x="17" y="29"/>
                </a:cubicBezTo>
                <a:cubicBezTo>
                  <a:pt x="17" y="30"/>
                  <a:pt x="16" y="30"/>
                  <a:pt x="15" y="30"/>
                </a:cubicBezTo>
                <a:cubicBezTo>
                  <a:pt x="15" y="30"/>
                  <a:pt x="14" y="30"/>
                  <a:pt x="14" y="30"/>
                </a:cubicBezTo>
                <a:cubicBezTo>
                  <a:pt x="0" y="16"/>
                  <a:pt x="0" y="16"/>
                  <a:pt x="0" y="16"/>
                </a:cubicBezTo>
                <a:cubicBezTo>
                  <a:pt x="0" y="16"/>
                  <a:pt x="0" y="15"/>
                  <a:pt x="0" y="15"/>
                </a:cubicBezTo>
                <a:cubicBezTo>
                  <a:pt x="0" y="15"/>
                  <a:pt x="0" y="14"/>
                  <a:pt x="0" y="14"/>
                </a:cubicBezTo>
                <a:cubicBezTo>
                  <a:pt x="14" y="0"/>
                  <a:pt x="14" y="0"/>
                  <a:pt x="14" y="0"/>
                </a:cubicBezTo>
                <a:cubicBezTo>
                  <a:pt x="14" y="0"/>
                  <a:pt x="15" y="0"/>
                  <a:pt x="15" y="0"/>
                </a:cubicBezTo>
                <a:cubicBezTo>
                  <a:pt x="16" y="0"/>
                  <a:pt x="17" y="0"/>
                  <a:pt x="17" y="1"/>
                </a:cubicBezTo>
                <a:cubicBezTo>
                  <a:pt x="17" y="8"/>
                  <a:pt x="17" y="8"/>
                  <a:pt x="17" y="8"/>
                </a:cubicBezTo>
                <a:cubicBezTo>
                  <a:pt x="23" y="8"/>
                  <a:pt x="23" y="8"/>
                  <a:pt x="23" y="8"/>
                </a:cubicBezTo>
                <a:cubicBezTo>
                  <a:pt x="32" y="8"/>
                  <a:pt x="43" y="10"/>
                  <a:pt x="46" y="19"/>
                </a:cubicBezTo>
                <a:cubicBezTo>
                  <a:pt x="47" y="22"/>
                  <a:pt x="48" y="25"/>
                  <a:pt x="48" y="28"/>
                </a:cubicBezTo>
                <a:cubicBezTo>
                  <a:pt x="48" y="32"/>
                  <a:pt x="46" y="37"/>
                  <a:pt x="44" y="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8" name="稻壳儿小白白(http://dwz.cn/Wu2UP)"/>
          <p:cNvSpPr>
            <a:spLocks noEditPoints="1"/>
          </p:cNvSpPr>
          <p:nvPr/>
        </p:nvSpPr>
        <p:spPr bwMode="auto">
          <a:xfrm>
            <a:off x="6524625" y="1749425"/>
            <a:ext cx="320675" cy="288925"/>
          </a:xfrm>
          <a:custGeom>
            <a:avLst/>
            <a:gdLst>
              <a:gd name="T0" fmla="*/ 2147483647 w 48"/>
              <a:gd name="T1" fmla="*/ 2147483647 h 43"/>
              <a:gd name="T2" fmla="*/ 2147483647 w 48"/>
              <a:gd name="T3" fmla="*/ 2147483647 h 43"/>
              <a:gd name="T4" fmla="*/ 2147483647 w 48"/>
              <a:gd name="T5" fmla="*/ 2147483647 h 43"/>
              <a:gd name="T6" fmla="*/ 2147483647 w 48"/>
              <a:gd name="T7" fmla="*/ 2147483647 h 43"/>
              <a:gd name="T8" fmla="*/ 0 w 48"/>
              <a:gd name="T9" fmla="*/ 2147483647 h 43"/>
              <a:gd name="T10" fmla="*/ 0 w 48"/>
              <a:gd name="T11" fmla="*/ 2147483647 h 43"/>
              <a:gd name="T12" fmla="*/ 2147483647 w 48"/>
              <a:gd name="T13" fmla="*/ 2147483647 h 43"/>
              <a:gd name="T14" fmla="*/ 2147483647 w 48"/>
              <a:gd name="T15" fmla="*/ 0 h 43"/>
              <a:gd name="T16" fmla="*/ 2147483647 w 48"/>
              <a:gd name="T17" fmla="*/ 2147483647 h 43"/>
              <a:gd name="T18" fmla="*/ 2147483647 w 48"/>
              <a:gd name="T19" fmla="*/ 2147483647 h 43"/>
              <a:gd name="T20" fmla="*/ 2147483647 w 48"/>
              <a:gd name="T21" fmla="*/ 2147483647 h 43"/>
              <a:gd name="T22" fmla="*/ 2147483647 w 48"/>
              <a:gd name="T23" fmla="*/ 2147483647 h 43"/>
              <a:gd name="T24" fmla="*/ 2147483647 w 48"/>
              <a:gd name="T25" fmla="*/ 2147483647 h 43"/>
              <a:gd name="T26" fmla="*/ 2147483647 w 48"/>
              <a:gd name="T27" fmla="*/ 2147483647 h 43"/>
              <a:gd name="T28" fmla="*/ 2147483647 w 48"/>
              <a:gd name="T29" fmla="*/ 2147483647 h 43"/>
              <a:gd name="T30" fmla="*/ 2147483647 w 48"/>
              <a:gd name="T31" fmla="*/ 2147483647 h 43"/>
              <a:gd name="T32" fmla="*/ 2147483647 w 48"/>
              <a:gd name="T33" fmla="*/ 2147483647 h 43"/>
              <a:gd name="T34" fmla="*/ 2147483647 w 48"/>
              <a:gd name="T35" fmla="*/ 2147483647 h 43"/>
              <a:gd name="T36" fmla="*/ 2147483647 w 48"/>
              <a:gd name="T37" fmla="*/ 2147483647 h 43"/>
              <a:gd name="T38" fmla="*/ 2147483647 w 48"/>
              <a:gd name="T39" fmla="*/ 2147483647 h 43"/>
              <a:gd name="T40" fmla="*/ 2147483647 w 48"/>
              <a:gd name="T41" fmla="*/ 2147483647 h 43"/>
              <a:gd name="T42" fmla="*/ 2147483647 w 48"/>
              <a:gd name="T43" fmla="*/ 2147483647 h 43"/>
              <a:gd name="T44" fmla="*/ 2147483647 w 48"/>
              <a:gd name="T45" fmla="*/ 2147483647 h 43"/>
              <a:gd name="T46" fmla="*/ 2147483647 w 48"/>
              <a:gd name="T47" fmla="*/ 2147483647 h 43"/>
              <a:gd name="T48" fmla="*/ 2147483647 w 48"/>
              <a:gd name="T49" fmla="*/ 2147483647 h 43"/>
              <a:gd name="T50" fmla="*/ 2147483647 w 48"/>
              <a:gd name="T51" fmla="*/ 2147483647 h 43"/>
              <a:gd name="T52" fmla="*/ 2147483647 w 48"/>
              <a:gd name="T53" fmla="*/ 2147483647 h 43"/>
              <a:gd name="T54" fmla="*/ 2147483647 w 48"/>
              <a:gd name="T55" fmla="*/ 0 h 43"/>
              <a:gd name="T56" fmla="*/ 2147483647 w 48"/>
              <a:gd name="T57" fmla="*/ 2147483647 h 43"/>
              <a:gd name="T58" fmla="*/ 2147483647 w 48"/>
              <a:gd name="T59" fmla="*/ 2147483647 h 43"/>
              <a:gd name="T60" fmla="*/ 2147483647 w 48"/>
              <a:gd name="T61" fmla="*/ 2147483647 h 43"/>
              <a:gd name="T62" fmla="*/ 2147483647 w 48"/>
              <a:gd name="T63" fmla="*/ 2147483647 h 43"/>
              <a:gd name="T64" fmla="*/ 2147483647 w 48"/>
              <a:gd name="T65" fmla="*/ 2147483647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3"/>
              <a:gd name="T101" fmla="*/ 48 w 48"/>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3">
                <a:moveTo>
                  <a:pt x="17" y="29"/>
                </a:moveTo>
                <a:cubicBezTo>
                  <a:pt x="17" y="30"/>
                  <a:pt x="16" y="31"/>
                  <a:pt x="16" y="31"/>
                </a:cubicBezTo>
                <a:cubicBezTo>
                  <a:pt x="16" y="31"/>
                  <a:pt x="15" y="31"/>
                  <a:pt x="15" y="31"/>
                </a:cubicBezTo>
                <a:cubicBezTo>
                  <a:pt x="15" y="31"/>
                  <a:pt x="14" y="31"/>
                  <a:pt x="14" y="31"/>
                </a:cubicBezTo>
                <a:cubicBezTo>
                  <a:pt x="0" y="17"/>
                  <a:pt x="0" y="17"/>
                  <a:pt x="0" y="17"/>
                </a:cubicBezTo>
                <a:cubicBezTo>
                  <a:pt x="0" y="16"/>
                  <a:pt x="0" y="15"/>
                  <a:pt x="0" y="14"/>
                </a:cubicBezTo>
                <a:cubicBezTo>
                  <a:pt x="14" y="1"/>
                  <a:pt x="14" y="1"/>
                  <a:pt x="14" y="1"/>
                </a:cubicBezTo>
                <a:cubicBezTo>
                  <a:pt x="14" y="0"/>
                  <a:pt x="15" y="0"/>
                  <a:pt x="16" y="0"/>
                </a:cubicBezTo>
                <a:cubicBezTo>
                  <a:pt x="16" y="1"/>
                  <a:pt x="17" y="1"/>
                  <a:pt x="17" y="2"/>
                </a:cubicBezTo>
                <a:cubicBezTo>
                  <a:pt x="17" y="4"/>
                  <a:pt x="17" y="4"/>
                  <a:pt x="17" y="4"/>
                </a:cubicBezTo>
                <a:cubicBezTo>
                  <a:pt x="6" y="14"/>
                  <a:pt x="6" y="14"/>
                  <a:pt x="6" y="14"/>
                </a:cubicBezTo>
                <a:cubicBezTo>
                  <a:pt x="6" y="15"/>
                  <a:pt x="6" y="16"/>
                  <a:pt x="6" y="17"/>
                </a:cubicBezTo>
                <a:cubicBezTo>
                  <a:pt x="17" y="27"/>
                  <a:pt x="17" y="27"/>
                  <a:pt x="17" y="27"/>
                </a:cubicBezTo>
                <a:lnTo>
                  <a:pt x="17" y="29"/>
                </a:lnTo>
                <a:close/>
                <a:moveTo>
                  <a:pt x="43" y="43"/>
                </a:moveTo>
                <a:cubicBezTo>
                  <a:pt x="43" y="43"/>
                  <a:pt x="43" y="43"/>
                  <a:pt x="43" y="43"/>
                </a:cubicBezTo>
                <a:cubicBezTo>
                  <a:pt x="43" y="43"/>
                  <a:pt x="42" y="43"/>
                  <a:pt x="42" y="43"/>
                </a:cubicBezTo>
                <a:cubicBezTo>
                  <a:pt x="42" y="43"/>
                  <a:pt x="42" y="42"/>
                  <a:pt x="42" y="42"/>
                </a:cubicBezTo>
                <a:cubicBezTo>
                  <a:pt x="43" y="35"/>
                  <a:pt x="42" y="30"/>
                  <a:pt x="39" y="27"/>
                </a:cubicBezTo>
                <a:cubicBezTo>
                  <a:pt x="37" y="24"/>
                  <a:pt x="33" y="23"/>
                  <a:pt x="27" y="23"/>
                </a:cubicBezTo>
                <a:cubicBezTo>
                  <a:pt x="27" y="29"/>
                  <a:pt x="27" y="29"/>
                  <a:pt x="27" y="29"/>
                </a:cubicBezTo>
                <a:cubicBezTo>
                  <a:pt x="27" y="30"/>
                  <a:pt x="27" y="31"/>
                  <a:pt x="26" y="31"/>
                </a:cubicBezTo>
                <a:cubicBezTo>
                  <a:pt x="26" y="31"/>
                  <a:pt x="26" y="31"/>
                  <a:pt x="25" y="31"/>
                </a:cubicBezTo>
                <a:cubicBezTo>
                  <a:pt x="25" y="31"/>
                  <a:pt x="25" y="31"/>
                  <a:pt x="24" y="31"/>
                </a:cubicBezTo>
                <a:cubicBezTo>
                  <a:pt x="11" y="17"/>
                  <a:pt x="11" y="17"/>
                  <a:pt x="11" y="17"/>
                </a:cubicBezTo>
                <a:cubicBezTo>
                  <a:pt x="10" y="16"/>
                  <a:pt x="10" y="15"/>
                  <a:pt x="11" y="14"/>
                </a:cubicBezTo>
                <a:cubicBezTo>
                  <a:pt x="24" y="1"/>
                  <a:pt x="24" y="1"/>
                  <a:pt x="24" y="1"/>
                </a:cubicBezTo>
                <a:cubicBezTo>
                  <a:pt x="25" y="0"/>
                  <a:pt x="25" y="0"/>
                  <a:pt x="26" y="0"/>
                </a:cubicBezTo>
                <a:cubicBezTo>
                  <a:pt x="27" y="1"/>
                  <a:pt x="27" y="1"/>
                  <a:pt x="27" y="2"/>
                </a:cubicBezTo>
                <a:cubicBezTo>
                  <a:pt x="27" y="9"/>
                  <a:pt x="27" y="9"/>
                  <a:pt x="27" y="9"/>
                </a:cubicBezTo>
                <a:cubicBezTo>
                  <a:pt x="35" y="9"/>
                  <a:pt x="40" y="11"/>
                  <a:pt x="43" y="15"/>
                </a:cubicBezTo>
                <a:cubicBezTo>
                  <a:pt x="47" y="19"/>
                  <a:pt x="48" y="25"/>
                  <a:pt x="48" y="28"/>
                </a:cubicBezTo>
                <a:cubicBezTo>
                  <a:pt x="48" y="34"/>
                  <a:pt x="44" y="42"/>
                  <a:pt x="43"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89" name="稻壳儿小白白(http://dwz.cn/Wu2UP)"/>
          <p:cNvSpPr>
            <a:spLocks noEditPoints="1"/>
          </p:cNvSpPr>
          <p:nvPr/>
        </p:nvSpPr>
        <p:spPr bwMode="auto">
          <a:xfrm>
            <a:off x="6510338" y="2298700"/>
            <a:ext cx="339725" cy="209550"/>
          </a:xfrm>
          <a:custGeom>
            <a:avLst/>
            <a:gdLst>
              <a:gd name="T0" fmla="*/ 2147483647 w 51"/>
              <a:gd name="T1" fmla="*/ 2147483647 h 31"/>
              <a:gd name="T2" fmla="*/ 2147483647 w 51"/>
              <a:gd name="T3" fmla="*/ 2147483647 h 31"/>
              <a:gd name="T4" fmla="*/ 2147483647 w 51"/>
              <a:gd name="T5" fmla="*/ 2147483647 h 31"/>
              <a:gd name="T6" fmla="*/ 2147483647 w 51"/>
              <a:gd name="T7" fmla="*/ 2147483647 h 31"/>
              <a:gd name="T8" fmla="*/ 2147483647 w 51"/>
              <a:gd name="T9" fmla="*/ 2147483647 h 31"/>
              <a:gd name="T10" fmla="*/ 2147483647 w 51"/>
              <a:gd name="T11" fmla="*/ 2147483647 h 31"/>
              <a:gd name="T12" fmla="*/ 0 w 51"/>
              <a:gd name="T13" fmla="*/ 2147483647 h 31"/>
              <a:gd name="T14" fmla="*/ 0 w 51"/>
              <a:gd name="T15" fmla="*/ 2147483647 h 31"/>
              <a:gd name="T16" fmla="*/ 2147483647 w 51"/>
              <a:gd name="T17" fmla="*/ 2147483647 h 31"/>
              <a:gd name="T18" fmla="*/ 2147483647 w 51"/>
              <a:gd name="T19" fmla="*/ 0 h 31"/>
              <a:gd name="T20" fmla="*/ 2147483647 w 51"/>
              <a:gd name="T21" fmla="*/ 2147483647 h 31"/>
              <a:gd name="T22" fmla="*/ 2147483647 w 51"/>
              <a:gd name="T23" fmla="*/ 2147483647 h 31"/>
              <a:gd name="T24" fmla="*/ 2147483647 w 51"/>
              <a:gd name="T25" fmla="*/ 2147483647 h 31"/>
              <a:gd name="T26" fmla="*/ 2147483647 w 51"/>
              <a:gd name="T27" fmla="*/ 2147483647 h 31"/>
              <a:gd name="T28" fmla="*/ 2147483647 w 51"/>
              <a:gd name="T29" fmla="*/ 2147483647 h 31"/>
              <a:gd name="T30" fmla="*/ 2147483647 w 51"/>
              <a:gd name="T31" fmla="*/ 2147483647 h 31"/>
              <a:gd name="T32" fmla="*/ 2147483647 w 51"/>
              <a:gd name="T33" fmla="*/ 2147483647 h 31"/>
              <a:gd name="T34" fmla="*/ 2147483647 w 51"/>
              <a:gd name="T35" fmla="*/ 2147483647 h 31"/>
              <a:gd name="T36" fmla="*/ 2147483647 w 51"/>
              <a:gd name="T37" fmla="*/ 2147483647 h 31"/>
              <a:gd name="T38" fmla="*/ 2147483647 w 51"/>
              <a:gd name="T39" fmla="*/ 2147483647 h 31"/>
              <a:gd name="T40" fmla="*/ 2147483647 w 51"/>
              <a:gd name="T41" fmla="*/ 2147483647 h 31"/>
              <a:gd name="T42" fmla="*/ 2147483647 w 51"/>
              <a:gd name="T43" fmla="*/ 2147483647 h 31"/>
              <a:gd name="T44" fmla="*/ 2147483647 w 51"/>
              <a:gd name="T45" fmla="*/ 2147483647 h 31"/>
              <a:gd name="T46" fmla="*/ 2147483647 w 51"/>
              <a:gd name="T47" fmla="*/ 2147483647 h 31"/>
              <a:gd name="T48" fmla="*/ 2147483647 w 51"/>
              <a:gd name="T49" fmla="*/ 2147483647 h 31"/>
              <a:gd name="T50" fmla="*/ 2147483647 w 51"/>
              <a:gd name="T51" fmla="*/ 2147483647 h 31"/>
              <a:gd name="T52" fmla="*/ 2147483647 w 51"/>
              <a:gd name="T53" fmla="*/ 2147483647 h 31"/>
              <a:gd name="T54" fmla="*/ 2147483647 w 51"/>
              <a:gd name="T55" fmla="*/ 2147483647 h 31"/>
              <a:gd name="T56" fmla="*/ 2147483647 w 51"/>
              <a:gd name="T57" fmla="*/ 2147483647 h 31"/>
              <a:gd name="T58" fmla="*/ 2147483647 w 51"/>
              <a:gd name="T59" fmla="*/ 2147483647 h 31"/>
              <a:gd name="T60" fmla="*/ 2147483647 w 51"/>
              <a:gd name="T61" fmla="*/ 2147483647 h 31"/>
              <a:gd name="T62" fmla="*/ 2147483647 w 51"/>
              <a:gd name="T63" fmla="*/ 2147483647 h 31"/>
              <a:gd name="T64" fmla="*/ 2147483647 w 51"/>
              <a:gd name="T65" fmla="*/ 2147483647 h 31"/>
              <a:gd name="T66" fmla="*/ 2147483647 w 51"/>
              <a:gd name="T67" fmla="*/ 2147483647 h 31"/>
              <a:gd name="T68" fmla="*/ 2147483647 w 51"/>
              <a:gd name="T69" fmla="*/ 0 h 31"/>
              <a:gd name="T70" fmla="*/ 2147483647 w 51"/>
              <a:gd name="T71" fmla="*/ 0 h 31"/>
              <a:gd name="T72" fmla="*/ 2147483647 w 51"/>
              <a:gd name="T73" fmla="*/ 2147483647 h 31"/>
              <a:gd name="T74" fmla="*/ 2147483647 w 51"/>
              <a:gd name="T75" fmla="*/ 2147483647 h 31"/>
              <a:gd name="T76" fmla="*/ 2147483647 w 51"/>
              <a:gd name="T77" fmla="*/ 2147483647 h 31"/>
              <a:gd name="T78" fmla="*/ 2147483647 w 51"/>
              <a:gd name="T79" fmla="*/ 2147483647 h 31"/>
              <a:gd name="T80" fmla="*/ 2147483647 w 51"/>
              <a:gd name="T81" fmla="*/ 2147483647 h 31"/>
              <a:gd name="T82" fmla="*/ 2147483647 w 51"/>
              <a:gd name="T83" fmla="*/ 2147483647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
              <a:gd name="T127" fmla="*/ 0 h 31"/>
              <a:gd name="T128" fmla="*/ 51 w 51"/>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 h="31">
                <a:moveTo>
                  <a:pt x="33" y="31"/>
                </a:moveTo>
                <a:cubicBezTo>
                  <a:pt x="8" y="31"/>
                  <a:pt x="8" y="31"/>
                  <a:pt x="8" y="31"/>
                </a:cubicBezTo>
                <a:cubicBezTo>
                  <a:pt x="7" y="31"/>
                  <a:pt x="7" y="30"/>
                  <a:pt x="7" y="29"/>
                </a:cubicBezTo>
                <a:cubicBezTo>
                  <a:pt x="7" y="25"/>
                  <a:pt x="7" y="25"/>
                  <a:pt x="7" y="25"/>
                </a:cubicBezTo>
                <a:cubicBezTo>
                  <a:pt x="7" y="14"/>
                  <a:pt x="7" y="14"/>
                  <a:pt x="7" y="14"/>
                </a:cubicBezTo>
                <a:cubicBezTo>
                  <a:pt x="2" y="14"/>
                  <a:pt x="2" y="14"/>
                  <a:pt x="2" y="14"/>
                </a:cubicBezTo>
                <a:cubicBezTo>
                  <a:pt x="1" y="14"/>
                  <a:pt x="0" y="13"/>
                  <a:pt x="0" y="12"/>
                </a:cubicBezTo>
                <a:cubicBezTo>
                  <a:pt x="0" y="12"/>
                  <a:pt x="0" y="12"/>
                  <a:pt x="0" y="11"/>
                </a:cubicBezTo>
                <a:cubicBezTo>
                  <a:pt x="9" y="1"/>
                  <a:pt x="9" y="1"/>
                  <a:pt x="9" y="1"/>
                </a:cubicBezTo>
                <a:cubicBezTo>
                  <a:pt x="9" y="1"/>
                  <a:pt x="10" y="0"/>
                  <a:pt x="10" y="0"/>
                </a:cubicBezTo>
                <a:cubicBezTo>
                  <a:pt x="11" y="0"/>
                  <a:pt x="11" y="1"/>
                  <a:pt x="12" y="1"/>
                </a:cubicBezTo>
                <a:cubicBezTo>
                  <a:pt x="20" y="11"/>
                  <a:pt x="20" y="11"/>
                  <a:pt x="20" y="11"/>
                </a:cubicBezTo>
                <a:cubicBezTo>
                  <a:pt x="20" y="12"/>
                  <a:pt x="21" y="12"/>
                  <a:pt x="21" y="12"/>
                </a:cubicBezTo>
                <a:cubicBezTo>
                  <a:pt x="21" y="13"/>
                  <a:pt x="20" y="14"/>
                  <a:pt x="19" y="14"/>
                </a:cubicBezTo>
                <a:cubicBezTo>
                  <a:pt x="14" y="14"/>
                  <a:pt x="14" y="14"/>
                  <a:pt x="14" y="14"/>
                </a:cubicBezTo>
                <a:cubicBezTo>
                  <a:pt x="14" y="24"/>
                  <a:pt x="14" y="24"/>
                  <a:pt x="14" y="24"/>
                </a:cubicBezTo>
                <a:cubicBezTo>
                  <a:pt x="29" y="24"/>
                  <a:pt x="29" y="24"/>
                  <a:pt x="29" y="24"/>
                </a:cubicBezTo>
                <a:cubicBezTo>
                  <a:pt x="29" y="24"/>
                  <a:pt x="30" y="24"/>
                  <a:pt x="30" y="25"/>
                </a:cubicBezTo>
                <a:cubicBezTo>
                  <a:pt x="34" y="30"/>
                  <a:pt x="34" y="30"/>
                  <a:pt x="34" y="30"/>
                </a:cubicBezTo>
                <a:cubicBezTo>
                  <a:pt x="34" y="30"/>
                  <a:pt x="34" y="30"/>
                  <a:pt x="34" y="30"/>
                </a:cubicBezTo>
                <a:cubicBezTo>
                  <a:pt x="34" y="31"/>
                  <a:pt x="34" y="31"/>
                  <a:pt x="33" y="31"/>
                </a:cubicBezTo>
                <a:close/>
                <a:moveTo>
                  <a:pt x="51" y="20"/>
                </a:moveTo>
                <a:cubicBezTo>
                  <a:pt x="42" y="31"/>
                  <a:pt x="42" y="31"/>
                  <a:pt x="42" y="31"/>
                </a:cubicBezTo>
                <a:cubicBezTo>
                  <a:pt x="42" y="31"/>
                  <a:pt x="42" y="31"/>
                  <a:pt x="41" y="31"/>
                </a:cubicBezTo>
                <a:cubicBezTo>
                  <a:pt x="41" y="31"/>
                  <a:pt x="40" y="31"/>
                  <a:pt x="40" y="31"/>
                </a:cubicBezTo>
                <a:cubicBezTo>
                  <a:pt x="31" y="20"/>
                  <a:pt x="31" y="20"/>
                  <a:pt x="31" y="20"/>
                </a:cubicBezTo>
                <a:cubicBezTo>
                  <a:pt x="31" y="20"/>
                  <a:pt x="31" y="20"/>
                  <a:pt x="31" y="19"/>
                </a:cubicBezTo>
                <a:cubicBezTo>
                  <a:pt x="31" y="18"/>
                  <a:pt x="32" y="17"/>
                  <a:pt x="33" y="17"/>
                </a:cubicBezTo>
                <a:cubicBezTo>
                  <a:pt x="38" y="17"/>
                  <a:pt x="38" y="17"/>
                  <a:pt x="38" y="17"/>
                </a:cubicBezTo>
                <a:cubicBezTo>
                  <a:pt x="38" y="7"/>
                  <a:pt x="38" y="7"/>
                  <a:pt x="38" y="7"/>
                </a:cubicBezTo>
                <a:cubicBezTo>
                  <a:pt x="22" y="7"/>
                  <a:pt x="22" y="7"/>
                  <a:pt x="22" y="7"/>
                </a:cubicBezTo>
                <a:cubicBezTo>
                  <a:pt x="22" y="7"/>
                  <a:pt x="22" y="7"/>
                  <a:pt x="22" y="7"/>
                </a:cubicBezTo>
                <a:cubicBezTo>
                  <a:pt x="17" y="2"/>
                  <a:pt x="17" y="2"/>
                  <a:pt x="17" y="2"/>
                </a:cubicBezTo>
                <a:cubicBezTo>
                  <a:pt x="17" y="2"/>
                  <a:pt x="17" y="1"/>
                  <a:pt x="17" y="1"/>
                </a:cubicBezTo>
                <a:cubicBezTo>
                  <a:pt x="17" y="1"/>
                  <a:pt x="18" y="0"/>
                  <a:pt x="18" y="0"/>
                </a:cubicBezTo>
                <a:cubicBezTo>
                  <a:pt x="44" y="0"/>
                  <a:pt x="44" y="0"/>
                  <a:pt x="44" y="0"/>
                </a:cubicBezTo>
                <a:cubicBezTo>
                  <a:pt x="45" y="0"/>
                  <a:pt x="45" y="1"/>
                  <a:pt x="45" y="2"/>
                </a:cubicBezTo>
                <a:cubicBezTo>
                  <a:pt x="45" y="6"/>
                  <a:pt x="45" y="6"/>
                  <a:pt x="45" y="6"/>
                </a:cubicBezTo>
                <a:cubicBezTo>
                  <a:pt x="45" y="17"/>
                  <a:pt x="45" y="17"/>
                  <a:pt x="45" y="17"/>
                </a:cubicBezTo>
                <a:cubicBezTo>
                  <a:pt x="50" y="17"/>
                  <a:pt x="50" y="17"/>
                  <a:pt x="50" y="17"/>
                </a:cubicBezTo>
                <a:cubicBezTo>
                  <a:pt x="51" y="17"/>
                  <a:pt x="51" y="18"/>
                  <a:pt x="51" y="19"/>
                </a:cubicBezTo>
                <a:cubicBezTo>
                  <a:pt x="51" y="20"/>
                  <a:pt x="51" y="20"/>
                  <a:pt x="51"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0" name="稻壳儿小白白(http://dwz.cn/Wu2UP)"/>
          <p:cNvSpPr>
            <a:spLocks/>
          </p:cNvSpPr>
          <p:nvPr/>
        </p:nvSpPr>
        <p:spPr bwMode="auto">
          <a:xfrm>
            <a:off x="6589713" y="2747963"/>
            <a:ext cx="187325" cy="255587"/>
          </a:xfrm>
          <a:custGeom>
            <a:avLst/>
            <a:gdLst>
              <a:gd name="T0" fmla="*/ 2147483647 w 28"/>
              <a:gd name="T1" fmla="*/ 2147483647 h 38"/>
              <a:gd name="T2" fmla="*/ 2147483647 w 28"/>
              <a:gd name="T3" fmla="*/ 2147483647 h 38"/>
              <a:gd name="T4" fmla="*/ 2147483647 w 28"/>
              <a:gd name="T5" fmla="*/ 2147483647 h 38"/>
              <a:gd name="T6" fmla="*/ 2147483647 w 28"/>
              <a:gd name="T7" fmla="*/ 2147483647 h 38"/>
              <a:gd name="T8" fmla="*/ 2147483647 w 28"/>
              <a:gd name="T9" fmla="*/ 2147483647 h 38"/>
              <a:gd name="T10" fmla="*/ 2147483647 w 28"/>
              <a:gd name="T11" fmla="*/ 2147483647 h 38"/>
              <a:gd name="T12" fmla="*/ 2147483647 w 28"/>
              <a:gd name="T13" fmla="*/ 2147483647 h 38"/>
              <a:gd name="T14" fmla="*/ 2147483647 w 28"/>
              <a:gd name="T15" fmla="*/ 2147483647 h 38"/>
              <a:gd name="T16" fmla="*/ 2147483647 w 28"/>
              <a:gd name="T17" fmla="*/ 2147483647 h 38"/>
              <a:gd name="T18" fmla="*/ 2147483647 w 28"/>
              <a:gd name="T19" fmla="*/ 2147483647 h 38"/>
              <a:gd name="T20" fmla="*/ 2147483647 w 28"/>
              <a:gd name="T21" fmla="*/ 2147483647 h 38"/>
              <a:gd name="T22" fmla="*/ 2147483647 w 28"/>
              <a:gd name="T23" fmla="*/ 2147483647 h 38"/>
              <a:gd name="T24" fmla="*/ 2147483647 w 28"/>
              <a:gd name="T25" fmla="*/ 2147483647 h 38"/>
              <a:gd name="T26" fmla="*/ 2147483647 w 28"/>
              <a:gd name="T27" fmla="*/ 2147483647 h 38"/>
              <a:gd name="T28" fmla="*/ 0 w 28"/>
              <a:gd name="T29" fmla="*/ 2147483647 h 38"/>
              <a:gd name="T30" fmla="*/ 0 w 28"/>
              <a:gd name="T31" fmla="*/ 2147483647 h 38"/>
              <a:gd name="T32" fmla="*/ 2147483647 w 28"/>
              <a:gd name="T33" fmla="*/ 0 h 38"/>
              <a:gd name="T34" fmla="*/ 2147483647 w 28"/>
              <a:gd name="T35" fmla="*/ 0 h 38"/>
              <a:gd name="T36" fmla="*/ 2147483647 w 28"/>
              <a:gd name="T37" fmla="*/ 2147483647 h 38"/>
              <a:gd name="T38" fmla="*/ 2147483647 w 28"/>
              <a:gd name="T39" fmla="*/ 2147483647 h 38"/>
              <a:gd name="T40" fmla="*/ 2147483647 w 28"/>
              <a:gd name="T41" fmla="*/ 2147483647 h 38"/>
              <a:gd name="T42" fmla="*/ 2147483647 w 28"/>
              <a:gd name="T43" fmla="*/ 2147483647 h 38"/>
              <a:gd name="T44" fmla="*/ 2147483647 w 28"/>
              <a:gd name="T45" fmla="*/ 2147483647 h 38"/>
              <a:gd name="T46" fmla="*/ 2147483647 w 28"/>
              <a:gd name="T47" fmla="*/ 0 h 38"/>
              <a:gd name="T48" fmla="*/ 2147483647 w 28"/>
              <a:gd name="T49" fmla="*/ 0 h 38"/>
              <a:gd name="T50" fmla="*/ 2147483647 w 28"/>
              <a:gd name="T51" fmla="*/ 2147483647 h 38"/>
              <a:gd name="T52" fmla="*/ 2147483647 w 28"/>
              <a:gd name="T53" fmla="*/ 2147483647 h 38"/>
              <a:gd name="T54" fmla="*/ 2147483647 w 28"/>
              <a:gd name="T55" fmla="*/ 2147483647 h 38"/>
              <a:gd name="T56" fmla="*/ 2147483647 w 28"/>
              <a:gd name="T57" fmla="*/ 2147483647 h 38"/>
              <a:gd name="T58" fmla="*/ 2147483647 w 28"/>
              <a:gd name="T59" fmla="*/ 2147483647 h 38"/>
              <a:gd name="T60" fmla="*/ 2147483647 w 28"/>
              <a:gd name="T61" fmla="*/ 2147483647 h 38"/>
              <a:gd name="T62" fmla="*/ 2147483647 w 28"/>
              <a:gd name="T63" fmla="*/ 2147483647 h 38"/>
              <a:gd name="T64" fmla="*/ 2147483647 w 28"/>
              <a:gd name="T65" fmla="*/ 2147483647 h 38"/>
              <a:gd name="T66" fmla="*/ 2147483647 w 28"/>
              <a:gd name="T67" fmla="*/ 2147483647 h 38"/>
              <a:gd name="T68" fmla="*/ 2147483647 w 28"/>
              <a:gd name="T69" fmla="*/ 2147483647 h 38"/>
              <a:gd name="T70" fmla="*/ 2147483647 w 28"/>
              <a:gd name="T71" fmla="*/ 2147483647 h 38"/>
              <a:gd name="T72" fmla="*/ 2147483647 w 28"/>
              <a:gd name="T73" fmla="*/ 2147483647 h 38"/>
              <a:gd name="T74" fmla="*/ 2147483647 w 28"/>
              <a:gd name="T75" fmla="*/ 2147483647 h 38"/>
              <a:gd name="T76" fmla="*/ 2147483647 w 28"/>
              <a:gd name="T77" fmla="*/ 2147483647 h 38"/>
              <a:gd name="T78" fmla="*/ 2147483647 w 28"/>
              <a:gd name="T79" fmla="*/ 2147483647 h 38"/>
              <a:gd name="T80" fmla="*/ 2147483647 w 28"/>
              <a:gd name="T81" fmla="*/ 2147483647 h 38"/>
              <a:gd name="T82" fmla="*/ 2147483647 w 28"/>
              <a:gd name="T83" fmla="*/ 2147483647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
              <a:gd name="T127" fmla="*/ 0 h 38"/>
              <a:gd name="T128" fmla="*/ 28 w 28"/>
              <a:gd name="T129" fmla="*/ 38 h 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 h="38">
                <a:moveTo>
                  <a:pt x="12" y="38"/>
                </a:moveTo>
                <a:cubicBezTo>
                  <a:pt x="11" y="38"/>
                  <a:pt x="11" y="37"/>
                  <a:pt x="11" y="37"/>
                </a:cubicBezTo>
                <a:cubicBezTo>
                  <a:pt x="11" y="28"/>
                  <a:pt x="11" y="28"/>
                  <a:pt x="11" y="28"/>
                </a:cubicBezTo>
                <a:cubicBezTo>
                  <a:pt x="3" y="28"/>
                  <a:pt x="3" y="28"/>
                  <a:pt x="3" y="28"/>
                </a:cubicBezTo>
                <a:cubicBezTo>
                  <a:pt x="2" y="28"/>
                  <a:pt x="2" y="28"/>
                  <a:pt x="2" y="27"/>
                </a:cubicBezTo>
                <a:cubicBezTo>
                  <a:pt x="2" y="24"/>
                  <a:pt x="2" y="24"/>
                  <a:pt x="2" y="24"/>
                </a:cubicBezTo>
                <a:cubicBezTo>
                  <a:pt x="2" y="24"/>
                  <a:pt x="2" y="24"/>
                  <a:pt x="3" y="24"/>
                </a:cubicBezTo>
                <a:cubicBezTo>
                  <a:pt x="11" y="24"/>
                  <a:pt x="11" y="24"/>
                  <a:pt x="11" y="24"/>
                </a:cubicBezTo>
                <a:cubicBezTo>
                  <a:pt x="11" y="21"/>
                  <a:pt x="11" y="21"/>
                  <a:pt x="11" y="21"/>
                </a:cubicBezTo>
                <a:cubicBezTo>
                  <a:pt x="3" y="21"/>
                  <a:pt x="3" y="21"/>
                  <a:pt x="3" y="21"/>
                </a:cubicBezTo>
                <a:cubicBezTo>
                  <a:pt x="2" y="21"/>
                  <a:pt x="2" y="21"/>
                  <a:pt x="2" y="20"/>
                </a:cubicBezTo>
                <a:cubicBezTo>
                  <a:pt x="2" y="18"/>
                  <a:pt x="2" y="18"/>
                  <a:pt x="2" y="18"/>
                </a:cubicBezTo>
                <a:cubicBezTo>
                  <a:pt x="2" y="17"/>
                  <a:pt x="2" y="17"/>
                  <a:pt x="3" y="17"/>
                </a:cubicBezTo>
                <a:cubicBezTo>
                  <a:pt x="9" y="17"/>
                  <a:pt x="9" y="17"/>
                  <a:pt x="9" y="17"/>
                </a:cubicBezTo>
                <a:cubicBezTo>
                  <a:pt x="0" y="1"/>
                  <a:pt x="0" y="1"/>
                  <a:pt x="0" y="1"/>
                </a:cubicBezTo>
                <a:cubicBezTo>
                  <a:pt x="0" y="1"/>
                  <a:pt x="0" y="1"/>
                  <a:pt x="0" y="1"/>
                </a:cubicBezTo>
                <a:cubicBezTo>
                  <a:pt x="0" y="0"/>
                  <a:pt x="1" y="0"/>
                  <a:pt x="1" y="0"/>
                </a:cubicBezTo>
                <a:cubicBezTo>
                  <a:pt x="6" y="0"/>
                  <a:pt x="6" y="0"/>
                  <a:pt x="6" y="0"/>
                </a:cubicBezTo>
                <a:cubicBezTo>
                  <a:pt x="6" y="0"/>
                  <a:pt x="7" y="0"/>
                  <a:pt x="7" y="1"/>
                </a:cubicBezTo>
                <a:cubicBezTo>
                  <a:pt x="13" y="12"/>
                  <a:pt x="13" y="12"/>
                  <a:pt x="13" y="12"/>
                </a:cubicBezTo>
                <a:cubicBezTo>
                  <a:pt x="13" y="13"/>
                  <a:pt x="14" y="14"/>
                  <a:pt x="14" y="15"/>
                </a:cubicBezTo>
                <a:cubicBezTo>
                  <a:pt x="15" y="14"/>
                  <a:pt x="15" y="13"/>
                  <a:pt x="16" y="12"/>
                </a:cubicBezTo>
                <a:cubicBezTo>
                  <a:pt x="21" y="1"/>
                  <a:pt x="21" y="1"/>
                  <a:pt x="21" y="1"/>
                </a:cubicBezTo>
                <a:cubicBezTo>
                  <a:pt x="21" y="0"/>
                  <a:pt x="21" y="0"/>
                  <a:pt x="22" y="0"/>
                </a:cubicBezTo>
                <a:cubicBezTo>
                  <a:pt x="27" y="0"/>
                  <a:pt x="27" y="0"/>
                  <a:pt x="27" y="0"/>
                </a:cubicBezTo>
                <a:cubicBezTo>
                  <a:pt x="27" y="0"/>
                  <a:pt x="27" y="0"/>
                  <a:pt x="27" y="1"/>
                </a:cubicBezTo>
                <a:cubicBezTo>
                  <a:pt x="28" y="1"/>
                  <a:pt x="28" y="1"/>
                  <a:pt x="27" y="1"/>
                </a:cubicBezTo>
                <a:cubicBezTo>
                  <a:pt x="19" y="17"/>
                  <a:pt x="19" y="17"/>
                  <a:pt x="19" y="17"/>
                </a:cubicBezTo>
                <a:cubicBezTo>
                  <a:pt x="25" y="17"/>
                  <a:pt x="25" y="17"/>
                  <a:pt x="25" y="17"/>
                </a:cubicBezTo>
                <a:cubicBezTo>
                  <a:pt x="25" y="17"/>
                  <a:pt x="26" y="17"/>
                  <a:pt x="26" y="18"/>
                </a:cubicBezTo>
                <a:cubicBezTo>
                  <a:pt x="26" y="20"/>
                  <a:pt x="26" y="20"/>
                  <a:pt x="26" y="20"/>
                </a:cubicBezTo>
                <a:cubicBezTo>
                  <a:pt x="26" y="21"/>
                  <a:pt x="25" y="21"/>
                  <a:pt x="25" y="21"/>
                </a:cubicBezTo>
                <a:cubicBezTo>
                  <a:pt x="17" y="21"/>
                  <a:pt x="17" y="21"/>
                  <a:pt x="17" y="21"/>
                </a:cubicBezTo>
                <a:cubicBezTo>
                  <a:pt x="17" y="24"/>
                  <a:pt x="17" y="24"/>
                  <a:pt x="17" y="24"/>
                </a:cubicBezTo>
                <a:cubicBezTo>
                  <a:pt x="25" y="24"/>
                  <a:pt x="25" y="24"/>
                  <a:pt x="25" y="24"/>
                </a:cubicBezTo>
                <a:cubicBezTo>
                  <a:pt x="25" y="24"/>
                  <a:pt x="26" y="24"/>
                  <a:pt x="26" y="24"/>
                </a:cubicBezTo>
                <a:cubicBezTo>
                  <a:pt x="26" y="27"/>
                  <a:pt x="26" y="27"/>
                  <a:pt x="26" y="27"/>
                </a:cubicBezTo>
                <a:cubicBezTo>
                  <a:pt x="26" y="28"/>
                  <a:pt x="25" y="28"/>
                  <a:pt x="25" y="28"/>
                </a:cubicBezTo>
                <a:cubicBezTo>
                  <a:pt x="17" y="28"/>
                  <a:pt x="17" y="28"/>
                  <a:pt x="17" y="28"/>
                </a:cubicBezTo>
                <a:cubicBezTo>
                  <a:pt x="17" y="37"/>
                  <a:pt x="17" y="37"/>
                  <a:pt x="17" y="37"/>
                </a:cubicBezTo>
                <a:cubicBezTo>
                  <a:pt x="17" y="37"/>
                  <a:pt x="17" y="38"/>
                  <a:pt x="16" y="38"/>
                </a:cubicBezTo>
                <a:lnTo>
                  <a:pt x="12"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1" name="稻壳儿小白白(http://dwz.cn/Wu2UP)"/>
          <p:cNvSpPr>
            <a:spLocks noEditPoints="1"/>
          </p:cNvSpPr>
          <p:nvPr/>
        </p:nvSpPr>
        <p:spPr bwMode="auto">
          <a:xfrm>
            <a:off x="6515100" y="3263900"/>
            <a:ext cx="330200" cy="230188"/>
          </a:xfrm>
          <a:custGeom>
            <a:avLst/>
            <a:gdLst>
              <a:gd name="T0" fmla="*/ 2147483647 w 49"/>
              <a:gd name="T1" fmla="*/ 2147483647 h 34"/>
              <a:gd name="T2" fmla="*/ 2147483647 w 49"/>
              <a:gd name="T3" fmla="*/ 2147483647 h 34"/>
              <a:gd name="T4" fmla="*/ 2147483647 w 49"/>
              <a:gd name="T5" fmla="*/ 2147483647 h 34"/>
              <a:gd name="T6" fmla="*/ 2147483647 w 49"/>
              <a:gd name="T7" fmla="*/ 2147483647 h 34"/>
              <a:gd name="T8" fmla="*/ 2147483647 w 49"/>
              <a:gd name="T9" fmla="*/ 2147483647 h 34"/>
              <a:gd name="T10" fmla="*/ 2147483647 w 49"/>
              <a:gd name="T11" fmla="*/ 2147483647 h 34"/>
              <a:gd name="T12" fmla="*/ 2147483647 w 49"/>
              <a:gd name="T13" fmla="*/ 2147483647 h 34"/>
              <a:gd name="T14" fmla="*/ 2147483647 w 49"/>
              <a:gd name="T15" fmla="*/ 2147483647 h 34"/>
              <a:gd name="T16" fmla="*/ 2147483647 w 49"/>
              <a:gd name="T17" fmla="*/ 2147483647 h 34"/>
              <a:gd name="T18" fmla="*/ 2147483647 w 49"/>
              <a:gd name="T19" fmla="*/ 2147483647 h 34"/>
              <a:gd name="T20" fmla="*/ 0 w 49"/>
              <a:gd name="T21" fmla="*/ 2147483647 h 34"/>
              <a:gd name="T22" fmla="*/ 2147483647 w 49"/>
              <a:gd name="T23" fmla="*/ 2147483647 h 34"/>
              <a:gd name="T24" fmla="*/ 2147483647 w 49"/>
              <a:gd name="T25" fmla="*/ 2147483647 h 34"/>
              <a:gd name="T26" fmla="*/ 2147483647 w 49"/>
              <a:gd name="T27" fmla="*/ 0 h 34"/>
              <a:gd name="T28" fmla="*/ 2147483647 w 49"/>
              <a:gd name="T29" fmla="*/ 0 h 34"/>
              <a:gd name="T30" fmla="*/ 2147483647 w 49"/>
              <a:gd name="T31" fmla="*/ 2147483647 h 34"/>
              <a:gd name="T32" fmla="*/ 2147483647 w 49"/>
              <a:gd name="T33" fmla="*/ 2147483647 h 34"/>
              <a:gd name="T34" fmla="*/ 2147483647 w 49"/>
              <a:gd name="T35" fmla="*/ 2147483647 h 34"/>
              <a:gd name="T36" fmla="*/ 2147483647 w 49"/>
              <a:gd name="T37" fmla="*/ 2147483647 h 34"/>
              <a:gd name="T38" fmla="*/ 2147483647 w 49"/>
              <a:gd name="T39" fmla="*/ 2147483647 h 34"/>
              <a:gd name="T40" fmla="*/ 2147483647 w 49"/>
              <a:gd name="T41" fmla="*/ 2147483647 h 34"/>
              <a:gd name="T42" fmla="*/ 2147483647 w 49"/>
              <a:gd name="T43" fmla="*/ 0 h 34"/>
              <a:gd name="T44" fmla="*/ 2147483647 w 49"/>
              <a:gd name="T45" fmla="*/ 0 h 34"/>
              <a:gd name="T46" fmla="*/ 2147483647 w 49"/>
              <a:gd name="T47" fmla="*/ 2147483647 h 34"/>
              <a:gd name="T48" fmla="*/ 2147483647 w 49"/>
              <a:gd name="T49" fmla="*/ 2147483647 h 34"/>
              <a:gd name="T50" fmla="*/ 2147483647 w 49"/>
              <a:gd name="T51" fmla="*/ 2147483647 h 34"/>
              <a:gd name="T52" fmla="*/ 2147483647 w 49"/>
              <a:gd name="T53" fmla="*/ 2147483647 h 34"/>
              <a:gd name="T54" fmla="*/ 2147483647 w 49"/>
              <a:gd name="T55" fmla="*/ 2147483647 h 34"/>
              <a:gd name="T56" fmla="*/ 2147483647 w 49"/>
              <a:gd name="T57" fmla="*/ 2147483647 h 34"/>
              <a:gd name="T58" fmla="*/ 2147483647 w 49"/>
              <a:gd name="T59" fmla="*/ 2147483647 h 34"/>
              <a:gd name="T60" fmla="*/ 2147483647 w 49"/>
              <a:gd name="T61" fmla="*/ 2147483647 h 34"/>
              <a:gd name="T62" fmla="*/ 2147483647 w 49"/>
              <a:gd name="T63" fmla="*/ 2147483647 h 34"/>
              <a:gd name="T64" fmla="*/ 2147483647 w 49"/>
              <a:gd name="T65" fmla="*/ 2147483647 h 34"/>
              <a:gd name="T66" fmla="*/ 2147483647 w 49"/>
              <a:gd name="T67" fmla="*/ 2147483647 h 34"/>
              <a:gd name="T68" fmla="*/ 2147483647 w 49"/>
              <a:gd name="T69" fmla="*/ 2147483647 h 34"/>
              <a:gd name="T70" fmla="*/ 2147483647 w 49"/>
              <a:gd name="T71" fmla="*/ 2147483647 h 34"/>
              <a:gd name="T72" fmla="*/ 2147483647 w 49"/>
              <a:gd name="T73" fmla="*/ 2147483647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
              <a:gd name="T112" fmla="*/ 0 h 34"/>
              <a:gd name="T113" fmla="*/ 49 w 49"/>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 h="34">
                <a:moveTo>
                  <a:pt x="48" y="34"/>
                </a:moveTo>
                <a:cubicBezTo>
                  <a:pt x="29" y="34"/>
                  <a:pt x="29" y="34"/>
                  <a:pt x="29" y="34"/>
                </a:cubicBezTo>
                <a:cubicBezTo>
                  <a:pt x="29" y="34"/>
                  <a:pt x="30" y="34"/>
                  <a:pt x="30" y="34"/>
                </a:cubicBezTo>
                <a:cubicBezTo>
                  <a:pt x="29" y="27"/>
                  <a:pt x="29" y="27"/>
                  <a:pt x="29" y="27"/>
                </a:cubicBezTo>
                <a:cubicBezTo>
                  <a:pt x="29" y="26"/>
                  <a:pt x="29" y="26"/>
                  <a:pt x="28" y="26"/>
                </a:cubicBezTo>
                <a:cubicBezTo>
                  <a:pt x="21" y="26"/>
                  <a:pt x="21" y="26"/>
                  <a:pt x="21" y="26"/>
                </a:cubicBezTo>
                <a:cubicBezTo>
                  <a:pt x="21" y="26"/>
                  <a:pt x="20" y="26"/>
                  <a:pt x="20" y="27"/>
                </a:cubicBezTo>
                <a:cubicBezTo>
                  <a:pt x="20" y="34"/>
                  <a:pt x="20" y="34"/>
                  <a:pt x="20" y="34"/>
                </a:cubicBezTo>
                <a:cubicBezTo>
                  <a:pt x="20" y="34"/>
                  <a:pt x="20" y="34"/>
                  <a:pt x="20" y="34"/>
                </a:cubicBezTo>
                <a:cubicBezTo>
                  <a:pt x="2" y="34"/>
                  <a:pt x="2" y="34"/>
                  <a:pt x="2" y="34"/>
                </a:cubicBezTo>
                <a:cubicBezTo>
                  <a:pt x="1" y="34"/>
                  <a:pt x="0" y="33"/>
                  <a:pt x="0" y="32"/>
                </a:cubicBezTo>
                <a:cubicBezTo>
                  <a:pt x="0" y="31"/>
                  <a:pt x="1" y="30"/>
                  <a:pt x="1" y="29"/>
                </a:cubicBezTo>
                <a:cubicBezTo>
                  <a:pt x="12" y="1"/>
                  <a:pt x="12" y="1"/>
                  <a:pt x="12" y="1"/>
                </a:cubicBezTo>
                <a:cubicBezTo>
                  <a:pt x="13" y="1"/>
                  <a:pt x="13" y="0"/>
                  <a:pt x="14" y="0"/>
                </a:cubicBezTo>
                <a:cubicBezTo>
                  <a:pt x="23" y="0"/>
                  <a:pt x="23" y="0"/>
                  <a:pt x="23" y="0"/>
                </a:cubicBezTo>
                <a:cubicBezTo>
                  <a:pt x="23" y="0"/>
                  <a:pt x="22" y="0"/>
                  <a:pt x="22" y="1"/>
                </a:cubicBezTo>
                <a:cubicBezTo>
                  <a:pt x="22" y="6"/>
                  <a:pt x="22" y="6"/>
                  <a:pt x="22" y="6"/>
                </a:cubicBezTo>
                <a:cubicBezTo>
                  <a:pt x="22" y="7"/>
                  <a:pt x="22" y="7"/>
                  <a:pt x="23" y="7"/>
                </a:cubicBezTo>
                <a:cubicBezTo>
                  <a:pt x="27" y="7"/>
                  <a:pt x="27" y="7"/>
                  <a:pt x="27" y="7"/>
                </a:cubicBezTo>
                <a:cubicBezTo>
                  <a:pt x="27" y="7"/>
                  <a:pt x="28" y="7"/>
                  <a:pt x="28" y="6"/>
                </a:cubicBezTo>
                <a:cubicBezTo>
                  <a:pt x="27" y="1"/>
                  <a:pt x="27" y="1"/>
                  <a:pt x="27" y="1"/>
                </a:cubicBezTo>
                <a:cubicBezTo>
                  <a:pt x="27" y="0"/>
                  <a:pt x="27" y="0"/>
                  <a:pt x="26" y="0"/>
                </a:cubicBezTo>
                <a:cubicBezTo>
                  <a:pt x="36" y="0"/>
                  <a:pt x="36" y="0"/>
                  <a:pt x="36" y="0"/>
                </a:cubicBezTo>
                <a:cubicBezTo>
                  <a:pt x="36" y="0"/>
                  <a:pt x="37" y="1"/>
                  <a:pt x="37" y="1"/>
                </a:cubicBezTo>
                <a:cubicBezTo>
                  <a:pt x="48" y="29"/>
                  <a:pt x="48" y="29"/>
                  <a:pt x="48" y="29"/>
                </a:cubicBezTo>
                <a:cubicBezTo>
                  <a:pt x="49" y="30"/>
                  <a:pt x="49" y="31"/>
                  <a:pt x="49" y="32"/>
                </a:cubicBezTo>
                <a:cubicBezTo>
                  <a:pt x="49" y="33"/>
                  <a:pt x="49" y="34"/>
                  <a:pt x="48" y="34"/>
                </a:cubicBezTo>
                <a:close/>
                <a:moveTo>
                  <a:pt x="29" y="20"/>
                </a:moveTo>
                <a:cubicBezTo>
                  <a:pt x="28" y="11"/>
                  <a:pt x="28" y="11"/>
                  <a:pt x="28" y="11"/>
                </a:cubicBezTo>
                <a:cubicBezTo>
                  <a:pt x="28" y="11"/>
                  <a:pt x="28" y="10"/>
                  <a:pt x="27" y="10"/>
                </a:cubicBezTo>
                <a:cubicBezTo>
                  <a:pt x="22" y="10"/>
                  <a:pt x="22" y="10"/>
                  <a:pt x="22" y="10"/>
                </a:cubicBezTo>
                <a:cubicBezTo>
                  <a:pt x="22" y="10"/>
                  <a:pt x="21" y="11"/>
                  <a:pt x="21" y="11"/>
                </a:cubicBezTo>
                <a:cubicBezTo>
                  <a:pt x="21" y="20"/>
                  <a:pt x="21" y="20"/>
                  <a:pt x="21" y="20"/>
                </a:cubicBezTo>
                <a:cubicBezTo>
                  <a:pt x="21" y="20"/>
                  <a:pt x="21" y="20"/>
                  <a:pt x="21" y="20"/>
                </a:cubicBezTo>
                <a:cubicBezTo>
                  <a:pt x="21" y="20"/>
                  <a:pt x="21" y="21"/>
                  <a:pt x="21" y="21"/>
                </a:cubicBezTo>
                <a:cubicBezTo>
                  <a:pt x="28" y="21"/>
                  <a:pt x="28" y="21"/>
                  <a:pt x="28" y="21"/>
                </a:cubicBezTo>
                <a:cubicBezTo>
                  <a:pt x="28" y="21"/>
                  <a:pt x="29" y="20"/>
                  <a:pt x="29"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2" name="稻壳儿小白白(http://dwz.cn/Wu2UP)"/>
          <p:cNvSpPr>
            <a:spLocks noEditPoints="1"/>
          </p:cNvSpPr>
          <p:nvPr/>
        </p:nvSpPr>
        <p:spPr bwMode="auto">
          <a:xfrm>
            <a:off x="6535738" y="3733800"/>
            <a:ext cx="295275" cy="295275"/>
          </a:xfrm>
          <a:custGeom>
            <a:avLst/>
            <a:gdLst>
              <a:gd name="T0" fmla="*/ 2147483647 w 44"/>
              <a:gd name="T1" fmla="*/ 2147483647 h 44"/>
              <a:gd name="T2" fmla="*/ 2147483647 w 44"/>
              <a:gd name="T3" fmla="*/ 2147483647 h 44"/>
              <a:gd name="T4" fmla="*/ 2147483647 w 44"/>
              <a:gd name="T5" fmla="*/ 2147483647 h 44"/>
              <a:gd name="T6" fmla="*/ 2147483647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2147483647 h 44"/>
              <a:gd name="T20" fmla="*/ 2147483647 w 44"/>
              <a:gd name="T21" fmla="*/ 2147483647 h 44"/>
              <a:gd name="T22" fmla="*/ 2147483647 w 44"/>
              <a:gd name="T23" fmla="*/ 2147483647 h 44"/>
              <a:gd name="T24" fmla="*/ 2147483647 w 44"/>
              <a:gd name="T25" fmla="*/ 2147483647 h 44"/>
              <a:gd name="T26" fmla="*/ 2147483647 w 44"/>
              <a:gd name="T27" fmla="*/ 2147483647 h 44"/>
              <a:gd name="T28" fmla="*/ 2147483647 w 44"/>
              <a:gd name="T29" fmla="*/ 2147483647 h 44"/>
              <a:gd name="T30" fmla="*/ 0 w 44"/>
              <a:gd name="T31" fmla="*/ 2147483647 h 44"/>
              <a:gd name="T32" fmla="*/ 2147483647 w 44"/>
              <a:gd name="T33" fmla="*/ 2147483647 h 44"/>
              <a:gd name="T34" fmla="*/ 2147483647 w 44"/>
              <a:gd name="T35" fmla="*/ 2147483647 h 44"/>
              <a:gd name="T36" fmla="*/ 2147483647 w 44"/>
              <a:gd name="T37" fmla="*/ 2147483647 h 44"/>
              <a:gd name="T38" fmla="*/ 2147483647 w 44"/>
              <a:gd name="T39" fmla="*/ 2147483647 h 44"/>
              <a:gd name="T40" fmla="*/ 2147483647 w 44"/>
              <a:gd name="T41" fmla="*/ 0 h 44"/>
              <a:gd name="T42" fmla="*/ 2147483647 w 44"/>
              <a:gd name="T43" fmla="*/ 2147483647 h 44"/>
              <a:gd name="T44" fmla="*/ 2147483647 w 44"/>
              <a:gd name="T45" fmla="*/ 2147483647 h 44"/>
              <a:gd name="T46" fmla="*/ 2147483647 w 44"/>
              <a:gd name="T47" fmla="*/ 2147483647 h 44"/>
              <a:gd name="T48" fmla="*/ 2147483647 w 44"/>
              <a:gd name="T49" fmla="*/ 2147483647 h 44"/>
              <a:gd name="T50" fmla="*/ 2147483647 w 44"/>
              <a:gd name="T51" fmla="*/ 2147483647 h 44"/>
              <a:gd name="T52" fmla="*/ 2147483647 w 44"/>
              <a:gd name="T53" fmla="*/ 2147483647 h 44"/>
              <a:gd name="T54" fmla="*/ 2147483647 w 44"/>
              <a:gd name="T55" fmla="*/ 2147483647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
              <a:gd name="T85" fmla="*/ 0 h 44"/>
              <a:gd name="T86" fmla="*/ 44 w 44"/>
              <a:gd name="T87" fmla="*/ 44 h 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 h="44">
                <a:moveTo>
                  <a:pt x="35" y="22"/>
                </a:moveTo>
                <a:cubicBezTo>
                  <a:pt x="34" y="24"/>
                  <a:pt x="32" y="25"/>
                  <a:pt x="30" y="27"/>
                </a:cubicBezTo>
                <a:cubicBezTo>
                  <a:pt x="29" y="37"/>
                  <a:pt x="29" y="37"/>
                  <a:pt x="29" y="37"/>
                </a:cubicBezTo>
                <a:cubicBezTo>
                  <a:pt x="29" y="37"/>
                  <a:pt x="29" y="38"/>
                  <a:pt x="29" y="38"/>
                </a:cubicBezTo>
                <a:cubicBezTo>
                  <a:pt x="19" y="44"/>
                  <a:pt x="19" y="44"/>
                  <a:pt x="19" y="44"/>
                </a:cubicBezTo>
                <a:cubicBezTo>
                  <a:pt x="19" y="44"/>
                  <a:pt x="18" y="44"/>
                  <a:pt x="18"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2" y="28"/>
                  <a:pt x="2" y="28"/>
                </a:cubicBezTo>
                <a:cubicBezTo>
                  <a:pt x="1" y="27"/>
                  <a:pt x="1" y="27"/>
                  <a:pt x="1" y="27"/>
                </a:cubicBezTo>
                <a:cubicBezTo>
                  <a:pt x="0" y="26"/>
                  <a:pt x="0" y="26"/>
                  <a:pt x="0" y="26"/>
                </a:cubicBezTo>
                <a:cubicBezTo>
                  <a:pt x="6" y="15"/>
                  <a:pt x="6" y="15"/>
                  <a:pt x="6" y="15"/>
                </a:cubicBezTo>
                <a:cubicBezTo>
                  <a:pt x="7" y="15"/>
                  <a:pt x="7" y="15"/>
                  <a:pt x="7" y="15"/>
                </a:cubicBezTo>
                <a:cubicBezTo>
                  <a:pt x="17" y="14"/>
                  <a:pt x="17" y="14"/>
                  <a:pt x="17" y="14"/>
                </a:cubicBezTo>
                <a:cubicBezTo>
                  <a:pt x="19" y="12"/>
                  <a:pt x="20" y="11"/>
                  <a:pt x="22" y="9"/>
                </a:cubicBezTo>
                <a:cubicBezTo>
                  <a:pt x="29" y="2"/>
                  <a:pt x="34" y="0"/>
                  <a:pt x="43" y="0"/>
                </a:cubicBezTo>
                <a:cubicBezTo>
                  <a:pt x="44" y="0"/>
                  <a:pt x="44" y="1"/>
                  <a:pt x="44" y="1"/>
                </a:cubicBezTo>
                <a:cubicBezTo>
                  <a:pt x="44" y="10"/>
                  <a:pt x="42" y="16"/>
                  <a:pt x="35" y="22"/>
                </a:cubicBezTo>
                <a:close/>
                <a:moveTo>
                  <a:pt x="35" y="6"/>
                </a:moveTo>
                <a:cubicBezTo>
                  <a:pt x="34" y="6"/>
                  <a:pt x="33" y="7"/>
                  <a:pt x="33" y="9"/>
                </a:cubicBezTo>
                <a:cubicBezTo>
                  <a:pt x="33" y="10"/>
                  <a:pt x="34" y="11"/>
                  <a:pt x="35" y="11"/>
                </a:cubicBezTo>
                <a:cubicBezTo>
                  <a:pt x="37" y="11"/>
                  <a:pt x="38" y="10"/>
                  <a:pt x="38" y="9"/>
                </a:cubicBezTo>
                <a:cubicBezTo>
                  <a:pt x="38" y="7"/>
                  <a:pt x="37" y="6"/>
                  <a:pt x="35"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3" name="稻壳儿小白白(http://dwz.cn/Wu2UP)"/>
          <p:cNvSpPr>
            <a:spLocks/>
          </p:cNvSpPr>
          <p:nvPr/>
        </p:nvSpPr>
        <p:spPr bwMode="auto">
          <a:xfrm>
            <a:off x="6543675" y="4232275"/>
            <a:ext cx="274638" cy="274638"/>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0 w 41"/>
              <a:gd name="T29" fmla="*/ 2147483647 h 41"/>
              <a:gd name="T30" fmla="*/ 0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0 h 41"/>
              <a:gd name="T40" fmla="*/ 2147483647 w 41"/>
              <a:gd name="T41" fmla="*/ 2147483647 h 41"/>
              <a:gd name="T42" fmla="*/ 2147483647 w 41"/>
              <a:gd name="T43" fmla="*/ 2147483647 h 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41"/>
              <a:gd name="T68" fmla="*/ 41 w 41"/>
              <a:gd name="T69" fmla="*/ 41 h 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41">
                <a:moveTo>
                  <a:pt x="21" y="41"/>
                </a:moveTo>
                <a:cubicBezTo>
                  <a:pt x="15" y="41"/>
                  <a:pt x="9" y="38"/>
                  <a:pt x="5" y="34"/>
                </a:cubicBezTo>
                <a:cubicBezTo>
                  <a:pt x="5" y="33"/>
                  <a:pt x="5" y="33"/>
                  <a:pt x="5" y="32"/>
                </a:cubicBezTo>
                <a:cubicBezTo>
                  <a:pt x="9" y="29"/>
                  <a:pt x="9" y="29"/>
                  <a:pt x="9" y="29"/>
                </a:cubicBezTo>
                <a:cubicBezTo>
                  <a:pt x="9" y="29"/>
                  <a:pt x="9" y="29"/>
                  <a:pt x="9" y="29"/>
                </a:cubicBezTo>
                <a:cubicBezTo>
                  <a:pt x="10" y="29"/>
                  <a:pt x="10" y="29"/>
                  <a:pt x="10" y="29"/>
                </a:cubicBezTo>
                <a:cubicBezTo>
                  <a:pt x="13" y="32"/>
                  <a:pt x="16" y="34"/>
                  <a:pt x="21" y="34"/>
                </a:cubicBezTo>
                <a:cubicBezTo>
                  <a:pt x="28" y="34"/>
                  <a:pt x="34" y="28"/>
                  <a:pt x="34" y="20"/>
                </a:cubicBezTo>
                <a:cubicBezTo>
                  <a:pt x="34" y="13"/>
                  <a:pt x="28" y="7"/>
                  <a:pt x="21" y="7"/>
                </a:cubicBezTo>
                <a:cubicBezTo>
                  <a:pt x="17" y="7"/>
                  <a:pt x="14" y="8"/>
                  <a:pt x="11" y="10"/>
                </a:cubicBezTo>
                <a:cubicBezTo>
                  <a:pt x="15" y="14"/>
                  <a:pt x="15" y="14"/>
                  <a:pt x="15" y="14"/>
                </a:cubicBezTo>
                <a:cubicBezTo>
                  <a:pt x="16" y="15"/>
                  <a:pt x="16" y="15"/>
                  <a:pt x="15" y="16"/>
                </a:cubicBezTo>
                <a:cubicBezTo>
                  <a:pt x="15" y="17"/>
                  <a:pt x="15" y="17"/>
                  <a:pt x="14" y="17"/>
                </a:cubicBezTo>
                <a:cubicBezTo>
                  <a:pt x="2" y="17"/>
                  <a:pt x="2" y="17"/>
                  <a:pt x="2" y="17"/>
                </a:cubicBezTo>
                <a:cubicBezTo>
                  <a:pt x="1" y="17"/>
                  <a:pt x="0" y="16"/>
                  <a:pt x="0" y="15"/>
                </a:cubicBezTo>
                <a:cubicBezTo>
                  <a:pt x="0" y="3"/>
                  <a:pt x="0" y="3"/>
                  <a:pt x="0" y="3"/>
                </a:cubicBezTo>
                <a:cubicBezTo>
                  <a:pt x="0" y="3"/>
                  <a:pt x="1" y="2"/>
                  <a:pt x="1" y="2"/>
                </a:cubicBezTo>
                <a:cubicBezTo>
                  <a:pt x="2" y="1"/>
                  <a:pt x="3" y="2"/>
                  <a:pt x="3" y="2"/>
                </a:cubicBezTo>
                <a:cubicBezTo>
                  <a:pt x="7" y="6"/>
                  <a:pt x="7" y="6"/>
                  <a:pt x="7" y="6"/>
                </a:cubicBezTo>
                <a:cubicBezTo>
                  <a:pt x="10" y="2"/>
                  <a:pt x="15" y="0"/>
                  <a:pt x="21" y="0"/>
                </a:cubicBezTo>
                <a:cubicBezTo>
                  <a:pt x="32" y="0"/>
                  <a:pt x="41" y="9"/>
                  <a:pt x="41" y="20"/>
                </a:cubicBezTo>
                <a:cubicBezTo>
                  <a:pt x="41" y="32"/>
                  <a:pt x="32" y="41"/>
                  <a:pt x="21"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4" name="稻壳儿小白白(http://dwz.cn/Wu2UP)"/>
          <p:cNvSpPr>
            <a:spLocks/>
          </p:cNvSpPr>
          <p:nvPr/>
        </p:nvSpPr>
        <p:spPr bwMode="auto">
          <a:xfrm>
            <a:off x="6543675" y="4721225"/>
            <a:ext cx="274638" cy="280988"/>
          </a:xfrm>
          <a:custGeom>
            <a:avLst/>
            <a:gdLst>
              <a:gd name="T0" fmla="*/ 2147483647 w 41"/>
              <a:gd name="T1" fmla="*/ 2147483647 h 42"/>
              <a:gd name="T2" fmla="*/ 2147483647 w 41"/>
              <a:gd name="T3" fmla="*/ 2147483647 h 42"/>
              <a:gd name="T4" fmla="*/ 2147483647 w 41"/>
              <a:gd name="T5" fmla="*/ 2147483647 h 42"/>
              <a:gd name="T6" fmla="*/ 2147483647 w 41"/>
              <a:gd name="T7" fmla="*/ 2147483647 h 42"/>
              <a:gd name="T8" fmla="*/ 2147483647 w 41"/>
              <a:gd name="T9" fmla="*/ 2147483647 h 42"/>
              <a:gd name="T10" fmla="*/ 2147483647 w 41"/>
              <a:gd name="T11" fmla="*/ 2147483647 h 42"/>
              <a:gd name="T12" fmla="*/ 2147483647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0 w 41"/>
              <a:gd name="T31" fmla="*/ 2147483647 h 42"/>
              <a:gd name="T32" fmla="*/ 2147483647 w 41"/>
              <a:gd name="T33" fmla="*/ 0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42"/>
              <a:gd name="T68" fmla="*/ 41 w 41"/>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42">
                <a:moveTo>
                  <a:pt x="41" y="16"/>
                </a:moveTo>
                <a:cubicBezTo>
                  <a:pt x="41" y="17"/>
                  <a:pt x="41" y="18"/>
                  <a:pt x="40" y="18"/>
                </a:cubicBezTo>
                <a:cubicBezTo>
                  <a:pt x="28" y="18"/>
                  <a:pt x="28" y="18"/>
                  <a:pt x="28" y="18"/>
                </a:cubicBezTo>
                <a:cubicBezTo>
                  <a:pt x="27" y="18"/>
                  <a:pt x="26" y="17"/>
                  <a:pt x="26" y="17"/>
                </a:cubicBezTo>
                <a:cubicBezTo>
                  <a:pt x="26" y="16"/>
                  <a:pt x="26" y="15"/>
                  <a:pt x="26" y="15"/>
                </a:cubicBezTo>
                <a:cubicBezTo>
                  <a:pt x="30" y="11"/>
                  <a:pt x="30" y="11"/>
                  <a:pt x="30" y="11"/>
                </a:cubicBezTo>
                <a:cubicBezTo>
                  <a:pt x="28" y="9"/>
                  <a:pt x="24" y="7"/>
                  <a:pt x="21" y="7"/>
                </a:cubicBezTo>
                <a:cubicBezTo>
                  <a:pt x="13" y="7"/>
                  <a:pt x="7" y="13"/>
                  <a:pt x="7" y="21"/>
                </a:cubicBezTo>
                <a:cubicBezTo>
                  <a:pt x="7" y="29"/>
                  <a:pt x="13" y="35"/>
                  <a:pt x="21" y="35"/>
                </a:cubicBezTo>
                <a:cubicBezTo>
                  <a:pt x="25" y="35"/>
                  <a:pt x="29" y="33"/>
                  <a:pt x="32" y="29"/>
                </a:cubicBezTo>
                <a:cubicBezTo>
                  <a:pt x="32" y="29"/>
                  <a:pt x="32" y="29"/>
                  <a:pt x="32" y="29"/>
                </a:cubicBezTo>
                <a:cubicBezTo>
                  <a:pt x="32" y="29"/>
                  <a:pt x="33" y="29"/>
                  <a:pt x="33" y="29"/>
                </a:cubicBezTo>
                <a:cubicBezTo>
                  <a:pt x="37" y="33"/>
                  <a:pt x="37" y="33"/>
                  <a:pt x="37" y="33"/>
                </a:cubicBezTo>
                <a:cubicBezTo>
                  <a:pt x="37" y="33"/>
                  <a:pt x="37" y="34"/>
                  <a:pt x="37" y="34"/>
                </a:cubicBezTo>
                <a:cubicBezTo>
                  <a:pt x="33" y="39"/>
                  <a:pt x="27" y="42"/>
                  <a:pt x="21" y="42"/>
                </a:cubicBezTo>
                <a:cubicBezTo>
                  <a:pt x="9" y="42"/>
                  <a:pt x="0" y="32"/>
                  <a:pt x="0" y="21"/>
                </a:cubicBezTo>
                <a:cubicBezTo>
                  <a:pt x="0" y="10"/>
                  <a:pt x="9" y="0"/>
                  <a:pt x="21" y="0"/>
                </a:cubicBezTo>
                <a:cubicBezTo>
                  <a:pt x="26" y="0"/>
                  <a:pt x="31" y="3"/>
                  <a:pt x="35" y="6"/>
                </a:cubicBezTo>
                <a:cubicBezTo>
                  <a:pt x="38" y="3"/>
                  <a:pt x="38" y="3"/>
                  <a:pt x="38" y="3"/>
                </a:cubicBezTo>
                <a:cubicBezTo>
                  <a:pt x="39" y="2"/>
                  <a:pt x="40" y="2"/>
                  <a:pt x="40" y="2"/>
                </a:cubicBezTo>
                <a:cubicBezTo>
                  <a:pt x="41" y="3"/>
                  <a:pt x="41" y="3"/>
                  <a:pt x="41" y="4"/>
                </a:cubicBezTo>
                <a:lnTo>
                  <a:pt x="41"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5" name="稻壳儿小白白(http://dwz.cn/Wu2UP)"/>
          <p:cNvSpPr>
            <a:spLocks noEditPoints="1"/>
          </p:cNvSpPr>
          <p:nvPr/>
        </p:nvSpPr>
        <p:spPr bwMode="auto">
          <a:xfrm>
            <a:off x="6569075" y="5218113"/>
            <a:ext cx="230188" cy="254000"/>
          </a:xfrm>
          <a:custGeom>
            <a:avLst/>
            <a:gdLst>
              <a:gd name="T0" fmla="*/ 2147483647 w 34"/>
              <a:gd name="T1" fmla="*/ 2147483647 h 38"/>
              <a:gd name="T2" fmla="*/ 2147483647 w 34"/>
              <a:gd name="T3" fmla="*/ 2147483647 h 38"/>
              <a:gd name="T4" fmla="*/ 2147483647 w 34"/>
              <a:gd name="T5" fmla="*/ 2147483647 h 38"/>
              <a:gd name="T6" fmla="*/ 2147483647 w 34"/>
              <a:gd name="T7" fmla="*/ 2147483647 h 38"/>
              <a:gd name="T8" fmla="*/ 2147483647 w 34"/>
              <a:gd name="T9" fmla="*/ 2147483647 h 38"/>
              <a:gd name="T10" fmla="*/ 2147483647 w 34"/>
              <a:gd name="T11" fmla="*/ 2147483647 h 38"/>
              <a:gd name="T12" fmla="*/ 2147483647 w 34"/>
              <a:gd name="T13" fmla="*/ 2147483647 h 38"/>
              <a:gd name="T14" fmla="*/ 2147483647 w 34"/>
              <a:gd name="T15" fmla="*/ 2147483647 h 38"/>
              <a:gd name="T16" fmla="*/ 2147483647 w 34"/>
              <a:gd name="T17" fmla="*/ 2147483647 h 38"/>
              <a:gd name="T18" fmla="*/ 2147483647 w 34"/>
              <a:gd name="T19" fmla="*/ 2147483647 h 38"/>
              <a:gd name="T20" fmla="*/ 2147483647 w 34"/>
              <a:gd name="T21" fmla="*/ 2147483647 h 38"/>
              <a:gd name="T22" fmla="*/ 2147483647 w 34"/>
              <a:gd name="T23" fmla="*/ 2147483647 h 38"/>
              <a:gd name="T24" fmla="*/ 2147483647 w 34"/>
              <a:gd name="T25" fmla="*/ 2147483647 h 38"/>
              <a:gd name="T26" fmla="*/ 0 w 34"/>
              <a:gd name="T27" fmla="*/ 2147483647 h 38"/>
              <a:gd name="T28" fmla="*/ 0 w 34"/>
              <a:gd name="T29" fmla="*/ 2147483647 h 38"/>
              <a:gd name="T30" fmla="*/ 0 w 34"/>
              <a:gd name="T31" fmla="*/ 2147483647 h 38"/>
              <a:gd name="T32" fmla="*/ 0 w 34"/>
              <a:gd name="T33" fmla="*/ 2147483647 h 38"/>
              <a:gd name="T34" fmla="*/ 2147483647 w 34"/>
              <a:gd name="T35" fmla="*/ 2147483647 h 38"/>
              <a:gd name="T36" fmla="*/ 2147483647 w 34"/>
              <a:gd name="T37" fmla="*/ 2147483647 h 38"/>
              <a:gd name="T38" fmla="*/ 0 w 34"/>
              <a:gd name="T39" fmla="*/ 2147483647 h 38"/>
              <a:gd name="T40" fmla="*/ 0 w 34"/>
              <a:gd name="T41" fmla="*/ 2147483647 h 38"/>
              <a:gd name="T42" fmla="*/ 0 w 34"/>
              <a:gd name="T43" fmla="*/ 2147483647 h 38"/>
              <a:gd name="T44" fmla="*/ 0 w 34"/>
              <a:gd name="T45" fmla="*/ 2147483647 h 38"/>
              <a:gd name="T46" fmla="*/ 2147483647 w 34"/>
              <a:gd name="T47" fmla="*/ 2147483647 h 38"/>
              <a:gd name="T48" fmla="*/ 2147483647 w 34"/>
              <a:gd name="T49" fmla="*/ 2147483647 h 38"/>
              <a:gd name="T50" fmla="*/ 2147483647 w 34"/>
              <a:gd name="T51" fmla="*/ 0 h 38"/>
              <a:gd name="T52" fmla="*/ 2147483647 w 34"/>
              <a:gd name="T53" fmla="*/ 0 h 38"/>
              <a:gd name="T54" fmla="*/ 2147483647 w 34"/>
              <a:gd name="T55" fmla="*/ 2147483647 h 38"/>
              <a:gd name="T56" fmla="*/ 2147483647 w 34"/>
              <a:gd name="T57" fmla="*/ 2147483647 h 38"/>
              <a:gd name="T58" fmla="*/ 2147483647 w 34"/>
              <a:gd name="T59" fmla="*/ 2147483647 h 38"/>
              <a:gd name="T60" fmla="*/ 2147483647 w 34"/>
              <a:gd name="T61" fmla="*/ 2147483647 h 38"/>
              <a:gd name="T62" fmla="*/ 2147483647 w 34"/>
              <a:gd name="T63" fmla="*/ 2147483647 h 38"/>
              <a:gd name="T64" fmla="*/ 2147483647 w 34"/>
              <a:gd name="T65" fmla="*/ 2147483647 h 38"/>
              <a:gd name="T66" fmla="*/ 2147483647 w 34"/>
              <a:gd name="T67" fmla="*/ 2147483647 h 38"/>
              <a:gd name="T68" fmla="*/ 2147483647 w 34"/>
              <a:gd name="T69" fmla="*/ 2147483647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38"/>
              <a:gd name="T107" fmla="*/ 34 w 34"/>
              <a:gd name="T108" fmla="*/ 38 h 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38">
                <a:moveTo>
                  <a:pt x="22" y="23"/>
                </a:moveTo>
                <a:cubicBezTo>
                  <a:pt x="13" y="23"/>
                  <a:pt x="13" y="23"/>
                  <a:pt x="13" y="23"/>
                </a:cubicBezTo>
                <a:cubicBezTo>
                  <a:pt x="13" y="27"/>
                  <a:pt x="13" y="27"/>
                  <a:pt x="13" y="27"/>
                </a:cubicBezTo>
                <a:cubicBezTo>
                  <a:pt x="26" y="27"/>
                  <a:pt x="26" y="27"/>
                  <a:pt x="26" y="27"/>
                </a:cubicBezTo>
                <a:cubicBezTo>
                  <a:pt x="27" y="27"/>
                  <a:pt x="27" y="27"/>
                  <a:pt x="27" y="28"/>
                </a:cubicBezTo>
                <a:cubicBezTo>
                  <a:pt x="27" y="31"/>
                  <a:pt x="27" y="31"/>
                  <a:pt x="27" y="31"/>
                </a:cubicBezTo>
                <a:cubicBezTo>
                  <a:pt x="27" y="31"/>
                  <a:pt x="27" y="32"/>
                  <a:pt x="26" y="32"/>
                </a:cubicBezTo>
                <a:cubicBezTo>
                  <a:pt x="13" y="32"/>
                  <a:pt x="13" y="32"/>
                  <a:pt x="13" y="32"/>
                </a:cubicBezTo>
                <a:cubicBezTo>
                  <a:pt x="13" y="37"/>
                  <a:pt x="13" y="37"/>
                  <a:pt x="13" y="37"/>
                </a:cubicBezTo>
                <a:cubicBezTo>
                  <a:pt x="13" y="37"/>
                  <a:pt x="12" y="38"/>
                  <a:pt x="12" y="38"/>
                </a:cubicBezTo>
                <a:cubicBezTo>
                  <a:pt x="7" y="38"/>
                  <a:pt x="7" y="38"/>
                  <a:pt x="7" y="38"/>
                </a:cubicBezTo>
                <a:cubicBezTo>
                  <a:pt x="7" y="38"/>
                  <a:pt x="6" y="37"/>
                  <a:pt x="6" y="37"/>
                </a:cubicBezTo>
                <a:cubicBezTo>
                  <a:pt x="6" y="32"/>
                  <a:pt x="6" y="32"/>
                  <a:pt x="6" y="32"/>
                </a:cubicBezTo>
                <a:cubicBezTo>
                  <a:pt x="0" y="32"/>
                  <a:pt x="0" y="32"/>
                  <a:pt x="0" y="32"/>
                </a:cubicBezTo>
                <a:cubicBezTo>
                  <a:pt x="0" y="32"/>
                  <a:pt x="0" y="31"/>
                  <a:pt x="0" y="31"/>
                </a:cubicBezTo>
                <a:cubicBezTo>
                  <a:pt x="0" y="28"/>
                  <a:pt x="0" y="28"/>
                  <a:pt x="0" y="28"/>
                </a:cubicBezTo>
                <a:cubicBezTo>
                  <a:pt x="0" y="27"/>
                  <a:pt x="0" y="27"/>
                  <a:pt x="0" y="27"/>
                </a:cubicBezTo>
                <a:cubicBezTo>
                  <a:pt x="6" y="27"/>
                  <a:pt x="6" y="27"/>
                  <a:pt x="6" y="27"/>
                </a:cubicBezTo>
                <a:cubicBezTo>
                  <a:pt x="6" y="23"/>
                  <a:pt x="6" y="23"/>
                  <a:pt x="6" y="23"/>
                </a:cubicBezTo>
                <a:cubicBezTo>
                  <a:pt x="0" y="23"/>
                  <a:pt x="0" y="23"/>
                  <a:pt x="0" y="23"/>
                </a:cubicBezTo>
                <a:cubicBezTo>
                  <a:pt x="0" y="23"/>
                  <a:pt x="0" y="23"/>
                  <a:pt x="0" y="23"/>
                </a:cubicBezTo>
                <a:cubicBezTo>
                  <a:pt x="0" y="19"/>
                  <a:pt x="0" y="19"/>
                  <a:pt x="0" y="19"/>
                </a:cubicBezTo>
                <a:cubicBezTo>
                  <a:pt x="0" y="18"/>
                  <a:pt x="0" y="18"/>
                  <a:pt x="0" y="18"/>
                </a:cubicBezTo>
                <a:cubicBezTo>
                  <a:pt x="6" y="18"/>
                  <a:pt x="6" y="18"/>
                  <a:pt x="6" y="18"/>
                </a:cubicBezTo>
                <a:cubicBezTo>
                  <a:pt x="6" y="1"/>
                  <a:pt x="6" y="1"/>
                  <a:pt x="6" y="1"/>
                </a:cubicBezTo>
                <a:cubicBezTo>
                  <a:pt x="6" y="0"/>
                  <a:pt x="7" y="0"/>
                  <a:pt x="7" y="0"/>
                </a:cubicBezTo>
                <a:cubicBezTo>
                  <a:pt x="22" y="0"/>
                  <a:pt x="22" y="0"/>
                  <a:pt x="22" y="0"/>
                </a:cubicBezTo>
                <a:cubicBezTo>
                  <a:pt x="29" y="0"/>
                  <a:pt x="34" y="5"/>
                  <a:pt x="34" y="12"/>
                </a:cubicBezTo>
                <a:cubicBezTo>
                  <a:pt x="34" y="19"/>
                  <a:pt x="29" y="23"/>
                  <a:pt x="22" y="23"/>
                </a:cubicBezTo>
                <a:close/>
                <a:moveTo>
                  <a:pt x="21" y="6"/>
                </a:moveTo>
                <a:cubicBezTo>
                  <a:pt x="13" y="6"/>
                  <a:pt x="13" y="6"/>
                  <a:pt x="13" y="6"/>
                </a:cubicBezTo>
                <a:cubicBezTo>
                  <a:pt x="13" y="18"/>
                  <a:pt x="13" y="18"/>
                  <a:pt x="13" y="18"/>
                </a:cubicBezTo>
                <a:cubicBezTo>
                  <a:pt x="21" y="18"/>
                  <a:pt x="21" y="18"/>
                  <a:pt x="21" y="18"/>
                </a:cubicBezTo>
                <a:cubicBezTo>
                  <a:pt x="25" y="18"/>
                  <a:pt x="28" y="15"/>
                  <a:pt x="28" y="12"/>
                </a:cubicBezTo>
                <a:cubicBezTo>
                  <a:pt x="28" y="8"/>
                  <a:pt x="25" y="6"/>
                  <a:pt x="21"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6" name="稻壳儿小白白(http://dwz.cn/Wu2UP)"/>
          <p:cNvSpPr>
            <a:spLocks noEditPoints="1"/>
          </p:cNvSpPr>
          <p:nvPr/>
        </p:nvSpPr>
        <p:spPr bwMode="auto">
          <a:xfrm>
            <a:off x="7354888" y="1244600"/>
            <a:ext cx="320675" cy="32385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0 w 48"/>
              <a:gd name="T25" fmla="*/ 2147483647 h 48"/>
              <a:gd name="T26" fmla="*/ 2147483647 w 48"/>
              <a:gd name="T27" fmla="*/ 2147483647 h 48"/>
              <a:gd name="T28" fmla="*/ 2147483647 w 48"/>
              <a:gd name="T29" fmla="*/ 0 h 48"/>
              <a:gd name="T30" fmla="*/ 2147483647 w 48"/>
              <a:gd name="T31" fmla="*/ 0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2147483647 w 48"/>
              <a:gd name="T45" fmla="*/ 2147483647 h 48"/>
              <a:gd name="T46" fmla="*/ 2147483647 w 48"/>
              <a:gd name="T47" fmla="*/ 2147483647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8"/>
              <a:gd name="T73" fmla="*/ 0 h 48"/>
              <a:gd name="T74" fmla="*/ 48 w 48"/>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7" name="稻壳儿小白白(http://dwz.cn/Wu2UP)"/>
          <p:cNvSpPr>
            <a:spLocks/>
          </p:cNvSpPr>
          <p:nvPr/>
        </p:nvSpPr>
        <p:spPr bwMode="auto">
          <a:xfrm>
            <a:off x="7354888" y="1749425"/>
            <a:ext cx="320675" cy="288925"/>
          </a:xfrm>
          <a:custGeom>
            <a:avLst/>
            <a:gdLst>
              <a:gd name="T0" fmla="*/ 2147483647 w 48"/>
              <a:gd name="T1" fmla="*/ 2147483647 h 43"/>
              <a:gd name="T2" fmla="*/ 2147483647 w 48"/>
              <a:gd name="T3" fmla="*/ 2147483647 h 43"/>
              <a:gd name="T4" fmla="*/ 2147483647 w 48"/>
              <a:gd name="T5" fmla="*/ 2147483647 h 43"/>
              <a:gd name="T6" fmla="*/ 2147483647 w 48"/>
              <a:gd name="T7" fmla="*/ 2147483647 h 43"/>
              <a:gd name="T8" fmla="*/ 2147483647 w 48"/>
              <a:gd name="T9" fmla="*/ 2147483647 h 43"/>
              <a:gd name="T10" fmla="*/ 2147483647 w 48"/>
              <a:gd name="T11" fmla="*/ 2147483647 h 43"/>
              <a:gd name="T12" fmla="*/ 2147483647 w 48"/>
              <a:gd name="T13" fmla="*/ 2147483647 h 43"/>
              <a:gd name="T14" fmla="*/ 2147483647 w 48"/>
              <a:gd name="T15" fmla="*/ 2147483647 h 43"/>
              <a:gd name="T16" fmla="*/ 2147483647 w 48"/>
              <a:gd name="T17" fmla="*/ 2147483647 h 43"/>
              <a:gd name="T18" fmla="*/ 2147483647 w 48"/>
              <a:gd name="T19" fmla="*/ 2147483647 h 43"/>
              <a:gd name="T20" fmla="*/ 2147483647 w 48"/>
              <a:gd name="T21" fmla="*/ 2147483647 h 43"/>
              <a:gd name="T22" fmla="*/ 2147483647 w 48"/>
              <a:gd name="T23" fmla="*/ 2147483647 h 43"/>
              <a:gd name="T24" fmla="*/ 0 w 48"/>
              <a:gd name="T25" fmla="*/ 2147483647 h 43"/>
              <a:gd name="T26" fmla="*/ 2147483647 w 48"/>
              <a:gd name="T27" fmla="*/ 2147483647 h 43"/>
              <a:gd name="T28" fmla="*/ 2147483647 w 48"/>
              <a:gd name="T29" fmla="*/ 2147483647 h 43"/>
              <a:gd name="T30" fmla="*/ 2147483647 w 48"/>
              <a:gd name="T31" fmla="*/ 2147483647 h 43"/>
              <a:gd name="T32" fmla="*/ 2147483647 w 48"/>
              <a:gd name="T33" fmla="*/ 2147483647 h 43"/>
              <a:gd name="T34" fmla="*/ 2147483647 w 48"/>
              <a:gd name="T35" fmla="*/ 0 h 43"/>
              <a:gd name="T36" fmla="*/ 2147483647 w 48"/>
              <a:gd name="T37" fmla="*/ 2147483647 h 43"/>
              <a:gd name="T38" fmla="*/ 2147483647 w 48"/>
              <a:gd name="T39" fmla="*/ 2147483647 h 43"/>
              <a:gd name="T40" fmla="*/ 2147483647 w 48"/>
              <a:gd name="T41" fmla="*/ 2147483647 h 43"/>
              <a:gd name="T42" fmla="*/ 2147483647 w 48"/>
              <a:gd name="T43" fmla="*/ 2147483647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3"/>
              <a:gd name="T68" fmla="*/ 48 w 48"/>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3">
                <a:moveTo>
                  <a:pt x="48" y="17"/>
                </a:moveTo>
                <a:cubicBezTo>
                  <a:pt x="34" y="31"/>
                  <a:pt x="34" y="31"/>
                  <a:pt x="34" y="31"/>
                </a:cubicBezTo>
                <a:cubicBezTo>
                  <a:pt x="34" y="31"/>
                  <a:pt x="33" y="31"/>
                  <a:pt x="33" y="31"/>
                </a:cubicBezTo>
                <a:cubicBezTo>
                  <a:pt x="32" y="31"/>
                  <a:pt x="31" y="30"/>
                  <a:pt x="31" y="29"/>
                </a:cubicBezTo>
                <a:cubicBezTo>
                  <a:pt x="31" y="22"/>
                  <a:pt x="31" y="22"/>
                  <a:pt x="31" y="22"/>
                </a:cubicBezTo>
                <a:cubicBezTo>
                  <a:pt x="25" y="22"/>
                  <a:pt x="25" y="22"/>
                  <a:pt x="25" y="22"/>
                </a:cubicBezTo>
                <a:cubicBezTo>
                  <a:pt x="14" y="22"/>
                  <a:pt x="6" y="25"/>
                  <a:pt x="6" y="37"/>
                </a:cubicBezTo>
                <a:cubicBezTo>
                  <a:pt x="6" y="39"/>
                  <a:pt x="6" y="40"/>
                  <a:pt x="6" y="41"/>
                </a:cubicBezTo>
                <a:cubicBezTo>
                  <a:pt x="6" y="41"/>
                  <a:pt x="6" y="42"/>
                  <a:pt x="6" y="42"/>
                </a:cubicBezTo>
                <a:cubicBezTo>
                  <a:pt x="6" y="43"/>
                  <a:pt x="6" y="43"/>
                  <a:pt x="5" y="43"/>
                </a:cubicBezTo>
                <a:cubicBezTo>
                  <a:pt x="5" y="43"/>
                  <a:pt x="5" y="43"/>
                  <a:pt x="5" y="43"/>
                </a:cubicBezTo>
                <a:cubicBezTo>
                  <a:pt x="4" y="42"/>
                  <a:pt x="4" y="41"/>
                  <a:pt x="4" y="41"/>
                </a:cubicBezTo>
                <a:cubicBezTo>
                  <a:pt x="2" y="37"/>
                  <a:pt x="0" y="32"/>
                  <a:pt x="0" y="28"/>
                </a:cubicBezTo>
                <a:cubicBezTo>
                  <a:pt x="0" y="25"/>
                  <a:pt x="1" y="22"/>
                  <a:pt x="2" y="20"/>
                </a:cubicBezTo>
                <a:cubicBezTo>
                  <a:pt x="5" y="10"/>
                  <a:pt x="16" y="9"/>
                  <a:pt x="25" y="9"/>
                </a:cubicBezTo>
                <a:cubicBezTo>
                  <a:pt x="31" y="9"/>
                  <a:pt x="31" y="9"/>
                  <a:pt x="31" y="9"/>
                </a:cubicBezTo>
                <a:cubicBezTo>
                  <a:pt x="31" y="2"/>
                  <a:pt x="31" y="2"/>
                  <a:pt x="31" y="2"/>
                </a:cubicBezTo>
                <a:cubicBezTo>
                  <a:pt x="31" y="1"/>
                  <a:pt x="32" y="0"/>
                  <a:pt x="33" y="0"/>
                </a:cubicBezTo>
                <a:cubicBezTo>
                  <a:pt x="33" y="0"/>
                  <a:pt x="34" y="0"/>
                  <a:pt x="34" y="1"/>
                </a:cubicBezTo>
                <a:cubicBezTo>
                  <a:pt x="48" y="14"/>
                  <a:pt x="48" y="14"/>
                  <a:pt x="48" y="14"/>
                </a:cubicBezTo>
                <a:cubicBezTo>
                  <a:pt x="48" y="15"/>
                  <a:pt x="48" y="15"/>
                  <a:pt x="48" y="16"/>
                </a:cubicBezTo>
                <a:cubicBezTo>
                  <a:pt x="48" y="16"/>
                  <a:pt x="48" y="16"/>
                  <a:pt x="48"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8" name="稻壳儿小白白(http://dwz.cn/Wu2UP)"/>
          <p:cNvSpPr>
            <a:spLocks/>
          </p:cNvSpPr>
          <p:nvPr/>
        </p:nvSpPr>
        <p:spPr bwMode="auto">
          <a:xfrm>
            <a:off x="7380288" y="2252663"/>
            <a:ext cx="276225" cy="280987"/>
          </a:xfrm>
          <a:custGeom>
            <a:avLst/>
            <a:gdLst>
              <a:gd name="T0" fmla="*/ 2147483647 w 41"/>
              <a:gd name="T1" fmla="*/ 2147483647 h 42"/>
              <a:gd name="T2" fmla="*/ 2147483647 w 41"/>
              <a:gd name="T3" fmla="*/ 2147483647 h 42"/>
              <a:gd name="T4" fmla="*/ 2147483647 w 41"/>
              <a:gd name="T5" fmla="*/ 2147483647 h 42"/>
              <a:gd name="T6" fmla="*/ 2147483647 w 41"/>
              <a:gd name="T7" fmla="*/ 2147483647 h 42"/>
              <a:gd name="T8" fmla="*/ 2147483647 w 41"/>
              <a:gd name="T9" fmla="*/ 2147483647 h 42"/>
              <a:gd name="T10" fmla="*/ 2147483647 w 41"/>
              <a:gd name="T11" fmla="*/ 2147483647 h 42"/>
              <a:gd name="T12" fmla="*/ 0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0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42"/>
              <a:gd name="T65" fmla="*/ 41 w 41"/>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42">
                <a:moveTo>
                  <a:pt x="41" y="33"/>
                </a:moveTo>
                <a:cubicBezTo>
                  <a:pt x="41" y="38"/>
                  <a:pt x="37" y="42"/>
                  <a:pt x="32" y="42"/>
                </a:cubicBezTo>
                <a:cubicBezTo>
                  <a:pt x="28" y="42"/>
                  <a:pt x="24" y="38"/>
                  <a:pt x="24" y="33"/>
                </a:cubicBezTo>
                <a:cubicBezTo>
                  <a:pt x="24" y="33"/>
                  <a:pt x="24" y="32"/>
                  <a:pt x="24" y="32"/>
                </a:cubicBezTo>
                <a:cubicBezTo>
                  <a:pt x="14" y="27"/>
                  <a:pt x="14" y="27"/>
                  <a:pt x="14" y="27"/>
                </a:cubicBezTo>
                <a:cubicBezTo>
                  <a:pt x="13" y="29"/>
                  <a:pt x="11" y="30"/>
                  <a:pt x="8" y="30"/>
                </a:cubicBezTo>
                <a:cubicBezTo>
                  <a:pt x="4" y="30"/>
                  <a:pt x="0" y="26"/>
                  <a:pt x="0" y="21"/>
                </a:cubicBezTo>
                <a:cubicBezTo>
                  <a:pt x="0" y="16"/>
                  <a:pt x="4" y="12"/>
                  <a:pt x="8" y="12"/>
                </a:cubicBezTo>
                <a:cubicBezTo>
                  <a:pt x="11" y="12"/>
                  <a:pt x="13" y="13"/>
                  <a:pt x="14" y="15"/>
                </a:cubicBezTo>
                <a:cubicBezTo>
                  <a:pt x="24" y="10"/>
                  <a:pt x="24" y="10"/>
                  <a:pt x="24" y="10"/>
                </a:cubicBezTo>
                <a:cubicBezTo>
                  <a:pt x="24" y="10"/>
                  <a:pt x="24" y="9"/>
                  <a:pt x="24" y="9"/>
                </a:cubicBezTo>
                <a:cubicBezTo>
                  <a:pt x="24" y="4"/>
                  <a:pt x="28" y="0"/>
                  <a:pt x="32" y="0"/>
                </a:cubicBezTo>
                <a:cubicBezTo>
                  <a:pt x="37" y="0"/>
                  <a:pt x="41" y="4"/>
                  <a:pt x="41" y="9"/>
                </a:cubicBezTo>
                <a:cubicBezTo>
                  <a:pt x="41" y="14"/>
                  <a:pt x="37" y="18"/>
                  <a:pt x="32" y="18"/>
                </a:cubicBezTo>
                <a:cubicBezTo>
                  <a:pt x="30" y="18"/>
                  <a:pt x="28" y="17"/>
                  <a:pt x="26" y="15"/>
                </a:cubicBezTo>
                <a:cubicBezTo>
                  <a:pt x="17" y="20"/>
                  <a:pt x="17" y="20"/>
                  <a:pt x="17" y="20"/>
                </a:cubicBezTo>
                <a:cubicBezTo>
                  <a:pt x="17" y="20"/>
                  <a:pt x="17" y="21"/>
                  <a:pt x="17" y="21"/>
                </a:cubicBezTo>
                <a:cubicBezTo>
                  <a:pt x="17" y="21"/>
                  <a:pt x="17" y="22"/>
                  <a:pt x="17" y="22"/>
                </a:cubicBezTo>
                <a:cubicBezTo>
                  <a:pt x="26" y="27"/>
                  <a:pt x="26" y="27"/>
                  <a:pt x="26" y="27"/>
                </a:cubicBezTo>
                <a:cubicBezTo>
                  <a:pt x="28" y="25"/>
                  <a:pt x="30" y="24"/>
                  <a:pt x="32" y="24"/>
                </a:cubicBezTo>
                <a:cubicBezTo>
                  <a:pt x="37" y="24"/>
                  <a:pt x="41" y="28"/>
                  <a:pt x="41"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899" name="稻壳儿小白白(http://dwz.cn/Wu2UP)"/>
          <p:cNvSpPr>
            <a:spLocks noEditPoints="1"/>
          </p:cNvSpPr>
          <p:nvPr/>
        </p:nvSpPr>
        <p:spPr bwMode="auto">
          <a:xfrm>
            <a:off x="7380288" y="2747963"/>
            <a:ext cx="276225" cy="27622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1"/>
              <a:gd name="T91" fmla="*/ 0 h 41"/>
              <a:gd name="T92" fmla="*/ 41 w 41"/>
              <a:gd name="T93" fmla="*/ 41 h 4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1" h="41">
                <a:moveTo>
                  <a:pt x="41" y="34"/>
                </a:moveTo>
                <a:cubicBezTo>
                  <a:pt x="41" y="38"/>
                  <a:pt x="37" y="41"/>
                  <a:pt x="33" y="41"/>
                </a:cubicBezTo>
                <a:cubicBezTo>
                  <a:pt x="7" y="41"/>
                  <a:pt x="7" y="41"/>
                  <a:pt x="7" y="41"/>
                </a:cubicBezTo>
                <a:cubicBezTo>
                  <a:pt x="3" y="41"/>
                  <a:pt x="0" y="38"/>
                  <a:pt x="0" y="34"/>
                </a:cubicBezTo>
                <a:cubicBezTo>
                  <a:pt x="0" y="8"/>
                  <a:pt x="0" y="8"/>
                  <a:pt x="0" y="8"/>
                </a:cubicBezTo>
                <a:cubicBezTo>
                  <a:pt x="0" y="4"/>
                  <a:pt x="3" y="0"/>
                  <a:pt x="7" y="0"/>
                </a:cubicBezTo>
                <a:cubicBezTo>
                  <a:pt x="33" y="0"/>
                  <a:pt x="33" y="0"/>
                  <a:pt x="33" y="0"/>
                </a:cubicBezTo>
                <a:cubicBezTo>
                  <a:pt x="37" y="0"/>
                  <a:pt x="41" y="4"/>
                  <a:pt x="41" y="8"/>
                </a:cubicBezTo>
                <a:lnTo>
                  <a:pt x="41" y="34"/>
                </a:lnTo>
                <a:close/>
                <a:moveTo>
                  <a:pt x="28" y="23"/>
                </a:moveTo>
                <a:cubicBezTo>
                  <a:pt x="27" y="23"/>
                  <a:pt x="25" y="24"/>
                  <a:pt x="24" y="24"/>
                </a:cubicBezTo>
                <a:cubicBezTo>
                  <a:pt x="18" y="21"/>
                  <a:pt x="18" y="21"/>
                  <a:pt x="18" y="21"/>
                </a:cubicBezTo>
                <a:cubicBezTo>
                  <a:pt x="18" y="21"/>
                  <a:pt x="18" y="21"/>
                  <a:pt x="18" y="21"/>
                </a:cubicBezTo>
                <a:cubicBezTo>
                  <a:pt x="18" y="20"/>
                  <a:pt x="18" y="20"/>
                  <a:pt x="18" y="20"/>
                </a:cubicBezTo>
                <a:cubicBezTo>
                  <a:pt x="24" y="17"/>
                  <a:pt x="24" y="17"/>
                  <a:pt x="24" y="17"/>
                </a:cubicBezTo>
                <a:cubicBezTo>
                  <a:pt x="25" y="18"/>
                  <a:pt x="27" y="18"/>
                  <a:pt x="28" y="18"/>
                </a:cubicBezTo>
                <a:cubicBezTo>
                  <a:pt x="31" y="18"/>
                  <a:pt x="34" y="16"/>
                  <a:pt x="34" y="13"/>
                </a:cubicBezTo>
                <a:cubicBezTo>
                  <a:pt x="34" y="10"/>
                  <a:pt x="31" y="7"/>
                  <a:pt x="28" y="7"/>
                </a:cubicBezTo>
                <a:cubicBezTo>
                  <a:pt x="25" y="7"/>
                  <a:pt x="23" y="10"/>
                  <a:pt x="23" y="13"/>
                </a:cubicBezTo>
                <a:cubicBezTo>
                  <a:pt x="23" y="13"/>
                  <a:pt x="23" y="13"/>
                  <a:pt x="23" y="13"/>
                </a:cubicBezTo>
                <a:cubicBezTo>
                  <a:pt x="16" y="16"/>
                  <a:pt x="16" y="16"/>
                  <a:pt x="16" y="16"/>
                </a:cubicBezTo>
                <a:cubicBezTo>
                  <a:pt x="15" y="16"/>
                  <a:pt x="14" y="15"/>
                  <a:pt x="12" y="15"/>
                </a:cubicBezTo>
                <a:cubicBezTo>
                  <a:pt x="9" y="15"/>
                  <a:pt x="7" y="17"/>
                  <a:pt x="7" y="21"/>
                </a:cubicBezTo>
                <a:cubicBezTo>
                  <a:pt x="7" y="24"/>
                  <a:pt x="9" y="26"/>
                  <a:pt x="12" y="26"/>
                </a:cubicBezTo>
                <a:cubicBezTo>
                  <a:pt x="14" y="26"/>
                  <a:pt x="15" y="26"/>
                  <a:pt x="16" y="25"/>
                </a:cubicBezTo>
                <a:cubicBezTo>
                  <a:pt x="23" y="28"/>
                  <a:pt x="23" y="28"/>
                  <a:pt x="23" y="28"/>
                </a:cubicBezTo>
                <a:cubicBezTo>
                  <a:pt x="23" y="28"/>
                  <a:pt x="23" y="28"/>
                  <a:pt x="23" y="29"/>
                </a:cubicBezTo>
                <a:cubicBezTo>
                  <a:pt x="23" y="32"/>
                  <a:pt x="25" y="34"/>
                  <a:pt x="28" y="34"/>
                </a:cubicBezTo>
                <a:cubicBezTo>
                  <a:pt x="31" y="34"/>
                  <a:pt x="34" y="32"/>
                  <a:pt x="34" y="29"/>
                </a:cubicBezTo>
                <a:cubicBezTo>
                  <a:pt x="34" y="26"/>
                  <a:pt x="31" y="23"/>
                  <a:pt x="28"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0" name="稻壳儿小白白(http://dwz.cn/Wu2UP)"/>
          <p:cNvSpPr>
            <a:spLocks noEditPoints="1"/>
          </p:cNvSpPr>
          <p:nvPr/>
        </p:nvSpPr>
        <p:spPr bwMode="auto">
          <a:xfrm>
            <a:off x="7380288" y="3243263"/>
            <a:ext cx="276225" cy="27622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1"/>
              <a:gd name="T82" fmla="*/ 0 h 41"/>
              <a:gd name="T83" fmla="*/ 41 w 4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1" h="41">
                <a:moveTo>
                  <a:pt x="41" y="33"/>
                </a:moveTo>
                <a:cubicBezTo>
                  <a:pt x="41" y="37"/>
                  <a:pt x="37" y="41"/>
                  <a:pt x="33" y="41"/>
                </a:cubicBezTo>
                <a:cubicBezTo>
                  <a:pt x="7" y="41"/>
                  <a:pt x="7" y="41"/>
                  <a:pt x="7" y="41"/>
                </a:cubicBezTo>
                <a:cubicBezTo>
                  <a:pt x="3" y="41"/>
                  <a:pt x="0" y="37"/>
                  <a:pt x="0" y="33"/>
                </a:cubicBezTo>
                <a:cubicBezTo>
                  <a:pt x="0" y="7"/>
                  <a:pt x="0" y="7"/>
                  <a:pt x="0" y="7"/>
                </a:cubicBezTo>
                <a:cubicBezTo>
                  <a:pt x="0" y="3"/>
                  <a:pt x="3" y="0"/>
                  <a:pt x="7" y="0"/>
                </a:cubicBezTo>
                <a:cubicBezTo>
                  <a:pt x="33" y="0"/>
                  <a:pt x="33" y="0"/>
                  <a:pt x="33" y="0"/>
                </a:cubicBezTo>
                <a:cubicBezTo>
                  <a:pt x="37" y="0"/>
                  <a:pt x="41" y="3"/>
                  <a:pt x="41" y="7"/>
                </a:cubicBezTo>
                <a:lnTo>
                  <a:pt x="41" y="33"/>
                </a:lnTo>
                <a:close/>
                <a:moveTo>
                  <a:pt x="36" y="16"/>
                </a:moveTo>
                <a:cubicBezTo>
                  <a:pt x="37" y="16"/>
                  <a:pt x="37" y="15"/>
                  <a:pt x="36" y="14"/>
                </a:cubicBezTo>
                <a:cubicBezTo>
                  <a:pt x="27" y="4"/>
                  <a:pt x="27" y="4"/>
                  <a:pt x="27" y="4"/>
                </a:cubicBezTo>
                <a:cubicBezTo>
                  <a:pt x="26" y="4"/>
                  <a:pt x="25" y="4"/>
                  <a:pt x="25" y="4"/>
                </a:cubicBezTo>
                <a:cubicBezTo>
                  <a:pt x="24" y="4"/>
                  <a:pt x="24" y="5"/>
                  <a:pt x="24" y="6"/>
                </a:cubicBezTo>
                <a:cubicBezTo>
                  <a:pt x="24" y="10"/>
                  <a:pt x="24" y="10"/>
                  <a:pt x="24" y="10"/>
                </a:cubicBezTo>
                <a:cubicBezTo>
                  <a:pt x="8" y="10"/>
                  <a:pt x="7" y="19"/>
                  <a:pt x="7" y="25"/>
                </a:cubicBezTo>
                <a:cubicBezTo>
                  <a:pt x="7" y="31"/>
                  <a:pt x="11" y="36"/>
                  <a:pt x="11" y="36"/>
                </a:cubicBezTo>
                <a:cubicBezTo>
                  <a:pt x="11" y="36"/>
                  <a:pt x="11" y="37"/>
                  <a:pt x="12" y="37"/>
                </a:cubicBezTo>
                <a:cubicBezTo>
                  <a:pt x="12" y="37"/>
                  <a:pt x="12" y="37"/>
                  <a:pt x="12" y="36"/>
                </a:cubicBezTo>
                <a:cubicBezTo>
                  <a:pt x="12" y="36"/>
                  <a:pt x="13" y="36"/>
                  <a:pt x="13" y="36"/>
                </a:cubicBezTo>
                <a:cubicBezTo>
                  <a:pt x="12" y="29"/>
                  <a:pt x="12" y="25"/>
                  <a:pt x="14" y="23"/>
                </a:cubicBezTo>
                <a:cubicBezTo>
                  <a:pt x="16" y="21"/>
                  <a:pt x="19" y="20"/>
                  <a:pt x="24" y="20"/>
                </a:cubicBezTo>
                <a:cubicBezTo>
                  <a:pt x="24" y="25"/>
                  <a:pt x="24" y="25"/>
                  <a:pt x="24" y="25"/>
                </a:cubicBezTo>
                <a:cubicBezTo>
                  <a:pt x="24" y="25"/>
                  <a:pt x="24" y="26"/>
                  <a:pt x="25" y="26"/>
                </a:cubicBezTo>
                <a:cubicBezTo>
                  <a:pt x="25" y="26"/>
                  <a:pt x="25" y="26"/>
                  <a:pt x="25" y="26"/>
                </a:cubicBezTo>
                <a:cubicBezTo>
                  <a:pt x="26" y="26"/>
                  <a:pt x="26" y="26"/>
                  <a:pt x="27" y="26"/>
                </a:cubicBezTo>
                <a:lnTo>
                  <a:pt x="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1" name="稻壳儿小白白(http://dwz.cn/Wu2UP)"/>
          <p:cNvSpPr>
            <a:spLocks noEditPoints="1"/>
          </p:cNvSpPr>
          <p:nvPr/>
        </p:nvSpPr>
        <p:spPr bwMode="auto">
          <a:xfrm>
            <a:off x="7369175" y="3713163"/>
            <a:ext cx="301625" cy="276225"/>
          </a:xfrm>
          <a:custGeom>
            <a:avLst/>
            <a:gdLst>
              <a:gd name="T0" fmla="*/ 2147483647 w 45"/>
              <a:gd name="T1" fmla="*/ 2147483647 h 41"/>
              <a:gd name="T2" fmla="*/ 2147483647 w 45"/>
              <a:gd name="T3" fmla="*/ 2147483647 h 41"/>
              <a:gd name="T4" fmla="*/ 2147483647 w 45"/>
              <a:gd name="T5" fmla="*/ 2147483647 h 41"/>
              <a:gd name="T6" fmla="*/ 0 w 45"/>
              <a:gd name="T7" fmla="*/ 2147483647 h 41"/>
              <a:gd name="T8" fmla="*/ 0 w 45"/>
              <a:gd name="T9" fmla="*/ 2147483647 h 41"/>
              <a:gd name="T10" fmla="*/ 2147483647 w 45"/>
              <a:gd name="T11" fmla="*/ 2147483647 h 41"/>
              <a:gd name="T12" fmla="*/ 2147483647 w 45"/>
              <a:gd name="T13" fmla="*/ 2147483647 h 41"/>
              <a:gd name="T14" fmla="*/ 2147483647 w 45"/>
              <a:gd name="T15" fmla="*/ 2147483647 h 41"/>
              <a:gd name="T16" fmla="*/ 2147483647 w 45"/>
              <a:gd name="T17" fmla="*/ 2147483647 h 41"/>
              <a:gd name="T18" fmla="*/ 2147483647 w 45"/>
              <a:gd name="T19" fmla="*/ 2147483647 h 41"/>
              <a:gd name="T20" fmla="*/ 2147483647 w 45"/>
              <a:gd name="T21" fmla="*/ 2147483647 h 41"/>
              <a:gd name="T22" fmla="*/ 2147483647 w 45"/>
              <a:gd name="T23" fmla="*/ 2147483647 h 41"/>
              <a:gd name="T24" fmla="*/ 2147483647 w 45"/>
              <a:gd name="T25" fmla="*/ 2147483647 h 41"/>
              <a:gd name="T26" fmla="*/ 2147483647 w 45"/>
              <a:gd name="T27" fmla="*/ 2147483647 h 41"/>
              <a:gd name="T28" fmla="*/ 2147483647 w 45"/>
              <a:gd name="T29" fmla="*/ 2147483647 h 41"/>
              <a:gd name="T30" fmla="*/ 2147483647 w 45"/>
              <a:gd name="T31" fmla="*/ 2147483647 h 41"/>
              <a:gd name="T32" fmla="*/ 2147483647 w 45"/>
              <a:gd name="T33" fmla="*/ 2147483647 h 41"/>
              <a:gd name="T34" fmla="*/ 2147483647 w 45"/>
              <a:gd name="T35" fmla="*/ 2147483647 h 41"/>
              <a:gd name="T36" fmla="*/ 2147483647 w 45"/>
              <a:gd name="T37" fmla="*/ 2147483647 h 41"/>
              <a:gd name="T38" fmla="*/ 2147483647 w 45"/>
              <a:gd name="T39" fmla="*/ 2147483647 h 41"/>
              <a:gd name="T40" fmla="*/ 2147483647 w 45"/>
              <a:gd name="T41" fmla="*/ 2147483647 h 41"/>
              <a:gd name="T42" fmla="*/ 2147483647 w 45"/>
              <a:gd name="T43" fmla="*/ 2147483647 h 41"/>
              <a:gd name="T44" fmla="*/ 2147483647 w 45"/>
              <a:gd name="T45" fmla="*/ 2147483647 h 41"/>
              <a:gd name="T46" fmla="*/ 2147483647 w 45"/>
              <a:gd name="T47" fmla="*/ 2147483647 h 41"/>
              <a:gd name="T48" fmla="*/ 2147483647 w 45"/>
              <a:gd name="T49" fmla="*/ 2147483647 h 41"/>
              <a:gd name="T50" fmla="*/ 2147483647 w 45"/>
              <a:gd name="T51" fmla="*/ 2147483647 h 41"/>
              <a:gd name="T52" fmla="*/ 2147483647 w 45"/>
              <a:gd name="T53" fmla="*/ 2147483647 h 41"/>
              <a:gd name="T54" fmla="*/ 2147483647 w 45"/>
              <a:gd name="T55" fmla="*/ 2147483647 h 41"/>
              <a:gd name="T56" fmla="*/ 2147483647 w 45"/>
              <a:gd name="T57" fmla="*/ 2147483647 h 41"/>
              <a:gd name="T58" fmla="*/ 2147483647 w 45"/>
              <a:gd name="T59" fmla="*/ 2147483647 h 41"/>
              <a:gd name="T60" fmla="*/ 2147483647 w 45"/>
              <a:gd name="T61" fmla="*/ 2147483647 h 41"/>
              <a:gd name="T62" fmla="*/ 2147483647 w 45"/>
              <a:gd name="T63" fmla="*/ 2147483647 h 41"/>
              <a:gd name="T64" fmla="*/ 2147483647 w 45"/>
              <a:gd name="T65" fmla="*/ 2147483647 h 41"/>
              <a:gd name="T66" fmla="*/ 2147483647 w 45"/>
              <a:gd name="T67" fmla="*/ 2147483647 h 41"/>
              <a:gd name="T68" fmla="*/ 2147483647 w 45"/>
              <a:gd name="T69" fmla="*/ 2147483647 h 41"/>
              <a:gd name="T70" fmla="*/ 2147483647 w 45"/>
              <a:gd name="T71" fmla="*/ 2147483647 h 41"/>
              <a:gd name="T72" fmla="*/ 2147483647 w 45"/>
              <a:gd name="T73" fmla="*/ 2147483647 h 41"/>
              <a:gd name="T74" fmla="*/ 2147483647 w 45"/>
              <a:gd name="T75" fmla="*/ 2147483647 h 41"/>
              <a:gd name="T76" fmla="*/ 2147483647 w 45"/>
              <a:gd name="T77" fmla="*/ 0 h 41"/>
              <a:gd name="T78" fmla="*/ 2147483647 w 45"/>
              <a:gd name="T79" fmla="*/ 0 h 41"/>
              <a:gd name="T80" fmla="*/ 2147483647 w 45"/>
              <a:gd name="T81" fmla="*/ 0 h 41"/>
              <a:gd name="T82" fmla="*/ 2147483647 w 45"/>
              <a:gd name="T83" fmla="*/ 2147483647 h 41"/>
              <a:gd name="T84" fmla="*/ 2147483647 w 45"/>
              <a:gd name="T85" fmla="*/ 2147483647 h 41"/>
              <a:gd name="T86" fmla="*/ 2147483647 w 45"/>
              <a:gd name="T87" fmla="*/ 2147483647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
              <a:gd name="T133" fmla="*/ 0 h 41"/>
              <a:gd name="T134" fmla="*/ 45 w 45"/>
              <a:gd name="T135" fmla="*/ 41 h 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 h="41">
                <a:moveTo>
                  <a:pt x="38" y="33"/>
                </a:moveTo>
                <a:cubicBezTo>
                  <a:pt x="38" y="38"/>
                  <a:pt x="34" y="41"/>
                  <a:pt x="30" y="41"/>
                </a:cubicBezTo>
                <a:cubicBezTo>
                  <a:pt x="8" y="41"/>
                  <a:pt x="8" y="41"/>
                  <a:pt x="8" y="41"/>
                </a:cubicBezTo>
                <a:cubicBezTo>
                  <a:pt x="3" y="41"/>
                  <a:pt x="0" y="38"/>
                  <a:pt x="0" y="33"/>
                </a:cubicBezTo>
                <a:cubicBezTo>
                  <a:pt x="0" y="11"/>
                  <a:pt x="0" y="11"/>
                  <a:pt x="0" y="11"/>
                </a:cubicBezTo>
                <a:cubicBezTo>
                  <a:pt x="0" y="7"/>
                  <a:pt x="3" y="3"/>
                  <a:pt x="8" y="3"/>
                </a:cubicBezTo>
                <a:cubicBezTo>
                  <a:pt x="15" y="3"/>
                  <a:pt x="15" y="3"/>
                  <a:pt x="15" y="3"/>
                </a:cubicBezTo>
                <a:cubicBezTo>
                  <a:pt x="15" y="3"/>
                  <a:pt x="15" y="4"/>
                  <a:pt x="15" y="4"/>
                </a:cubicBezTo>
                <a:cubicBezTo>
                  <a:pt x="15" y="5"/>
                  <a:pt x="15" y="5"/>
                  <a:pt x="15" y="5"/>
                </a:cubicBezTo>
                <a:cubicBezTo>
                  <a:pt x="13" y="5"/>
                  <a:pt x="12" y="6"/>
                  <a:pt x="11" y="7"/>
                </a:cubicBezTo>
                <a:cubicBezTo>
                  <a:pt x="11" y="7"/>
                  <a:pt x="11" y="7"/>
                  <a:pt x="11" y="7"/>
                </a:cubicBezTo>
                <a:cubicBezTo>
                  <a:pt x="8" y="7"/>
                  <a:pt x="8" y="7"/>
                  <a:pt x="8" y="7"/>
                </a:cubicBezTo>
                <a:cubicBezTo>
                  <a:pt x="5" y="7"/>
                  <a:pt x="3" y="9"/>
                  <a:pt x="3" y="11"/>
                </a:cubicBezTo>
                <a:cubicBezTo>
                  <a:pt x="3" y="33"/>
                  <a:pt x="3" y="33"/>
                  <a:pt x="3" y="33"/>
                </a:cubicBezTo>
                <a:cubicBezTo>
                  <a:pt x="3" y="36"/>
                  <a:pt x="5" y="38"/>
                  <a:pt x="8" y="38"/>
                </a:cubicBezTo>
                <a:cubicBezTo>
                  <a:pt x="30" y="38"/>
                  <a:pt x="30" y="38"/>
                  <a:pt x="30" y="38"/>
                </a:cubicBezTo>
                <a:cubicBezTo>
                  <a:pt x="32" y="38"/>
                  <a:pt x="34" y="36"/>
                  <a:pt x="34" y="33"/>
                </a:cubicBezTo>
                <a:cubicBezTo>
                  <a:pt x="34" y="28"/>
                  <a:pt x="34" y="28"/>
                  <a:pt x="34" y="28"/>
                </a:cubicBezTo>
                <a:cubicBezTo>
                  <a:pt x="34" y="27"/>
                  <a:pt x="34" y="27"/>
                  <a:pt x="35" y="27"/>
                </a:cubicBezTo>
                <a:cubicBezTo>
                  <a:pt x="35" y="27"/>
                  <a:pt x="36" y="26"/>
                  <a:pt x="36" y="26"/>
                </a:cubicBezTo>
                <a:cubicBezTo>
                  <a:pt x="36" y="26"/>
                  <a:pt x="37" y="25"/>
                  <a:pt x="37" y="26"/>
                </a:cubicBezTo>
                <a:cubicBezTo>
                  <a:pt x="37" y="26"/>
                  <a:pt x="38" y="26"/>
                  <a:pt x="38" y="26"/>
                </a:cubicBezTo>
                <a:lnTo>
                  <a:pt x="38" y="33"/>
                </a:lnTo>
                <a:close/>
                <a:moveTo>
                  <a:pt x="34" y="23"/>
                </a:moveTo>
                <a:cubicBezTo>
                  <a:pt x="33" y="24"/>
                  <a:pt x="33" y="24"/>
                  <a:pt x="33" y="24"/>
                </a:cubicBezTo>
                <a:cubicBezTo>
                  <a:pt x="32" y="24"/>
                  <a:pt x="32" y="24"/>
                  <a:pt x="32" y="24"/>
                </a:cubicBezTo>
                <a:cubicBezTo>
                  <a:pt x="31" y="23"/>
                  <a:pt x="31" y="23"/>
                  <a:pt x="31" y="22"/>
                </a:cubicBezTo>
                <a:cubicBezTo>
                  <a:pt x="31" y="17"/>
                  <a:pt x="31" y="17"/>
                  <a:pt x="31" y="17"/>
                </a:cubicBezTo>
                <a:cubicBezTo>
                  <a:pt x="27" y="17"/>
                  <a:pt x="27" y="17"/>
                  <a:pt x="27" y="17"/>
                </a:cubicBezTo>
                <a:cubicBezTo>
                  <a:pt x="21" y="17"/>
                  <a:pt x="17" y="18"/>
                  <a:pt x="15" y="21"/>
                </a:cubicBezTo>
                <a:cubicBezTo>
                  <a:pt x="13" y="23"/>
                  <a:pt x="12" y="27"/>
                  <a:pt x="13" y="33"/>
                </a:cubicBezTo>
                <a:cubicBezTo>
                  <a:pt x="13" y="34"/>
                  <a:pt x="13" y="34"/>
                  <a:pt x="12" y="34"/>
                </a:cubicBezTo>
                <a:cubicBezTo>
                  <a:pt x="12" y="34"/>
                  <a:pt x="12" y="34"/>
                  <a:pt x="12" y="34"/>
                </a:cubicBezTo>
                <a:cubicBezTo>
                  <a:pt x="12" y="34"/>
                  <a:pt x="11" y="34"/>
                  <a:pt x="11" y="34"/>
                </a:cubicBezTo>
                <a:cubicBezTo>
                  <a:pt x="11" y="34"/>
                  <a:pt x="7" y="27"/>
                  <a:pt x="7" y="22"/>
                </a:cubicBezTo>
                <a:cubicBezTo>
                  <a:pt x="7" y="15"/>
                  <a:pt x="9" y="7"/>
                  <a:pt x="27" y="7"/>
                </a:cubicBezTo>
                <a:cubicBezTo>
                  <a:pt x="31" y="7"/>
                  <a:pt x="31" y="7"/>
                  <a:pt x="31" y="7"/>
                </a:cubicBezTo>
                <a:cubicBezTo>
                  <a:pt x="31" y="2"/>
                  <a:pt x="31" y="2"/>
                  <a:pt x="31" y="2"/>
                </a:cubicBezTo>
                <a:cubicBezTo>
                  <a:pt x="31" y="1"/>
                  <a:pt x="31" y="0"/>
                  <a:pt x="32" y="0"/>
                </a:cubicBezTo>
                <a:cubicBezTo>
                  <a:pt x="32" y="0"/>
                  <a:pt x="32" y="0"/>
                  <a:pt x="33" y="0"/>
                </a:cubicBezTo>
                <a:cubicBezTo>
                  <a:pt x="33" y="0"/>
                  <a:pt x="33" y="0"/>
                  <a:pt x="34" y="0"/>
                </a:cubicBezTo>
                <a:cubicBezTo>
                  <a:pt x="44" y="11"/>
                  <a:pt x="44" y="11"/>
                  <a:pt x="44" y="11"/>
                </a:cubicBezTo>
                <a:cubicBezTo>
                  <a:pt x="45" y="11"/>
                  <a:pt x="45" y="12"/>
                  <a:pt x="44" y="13"/>
                </a:cubicBezTo>
                <a:lnTo>
                  <a:pt x="34"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2" name="稻壳儿小白白(http://dwz.cn/Wu2UP)"/>
          <p:cNvSpPr>
            <a:spLocks noEditPoints="1"/>
          </p:cNvSpPr>
          <p:nvPr/>
        </p:nvSpPr>
        <p:spPr bwMode="auto">
          <a:xfrm>
            <a:off x="7400925" y="4232275"/>
            <a:ext cx="230188" cy="274638"/>
          </a:xfrm>
          <a:custGeom>
            <a:avLst/>
            <a:gdLst>
              <a:gd name="T0" fmla="*/ 2147483647 w 34"/>
              <a:gd name="T1" fmla="*/ 2147483647 h 41"/>
              <a:gd name="T2" fmla="*/ 2147483647 w 34"/>
              <a:gd name="T3" fmla="*/ 2147483647 h 41"/>
              <a:gd name="T4" fmla="*/ 2147483647 w 34"/>
              <a:gd name="T5" fmla="*/ 2147483647 h 41"/>
              <a:gd name="T6" fmla="*/ 2147483647 w 34"/>
              <a:gd name="T7" fmla="*/ 2147483647 h 41"/>
              <a:gd name="T8" fmla="*/ 0 w 34"/>
              <a:gd name="T9" fmla="*/ 2147483647 h 41"/>
              <a:gd name="T10" fmla="*/ 0 w 34"/>
              <a:gd name="T11" fmla="*/ 2147483647 h 41"/>
              <a:gd name="T12" fmla="*/ 2147483647 w 34"/>
              <a:gd name="T13" fmla="*/ 0 h 41"/>
              <a:gd name="T14" fmla="*/ 2147483647 w 34"/>
              <a:gd name="T15" fmla="*/ 0 h 41"/>
              <a:gd name="T16" fmla="*/ 2147483647 w 34"/>
              <a:gd name="T17" fmla="*/ 2147483647 h 41"/>
              <a:gd name="T18" fmla="*/ 2147483647 w 34"/>
              <a:gd name="T19" fmla="*/ 2147483647 h 41"/>
              <a:gd name="T20" fmla="*/ 2147483647 w 34"/>
              <a:gd name="T21" fmla="*/ 2147483647 h 41"/>
              <a:gd name="T22" fmla="*/ 2147483647 w 34"/>
              <a:gd name="T23" fmla="*/ 2147483647 h 41"/>
              <a:gd name="T24" fmla="*/ 2147483647 w 34"/>
              <a:gd name="T25" fmla="*/ 2147483647 h 41"/>
              <a:gd name="T26" fmla="*/ 2147483647 w 34"/>
              <a:gd name="T27" fmla="*/ 2147483647 h 41"/>
              <a:gd name="T28" fmla="*/ 2147483647 w 34"/>
              <a:gd name="T29" fmla="*/ 2147483647 h 41"/>
              <a:gd name="T30" fmla="*/ 2147483647 w 34"/>
              <a:gd name="T31" fmla="*/ 2147483647 h 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41"/>
              <a:gd name="T50" fmla="*/ 34 w 34"/>
              <a:gd name="T51" fmla="*/ 41 h 4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41">
                <a:moveTo>
                  <a:pt x="34" y="22"/>
                </a:moveTo>
                <a:cubicBezTo>
                  <a:pt x="34" y="33"/>
                  <a:pt x="19" y="41"/>
                  <a:pt x="18" y="41"/>
                </a:cubicBezTo>
                <a:cubicBezTo>
                  <a:pt x="18" y="41"/>
                  <a:pt x="18" y="41"/>
                  <a:pt x="17" y="41"/>
                </a:cubicBezTo>
                <a:cubicBezTo>
                  <a:pt x="17" y="41"/>
                  <a:pt x="17" y="41"/>
                  <a:pt x="17" y="41"/>
                </a:cubicBezTo>
                <a:cubicBezTo>
                  <a:pt x="16" y="41"/>
                  <a:pt x="0" y="33"/>
                  <a:pt x="0" y="22"/>
                </a:cubicBezTo>
                <a:cubicBezTo>
                  <a:pt x="0" y="2"/>
                  <a:pt x="0" y="2"/>
                  <a:pt x="0" y="2"/>
                </a:cubicBezTo>
                <a:cubicBezTo>
                  <a:pt x="0" y="1"/>
                  <a:pt x="1" y="0"/>
                  <a:pt x="2" y="0"/>
                </a:cubicBezTo>
                <a:cubicBezTo>
                  <a:pt x="33" y="0"/>
                  <a:pt x="33" y="0"/>
                  <a:pt x="33" y="0"/>
                </a:cubicBezTo>
                <a:cubicBezTo>
                  <a:pt x="34" y="0"/>
                  <a:pt x="34" y="1"/>
                  <a:pt x="34" y="2"/>
                </a:cubicBezTo>
                <a:lnTo>
                  <a:pt x="34" y="22"/>
                </a:lnTo>
                <a:close/>
                <a:moveTo>
                  <a:pt x="29" y="5"/>
                </a:moveTo>
                <a:cubicBezTo>
                  <a:pt x="17" y="5"/>
                  <a:pt x="17" y="5"/>
                  <a:pt x="17" y="5"/>
                </a:cubicBezTo>
                <a:cubicBezTo>
                  <a:pt x="17" y="35"/>
                  <a:pt x="17" y="35"/>
                  <a:pt x="17" y="35"/>
                </a:cubicBezTo>
                <a:cubicBezTo>
                  <a:pt x="19" y="35"/>
                  <a:pt x="21" y="34"/>
                  <a:pt x="23" y="32"/>
                </a:cubicBezTo>
                <a:cubicBezTo>
                  <a:pt x="26" y="30"/>
                  <a:pt x="29" y="26"/>
                  <a:pt x="29" y="22"/>
                </a:cubicBezTo>
                <a:lnTo>
                  <a:pt x="29"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3" name="稻壳儿小白白(http://dwz.cn/Wu2UP)"/>
          <p:cNvSpPr>
            <a:spLocks noEditPoints="1"/>
          </p:cNvSpPr>
          <p:nvPr/>
        </p:nvSpPr>
        <p:spPr bwMode="auto">
          <a:xfrm>
            <a:off x="7369175" y="4746625"/>
            <a:ext cx="301625" cy="255588"/>
          </a:xfrm>
          <a:custGeom>
            <a:avLst/>
            <a:gdLst>
              <a:gd name="T0" fmla="*/ 2147483647 w 45"/>
              <a:gd name="T1" fmla="*/ 2147483647 h 38"/>
              <a:gd name="T2" fmla="*/ 2147483647 w 45"/>
              <a:gd name="T3" fmla="*/ 2147483647 h 38"/>
              <a:gd name="T4" fmla="*/ 2147483647 w 45"/>
              <a:gd name="T5" fmla="*/ 2147483647 h 38"/>
              <a:gd name="T6" fmla="*/ 2147483647 w 45"/>
              <a:gd name="T7" fmla="*/ 2147483647 h 38"/>
              <a:gd name="T8" fmla="*/ 2147483647 w 45"/>
              <a:gd name="T9" fmla="*/ 2147483647 h 38"/>
              <a:gd name="T10" fmla="*/ 2147483647 w 45"/>
              <a:gd name="T11" fmla="*/ 2147483647 h 38"/>
              <a:gd name="T12" fmla="*/ 2147483647 w 45"/>
              <a:gd name="T13" fmla="*/ 2147483647 h 38"/>
              <a:gd name="T14" fmla="*/ 2147483647 w 45"/>
              <a:gd name="T15" fmla="*/ 2147483647 h 38"/>
              <a:gd name="T16" fmla="*/ 2147483647 w 45"/>
              <a:gd name="T17" fmla="*/ 2147483647 h 38"/>
              <a:gd name="T18" fmla="*/ 2147483647 w 45"/>
              <a:gd name="T19" fmla="*/ 2147483647 h 38"/>
              <a:gd name="T20" fmla="*/ 2147483647 w 45"/>
              <a:gd name="T21" fmla="*/ 2147483647 h 38"/>
              <a:gd name="T22" fmla="*/ 2147483647 w 45"/>
              <a:gd name="T23" fmla="*/ 2147483647 h 38"/>
              <a:gd name="T24" fmla="*/ 2147483647 w 45"/>
              <a:gd name="T25" fmla="*/ 2147483647 h 38"/>
              <a:gd name="T26" fmla="*/ 0 w 45"/>
              <a:gd name="T27" fmla="*/ 2147483647 h 38"/>
              <a:gd name="T28" fmla="*/ 2147483647 w 45"/>
              <a:gd name="T29" fmla="*/ 0 h 38"/>
              <a:gd name="T30" fmla="*/ 2147483647 w 45"/>
              <a:gd name="T31" fmla="*/ 0 h 38"/>
              <a:gd name="T32" fmla="*/ 2147483647 w 45"/>
              <a:gd name="T33" fmla="*/ 2147483647 h 38"/>
              <a:gd name="T34" fmla="*/ 2147483647 w 45"/>
              <a:gd name="T35" fmla="*/ 2147483647 h 38"/>
              <a:gd name="T36" fmla="*/ 2147483647 w 45"/>
              <a:gd name="T37" fmla="*/ 2147483647 h 38"/>
              <a:gd name="T38" fmla="*/ 2147483647 w 45"/>
              <a:gd name="T39" fmla="*/ 2147483647 h 38"/>
              <a:gd name="T40" fmla="*/ 2147483647 w 45"/>
              <a:gd name="T41" fmla="*/ 2147483647 h 38"/>
              <a:gd name="T42" fmla="*/ 2147483647 w 45"/>
              <a:gd name="T43" fmla="*/ 2147483647 h 38"/>
              <a:gd name="T44" fmla="*/ 2147483647 w 45"/>
              <a:gd name="T45" fmla="*/ 2147483647 h 38"/>
              <a:gd name="T46" fmla="*/ 2147483647 w 45"/>
              <a:gd name="T47" fmla="*/ 2147483647 h 38"/>
              <a:gd name="T48" fmla="*/ 2147483647 w 45"/>
              <a:gd name="T49" fmla="*/ 2147483647 h 38"/>
              <a:gd name="T50" fmla="*/ 2147483647 w 45"/>
              <a:gd name="T51" fmla="*/ 2147483647 h 38"/>
              <a:gd name="T52" fmla="*/ 2147483647 w 45"/>
              <a:gd name="T53" fmla="*/ 2147483647 h 38"/>
              <a:gd name="T54" fmla="*/ 2147483647 w 45"/>
              <a:gd name="T55" fmla="*/ 2147483647 h 38"/>
              <a:gd name="T56" fmla="*/ 2147483647 w 45"/>
              <a:gd name="T57" fmla="*/ 2147483647 h 38"/>
              <a:gd name="T58" fmla="*/ 2147483647 w 45"/>
              <a:gd name="T59" fmla="*/ 2147483647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
              <a:gd name="T91" fmla="*/ 0 h 38"/>
              <a:gd name="T92" fmla="*/ 45 w 45"/>
              <a:gd name="T93" fmla="*/ 38 h 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 h="38">
                <a:moveTo>
                  <a:pt x="45" y="19"/>
                </a:moveTo>
                <a:cubicBezTo>
                  <a:pt x="45" y="20"/>
                  <a:pt x="44" y="20"/>
                  <a:pt x="43" y="20"/>
                </a:cubicBezTo>
                <a:cubicBezTo>
                  <a:pt x="15" y="24"/>
                  <a:pt x="15" y="24"/>
                  <a:pt x="15" y="24"/>
                </a:cubicBezTo>
                <a:cubicBezTo>
                  <a:pt x="15" y="24"/>
                  <a:pt x="15" y="25"/>
                  <a:pt x="15" y="26"/>
                </a:cubicBezTo>
                <a:cubicBezTo>
                  <a:pt x="15" y="26"/>
                  <a:pt x="15" y="27"/>
                  <a:pt x="15" y="27"/>
                </a:cubicBezTo>
                <a:cubicBezTo>
                  <a:pt x="39" y="27"/>
                  <a:pt x="39" y="27"/>
                  <a:pt x="39" y="27"/>
                </a:cubicBezTo>
                <a:cubicBezTo>
                  <a:pt x="40" y="27"/>
                  <a:pt x="41" y="28"/>
                  <a:pt x="41" y="29"/>
                </a:cubicBezTo>
                <a:cubicBezTo>
                  <a:pt x="41" y="30"/>
                  <a:pt x="40" y="31"/>
                  <a:pt x="39" y="31"/>
                </a:cubicBezTo>
                <a:cubicBezTo>
                  <a:pt x="12" y="31"/>
                  <a:pt x="12" y="31"/>
                  <a:pt x="12" y="31"/>
                </a:cubicBezTo>
                <a:cubicBezTo>
                  <a:pt x="11" y="31"/>
                  <a:pt x="10" y="30"/>
                  <a:pt x="10" y="29"/>
                </a:cubicBezTo>
                <a:cubicBezTo>
                  <a:pt x="10" y="28"/>
                  <a:pt x="12" y="26"/>
                  <a:pt x="12" y="25"/>
                </a:cubicBezTo>
                <a:cubicBezTo>
                  <a:pt x="7" y="3"/>
                  <a:pt x="7" y="3"/>
                  <a:pt x="7" y="3"/>
                </a:cubicBezTo>
                <a:cubicBezTo>
                  <a:pt x="2" y="3"/>
                  <a:pt x="2" y="3"/>
                  <a:pt x="2" y="3"/>
                </a:cubicBezTo>
                <a:cubicBezTo>
                  <a:pt x="1" y="3"/>
                  <a:pt x="0" y="3"/>
                  <a:pt x="0" y="2"/>
                </a:cubicBezTo>
                <a:cubicBezTo>
                  <a:pt x="0" y="1"/>
                  <a:pt x="1" y="0"/>
                  <a:pt x="2" y="0"/>
                </a:cubicBezTo>
                <a:cubicBezTo>
                  <a:pt x="9" y="0"/>
                  <a:pt x="9" y="0"/>
                  <a:pt x="9" y="0"/>
                </a:cubicBezTo>
                <a:cubicBezTo>
                  <a:pt x="10" y="0"/>
                  <a:pt x="10" y="2"/>
                  <a:pt x="11" y="3"/>
                </a:cubicBezTo>
                <a:cubicBezTo>
                  <a:pt x="43" y="3"/>
                  <a:pt x="43" y="3"/>
                  <a:pt x="43" y="3"/>
                </a:cubicBezTo>
                <a:cubicBezTo>
                  <a:pt x="44" y="3"/>
                  <a:pt x="45" y="4"/>
                  <a:pt x="45" y="5"/>
                </a:cubicBezTo>
                <a:lnTo>
                  <a:pt x="45" y="19"/>
                </a:lnTo>
                <a:close/>
                <a:moveTo>
                  <a:pt x="14" y="38"/>
                </a:moveTo>
                <a:cubicBezTo>
                  <a:pt x="12" y="38"/>
                  <a:pt x="10" y="36"/>
                  <a:pt x="10" y="34"/>
                </a:cubicBezTo>
                <a:cubicBezTo>
                  <a:pt x="10" y="32"/>
                  <a:pt x="12" y="31"/>
                  <a:pt x="14" y="31"/>
                </a:cubicBezTo>
                <a:cubicBezTo>
                  <a:pt x="16" y="31"/>
                  <a:pt x="17" y="32"/>
                  <a:pt x="17" y="34"/>
                </a:cubicBezTo>
                <a:cubicBezTo>
                  <a:pt x="17" y="36"/>
                  <a:pt x="16" y="38"/>
                  <a:pt x="14" y="38"/>
                </a:cubicBezTo>
                <a:close/>
                <a:moveTo>
                  <a:pt x="38" y="38"/>
                </a:moveTo>
                <a:cubicBezTo>
                  <a:pt x="36" y="38"/>
                  <a:pt x="34" y="36"/>
                  <a:pt x="34" y="34"/>
                </a:cubicBezTo>
                <a:cubicBezTo>
                  <a:pt x="34" y="32"/>
                  <a:pt x="36" y="31"/>
                  <a:pt x="38" y="31"/>
                </a:cubicBezTo>
                <a:cubicBezTo>
                  <a:pt x="40" y="31"/>
                  <a:pt x="41" y="32"/>
                  <a:pt x="41" y="34"/>
                </a:cubicBezTo>
                <a:cubicBezTo>
                  <a:pt x="41" y="36"/>
                  <a:pt x="40"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4" name="稻壳儿小白白(http://dwz.cn/Wu2UP)"/>
          <p:cNvSpPr>
            <a:spLocks noEditPoints="1"/>
          </p:cNvSpPr>
          <p:nvPr/>
        </p:nvSpPr>
        <p:spPr bwMode="auto">
          <a:xfrm>
            <a:off x="7380288" y="5243513"/>
            <a:ext cx="276225" cy="228600"/>
          </a:xfrm>
          <a:custGeom>
            <a:avLst/>
            <a:gdLst>
              <a:gd name="T0" fmla="*/ 2147483647 w 41"/>
              <a:gd name="T1" fmla="*/ 2147483647 h 34"/>
              <a:gd name="T2" fmla="*/ 2147483647 w 41"/>
              <a:gd name="T3" fmla="*/ 2147483647 h 34"/>
              <a:gd name="T4" fmla="*/ 2147483647 w 41"/>
              <a:gd name="T5" fmla="*/ 2147483647 h 34"/>
              <a:gd name="T6" fmla="*/ 2147483647 w 41"/>
              <a:gd name="T7" fmla="*/ 2147483647 h 34"/>
              <a:gd name="T8" fmla="*/ 2147483647 w 41"/>
              <a:gd name="T9" fmla="*/ 2147483647 h 34"/>
              <a:gd name="T10" fmla="*/ 2147483647 w 41"/>
              <a:gd name="T11" fmla="*/ 2147483647 h 34"/>
              <a:gd name="T12" fmla="*/ 0 w 41"/>
              <a:gd name="T13" fmla="*/ 2147483647 h 34"/>
              <a:gd name="T14" fmla="*/ 0 w 41"/>
              <a:gd name="T15" fmla="*/ 2147483647 h 34"/>
              <a:gd name="T16" fmla="*/ 2147483647 w 41"/>
              <a:gd name="T17" fmla="*/ 2147483647 h 34"/>
              <a:gd name="T18" fmla="*/ 2147483647 w 41"/>
              <a:gd name="T19" fmla="*/ 2147483647 h 34"/>
              <a:gd name="T20" fmla="*/ 2147483647 w 41"/>
              <a:gd name="T21" fmla="*/ 2147483647 h 34"/>
              <a:gd name="T22" fmla="*/ 2147483647 w 41"/>
              <a:gd name="T23" fmla="*/ 0 h 34"/>
              <a:gd name="T24" fmla="*/ 2147483647 w 41"/>
              <a:gd name="T25" fmla="*/ 2147483647 h 34"/>
              <a:gd name="T26" fmla="*/ 2147483647 w 41"/>
              <a:gd name="T27" fmla="*/ 2147483647 h 34"/>
              <a:gd name="T28" fmla="*/ 2147483647 w 41"/>
              <a:gd name="T29" fmla="*/ 2147483647 h 34"/>
              <a:gd name="T30" fmla="*/ 2147483647 w 41"/>
              <a:gd name="T31" fmla="*/ 2147483647 h 34"/>
              <a:gd name="T32" fmla="*/ 2147483647 w 41"/>
              <a:gd name="T33" fmla="*/ 2147483647 h 34"/>
              <a:gd name="T34" fmla="*/ 2147483647 w 41"/>
              <a:gd name="T35" fmla="*/ 2147483647 h 34"/>
              <a:gd name="T36" fmla="*/ 2147483647 w 41"/>
              <a:gd name="T37" fmla="*/ 2147483647 h 34"/>
              <a:gd name="T38" fmla="*/ 2147483647 w 41"/>
              <a:gd name="T39" fmla="*/ 2147483647 h 34"/>
              <a:gd name="T40" fmla="*/ 2147483647 w 41"/>
              <a:gd name="T41" fmla="*/ 2147483647 h 34"/>
              <a:gd name="T42" fmla="*/ 2147483647 w 41"/>
              <a:gd name="T43" fmla="*/ 2147483647 h 34"/>
              <a:gd name="T44" fmla="*/ 2147483647 w 41"/>
              <a:gd name="T45" fmla="*/ 2147483647 h 34"/>
              <a:gd name="T46" fmla="*/ 2147483647 w 41"/>
              <a:gd name="T47" fmla="*/ 2147483647 h 34"/>
              <a:gd name="T48" fmla="*/ 2147483647 w 41"/>
              <a:gd name="T49" fmla="*/ 2147483647 h 34"/>
              <a:gd name="T50" fmla="*/ 2147483647 w 41"/>
              <a:gd name="T51" fmla="*/ 2147483647 h 34"/>
              <a:gd name="T52" fmla="*/ 2147483647 w 41"/>
              <a:gd name="T53" fmla="*/ 2147483647 h 34"/>
              <a:gd name="T54" fmla="*/ 2147483647 w 41"/>
              <a:gd name="T55" fmla="*/ 0 h 34"/>
              <a:gd name="T56" fmla="*/ 2147483647 w 41"/>
              <a:gd name="T57" fmla="*/ 0 h 34"/>
              <a:gd name="T58" fmla="*/ 2147483647 w 41"/>
              <a:gd name="T59" fmla="*/ 2147483647 h 34"/>
              <a:gd name="T60" fmla="*/ 2147483647 w 41"/>
              <a:gd name="T61" fmla="*/ 2147483647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34"/>
              <a:gd name="T95" fmla="*/ 41 w 41"/>
              <a:gd name="T96" fmla="*/ 34 h 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34">
                <a:moveTo>
                  <a:pt x="31" y="18"/>
                </a:moveTo>
                <a:cubicBezTo>
                  <a:pt x="16" y="32"/>
                  <a:pt x="16" y="32"/>
                  <a:pt x="16" y="32"/>
                </a:cubicBezTo>
                <a:cubicBezTo>
                  <a:pt x="16" y="33"/>
                  <a:pt x="16" y="33"/>
                  <a:pt x="15" y="33"/>
                </a:cubicBezTo>
                <a:cubicBezTo>
                  <a:pt x="14" y="33"/>
                  <a:pt x="13" y="32"/>
                  <a:pt x="13" y="31"/>
                </a:cubicBezTo>
                <a:cubicBezTo>
                  <a:pt x="13" y="24"/>
                  <a:pt x="13" y="24"/>
                  <a:pt x="13" y="24"/>
                </a:cubicBezTo>
                <a:cubicBezTo>
                  <a:pt x="1" y="24"/>
                  <a:pt x="1" y="24"/>
                  <a:pt x="1" y="24"/>
                </a:cubicBezTo>
                <a:cubicBezTo>
                  <a:pt x="1" y="24"/>
                  <a:pt x="0" y="23"/>
                  <a:pt x="0" y="22"/>
                </a:cubicBezTo>
                <a:cubicBezTo>
                  <a:pt x="0" y="12"/>
                  <a:pt x="0" y="12"/>
                  <a:pt x="0" y="12"/>
                </a:cubicBezTo>
                <a:cubicBezTo>
                  <a:pt x="0" y="11"/>
                  <a:pt x="1" y="10"/>
                  <a:pt x="1" y="10"/>
                </a:cubicBezTo>
                <a:cubicBezTo>
                  <a:pt x="13" y="10"/>
                  <a:pt x="13" y="10"/>
                  <a:pt x="13" y="10"/>
                </a:cubicBezTo>
                <a:cubicBezTo>
                  <a:pt x="13" y="2"/>
                  <a:pt x="13" y="2"/>
                  <a:pt x="13" y="2"/>
                </a:cubicBezTo>
                <a:cubicBezTo>
                  <a:pt x="13" y="1"/>
                  <a:pt x="14" y="0"/>
                  <a:pt x="15" y="0"/>
                </a:cubicBezTo>
                <a:cubicBezTo>
                  <a:pt x="16" y="0"/>
                  <a:pt x="16" y="1"/>
                  <a:pt x="16" y="1"/>
                </a:cubicBezTo>
                <a:cubicBezTo>
                  <a:pt x="31" y="15"/>
                  <a:pt x="31" y="15"/>
                  <a:pt x="31" y="15"/>
                </a:cubicBezTo>
                <a:cubicBezTo>
                  <a:pt x="31" y="16"/>
                  <a:pt x="31" y="16"/>
                  <a:pt x="31" y="17"/>
                </a:cubicBezTo>
                <a:cubicBezTo>
                  <a:pt x="31" y="17"/>
                  <a:pt x="31" y="18"/>
                  <a:pt x="31" y="18"/>
                </a:cubicBezTo>
                <a:close/>
                <a:moveTo>
                  <a:pt x="41" y="26"/>
                </a:moveTo>
                <a:cubicBezTo>
                  <a:pt x="41" y="30"/>
                  <a:pt x="37" y="34"/>
                  <a:pt x="33" y="34"/>
                </a:cubicBezTo>
                <a:cubicBezTo>
                  <a:pt x="25" y="34"/>
                  <a:pt x="25" y="34"/>
                  <a:pt x="25" y="34"/>
                </a:cubicBezTo>
                <a:cubicBezTo>
                  <a:pt x="24" y="34"/>
                  <a:pt x="24" y="33"/>
                  <a:pt x="24" y="33"/>
                </a:cubicBezTo>
                <a:cubicBezTo>
                  <a:pt x="24" y="32"/>
                  <a:pt x="23" y="30"/>
                  <a:pt x="25" y="30"/>
                </a:cubicBezTo>
                <a:cubicBezTo>
                  <a:pt x="33" y="30"/>
                  <a:pt x="33" y="30"/>
                  <a:pt x="33" y="30"/>
                </a:cubicBezTo>
                <a:cubicBezTo>
                  <a:pt x="36" y="30"/>
                  <a:pt x="37" y="28"/>
                  <a:pt x="37" y="26"/>
                </a:cubicBezTo>
                <a:cubicBezTo>
                  <a:pt x="37" y="7"/>
                  <a:pt x="37" y="7"/>
                  <a:pt x="37" y="7"/>
                </a:cubicBezTo>
                <a:cubicBezTo>
                  <a:pt x="37" y="5"/>
                  <a:pt x="36" y="3"/>
                  <a:pt x="33" y="3"/>
                </a:cubicBezTo>
                <a:cubicBezTo>
                  <a:pt x="25" y="3"/>
                  <a:pt x="25" y="3"/>
                  <a:pt x="25" y="3"/>
                </a:cubicBezTo>
                <a:cubicBezTo>
                  <a:pt x="25" y="3"/>
                  <a:pt x="24" y="3"/>
                  <a:pt x="24" y="2"/>
                </a:cubicBezTo>
                <a:cubicBezTo>
                  <a:pt x="24" y="1"/>
                  <a:pt x="23" y="0"/>
                  <a:pt x="25" y="0"/>
                </a:cubicBezTo>
                <a:cubicBezTo>
                  <a:pt x="33" y="0"/>
                  <a:pt x="33" y="0"/>
                  <a:pt x="33" y="0"/>
                </a:cubicBezTo>
                <a:cubicBezTo>
                  <a:pt x="37" y="0"/>
                  <a:pt x="41" y="3"/>
                  <a:pt x="41" y="7"/>
                </a:cubicBezTo>
                <a:lnTo>
                  <a:pt x="41" y="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5" name="稻壳儿小白白(http://dwz.cn/Wu2UP)"/>
          <p:cNvSpPr>
            <a:spLocks noEditPoints="1"/>
          </p:cNvSpPr>
          <p:nvPr/>
        </p:nvSpPr>
        <p:spPr bwMode="auto">
          <a:xfrm>
            <a:off x="8201025" y="1244600"/>
            <a:ext cx="314325" cy="323850"/>
          </a:xfrm>
          <a:custGeom>
            <a:avLst/>
            <a:gdLst>
              <a:gd name="T0" fmla="*/ 2147483647 w 47"/>
              <a:gd name="T1" fmla="*/ 2147483647 h 48"/>
              <a:gd name="T2" fmla="*/ 2147483647 w 47"/>
              <a:gd name="T3" fmla="*/ 2147483647 h 48"/>
              <a:gd name="T4" fmla="*/ 2147483647 w 47"/>
              <a:gd name="T5" fmla="*/ 2147483647 h 48"/>
              <a:gd name="T6" fmla="*/ 2147483647 w 47"/>
              <a:gd name="T7" fmla="*/ 2147483647 h 48"/>
              <a:gd name="T8" fmla="*/ 0 w 47"/>
              <a:gd name="T9" fmla="*/ 2147483647 h 48"/>
              <a:gd name="T10" fmla="*/ 0 w 47"/>
              <a:gd name="T11" fmla="*/ 2147483647 h 48"/>
              <a:gd name="T12" fmla="*/ 2147483647 w 47"/>
              <a:gd name="T13" fmla="*/ 2147483647 h 48"/>
              <a:gd name="T14" fmla="*/ 2147483647 w 47"/>
              <a:gd name="T15" fmla="*/ 2147483647 h 48"/>
              <a:gd name="T16" fmla="*/ 2147483647 w 47"/>
              <a:gd name="T17" fmla="*/ 2147483647 h 48"/>
              <a:gd name="T18" fmla="*/ 2147483647 w 47"/>
              <a:gd name="T19" fmla="*/ 0 h 48"/>
              <a:gd name="T20" fmla="*/ 2147483647 w 47"/>
              <a:gd name="T21" fmla="*/ 0 h 48"/>
              <a:gd name="T22" fmla="*/ 2147483647 w 47"/>
              <a:gd name="T23" fmla="*/ 2147483647 h 48"/>
              <a:gd name="T24" fmla="*/ 2147483647 w 47"/>
              <a:gd name="T25" fmla="*/ 2147483647 h 48"/>
              <a:gd name="T26" fmla="*/ 2147483647 w 47"/>
              <a:gd name="T27" fmla="*/ 2147483647 h 48"/>
              <a:gd name="T28" fmla="*/ 2147483647 w 47"/>
              <a:gd name="T29" fmla="*/ 2147483647 h 48"/>
              <a:gd name="T30" fmla="*/ 2147483647 w 47"/>
              <a:gd name="T31" fmla="*/ 2147483647 h 48"/>
              <a:gd name="T32" fmla="*/ 2147483647 w 47"/>
              <a:gd name="T33" fmla="*/ 2147483647 h 48"/>
              <a:gd name="T34" fmla="*/ 2147483647 w 47"/>
              <a:gd name="T35" fmla="*/ 2147483647 h 48"/>
              <a:gd name="T36" fmla="*/ 2147483647 w 47"/>
              <a:gd name="T37" fmla="*/ 2147483647 h 48"/>
              <a:gd name="T38" fmla="*/ 2147483647 w 47"/>
              <a:gd name="T39" fmla="*/ 2147483647 h 48"/>
              <a:gd name="T40" fmla="*/ 2147483647 w 47"/>
              <a:gd name="T41" fmla="*/ 2147483647 h 48"/>
              <a:gd name="T42" fmla="*/ 2147483647 w 47"/>
              <a:gd name="T43" fmla="*/ 0 h 48"/>
              <a:gd name="T44" fmla="*/ 2147483647 w 47"/>
              <a:gd name="T45" fmla="*/ 0 h 48"/>
              <a:gd name="T46" fmla="*/ 2147483647 w 47"/>
              <a:gd name="T47" fmla="*/ 2147483647 h 48"/>
              <a:gd name="T48" fmla="*/ 2147483647 w 47"/>
              <a:gd name="T49" fmla="*/ 2147483647 h 48"/>
              <a:gd name="T50" fmla="*/ 2147483647 w 47"/>
              <a:gd name="T51" fmla="*/ 2147483647 h 48"/>
              <a:gd name="T52" fmla="*/ 2147483647 w 47"/>
              <a:gd name="T53" fmla="*/ 2147483647 h 48"/>
              <a:gd name="T54" fmla="*/ 2147483647 w 47"/>
              <a:gd name="T55" fmla="*/ 2147483647 h 48"/>
              <a:gd name="T56" fmla="*/ 2147483647 w 47"/>
              <a:gd name="T57" fmla="*/ 2147483647 h 48"/>
              <a:gd name="T58" fmla="*/ 2147483647 w 47"/>
              <a:gd name="T59" fmla="*/ 2147483647 h 48"/>
              <a:gd name="T60" fmla="*/ 2147483647 w 47"/>
              <a:gd name="T61" fmla="*/ 2147483647 h 48"/>
              <a:gd name="T62" fmla="*/ 2147483647 w 47"/>
              <a:gd name="T63" fmla="*/ 2147483647 h 48"/>
              <a:gd name="T64" fmla="*/ 2147483647 w 47"/>
              <a:gd name="T65" fmla="*/ 2147483647 h 48"/>
              <a:gd name="T66" fmla="*/ 2147483647 w 47"/>
              <a:gd name="T67" fmla="*/ 2147483647 h 48"/>
              <a:gd name="T68" fmla="*/ 2147483647 w 47"/>
              <a:gd name="T69" fmla="*/ 2147483647 h 48"/>
              <a:gd name="T70" fmla="*/ 2147483647 w 47"/>
              <a:gd name="T71" fmla="*/ 2147483647 h 48"/>
              <a:gd name="T72" fmla="*/ 2147483647 w 47"/>
              <a:gd name="T73" fmla="*/ 2147483647 h 48"/>
              <a:gd name="T74" fmla="*/ 2147483647 w 47"/>
              <a:gd name="T75" fmla="*/ 2147483647 h 48"/>
              <a:gd name="T76" fmla="*/ 2147483647 w 47"/>
              <a:gd name="T77" fmla="*/ 2147483647 h 48"/>
              <a:gd name="T78" fmla="*/ 2147483647 w 47"/>
              <a:gd name="T79" fmla="*/ 2147483647 h 48"/>
              <a:gd name="T80" fmla="*/ 2147483647 w 47"/>
              <a:gd name="T81" fmla="*/ 2147483647 h 48"/>
              <a:gd name="T82" fmla="*/ 2147483647 w 47"/>
              <a:gd name="T83" fmla="*/ 2147483647 h 48"/>
              <a:gd name="T84" fmla="*/ 2147483647 w 47"/>
              <a:gd name="T85" fmla="*/ 2147483647 h 48"/>
              <a:gd name="T86" fmla="*/ 2147483647 w 47"/>
              <a:gd name="T87" fmla="*/ 2147483647 h 48"/>
              <a:gd name="T88" fmla="*/ 2147483647 w 47"/>
              <a:gd name="T89" fmla="*/ 2147483647 h 48"/>
              <a:gd name="T90" fmla="*/ 2147483647 w 47"/>
              <a:gd name="T91" fmla="*/ 2147483647 h 48"/>
              <a:gd name="T92" fmla="*/ 2147483647 w 47"/>
              <a:gd name="T93" fmla="*/ 2147483647 h 48"/>
              <a:gd name="T94" fmla="*/ 2147483647 w 47"/>
              <a:gd name="T95" fmla="*/ 2147483647 h 48"/>
              <a:gd name="T96" fmla="*/ 2147483647 w 47"/>
              <a:gd name="T97" fmla="*/ 2147483647 h 48"/>
              <a:gd name="T98" fmla="*/ 2147483647 w 47"/>
              <a:gd name="T99" fmla="*/ 2147483647 h 48"/>
              <a:gd name="T100" fmla="*/ 2147483647 w 47"/>
              <a:gd name="T101" fmla="*/ 2147483647 h 48"/>
              <a:gd name="T102" fmla="*/ 2147483647 w 47"/>
              <a:gd name="T103" fmla="*/ 2147483647 h 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
              <a:gd name="T157" fmla="*/ 0 h 48"/>
              <a:gd name="T158" fmla="*/ 47 w 47"/>
              <a:gd name="T159" fmla="*/ 48 h 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 h="48">
                <a:moveTo>
                  <a:pt x="18" y="39"/>
                </a:moveTo>
                <a:cubicBezTo>
                  <a:pt x="10" y="48"/>
                  <a:pt x="10" y="48"/>
                  <a:pt x="10" y="48"/>
                </a:cubicBezTo>
                <a:cubicBezTo>
                  <a:pt x="10" y="48"/>
                  <a:pt x="9" y="48"/>
                  <a:pt x="9" y="48"/>
                </a:cubicBezTo>
                <a:cubicBezTo>
                  <a:pt x="9" y="48"/>
                  <a:pt x="9" y="48"/>
                  <a:pt x="9" y="48"/>
                </a:cubicBezTo>
                <a:cubicBezTo>
                  <a:pt x="0" y="39"/>
                  <a:pt x="0" y="39"/>
                  <a:pt x="0" y="39"/>
                </a:cubicBezTo>
                <a:cubicBezTo>
                  <a:pt x="0" y="39"/>
                  <a:pt x="0" y="38"/>
                  <a:pt x="0" y="38"/>
                </a:cubicBezTo>
                <a:cubicBezTo>
                  <a:pt x="0" y="38"/>
                  <a:pt x="0" y="38"/>
                  <a:pt x="1" y="38"/>
                </a:cubicBezTo>
                <a:cubicBezTo>
                  <a:pt x="6" y="38"/>
                  <a:pt x="6" y="38"/>
                  <a:pt x="6" y="38"/>
                </a:cubicBezTo>
                <a:cubicBezTo>
                  <a:pt x="6" y="1"/>
                  <a:pt x="6" y="1"/>
                  <a:pt x="6" y="1"/>
                </a:cubicBezTo>
                <a:cubicBezTo>
                  <a:pt x="6" y="0"/>
                  <a:pt x="6" y="0"/>
                  <a:pt x="7" y="0"/>
                </a:cubicBezTo>
                <a:cubicBezTo>
                  <a:pt x="12" y="0"/>
                  <a:pt x="12" y="0"/>
                  <a:pt x="12" y="0"/>
                </a:cubicBezTo>
                <a:cubicBezTo>
                  <a:pt x="12" y="0"/>
                  <a:pt x="13" y="0"/>
                  <a:pt x="13" y="1"/>
                </a:cubicBezTo>
                <a:cubicBezTo>
                  <a:pt x="13" y="38"/>
                  <a:pt x="13" y="38"/>
                  <a:pt x="13" y="38"/>
                </a:cubicBezTo>
                <a:cubicBezTo>
                  <a:pt x="18" y="38"/>
                  <a:pt x="18" y="38"/>
                  <a:pt x="18" y="38"/>
                </a:cubicBezTo>
                <a:cubicBezTo>
                  <a:pt x="18" y="38"/>
                  <a:pt x="19" y="38"/>
                  <a:pt x="19" y="38"/>
                </a:cubicBezTo>
                <a:cubicBezTo>
                  <a:pt x="19" y="39"/>
                  <a:pt x="18" y="39"/>
                  <a:pt x="18" y="39"/>
                </a:cubicBezTo>
                <a:close/>
                <a:moveTo>
                  <a:pt x="31" y="6"/>
                </a:moveTo>
                <a:cubicBezTo>
                  <a:pt x="31" y="6"/>
                  <a:pt x="31" y="7"/>
                  <a:pt x="31" y="7"/>
                </a:cubicBezTo>
                <a:cubicBezTo>
                  <a:pt x="24" y="7"/>
                  <a:pt x="24" y="7"/>
                  <a:pt x="24" y="7"/>
                </a:cubicBezTo>
                <a:cubicBezTo>
                  <a:pt x="23" y="7"/>
                  <a:pt x="23" y="6"/>
                  <a:pt x="23" y="6"/>
                </a:cubicBezTo>
                <a:cubicBezTo>
                  <a:pt x="23" y="1"/>
                  <a:pt x="23" y="1"/>
                  <a:pt x="23" y="1"/>
                </a:cubicBezTo>
                <a:cubicBezTo>
                  <a:pt x="23" y="0"/>
                  <a:pt x="23" y="0"/>
                  <a:pt x="24" y="0"/>
                </a:cubicBezTo>
                <a:cubicBezTo>
                  <a:pt x="31" y="0"/>
                  <a:pt x="31" y="0"/>
                  <a:pt x="31" y="0"/>
                </a:cubicBezTo>
                <a:cubicBezTo>
                  <a:pt x="31" y="0"/>
                  <a:pt x="31" y="0"/>
                  <a:pt x="31" y="1"/>
                </a:cubicBezTo>
                <a:lnTo>
                  <a:pt x="31" y="6"/>
                </a:lnTo>
                <a:close/>
                <a:moveTo>
                  <a:pt x="37" y="20"/>
                </a:moveTo>
                <a:cubicBezTo>
                  <a:pt x="37" y="20"/>
                  <a:pt x="36" y="20"/>
                  <a:pt x="36" y="20"/>
                </a:cubicBezTo>
                <a:cubicBezTo>
                  <a:pt x="24" y="20"/>
                  <a:pt x="24" y="20"/>
                  <a:pt x="24" y="20"/>
                </a:cubicBezTo>
                <a:cubicBezTo>
                  <a:pt x="23" y="20"/>
                  <a:pt x="23" y="20"/>
                  <a:pt x="23" y="20"/>
                </a:cubicBezTo>
                <a:cubicBezTo>
                  <a:pt x="23" y="14"/>
                  <a:pt x="23" y="14"/>
                  <a:pt x="23" y="14"/>
                </a:cubicBezTo>
                <a:cubicBezTo>
                  <a:pt x="23" y="14"/>
                  <a:pt x="23" y="14"/>
                  <a:pt x="24" y="14"/>
                </a:cubicBezTo>
                <a:cubicBezTo>
                  <a:pt x="36" y="14"/>
                  <a:pt x="36" y="14"/>
                  <a:pt x="36" y="14"/>
                </a:cubicBezTo>
                <a:cubicBezTo>
                  <a:pt x="36" y="14"/>
                  <a:pt x="37" y="14"/>
                  <a:pt x="37" y="14"/>
                </a:cubicBezTo>
                <a:lnTo>
                  <a:pt x="37" y="20"/>
                </a:lnTo>
                <a:close/>
                <a:moveTo>
                  <a:pt x="42" y="33"/>
                </a:moveTo>
                <a:cubicBezTo>
                  <a:pt x="42" y="34"/>
                  <a:pt x="41" y="34"/>
                  <a:pt x="41" y="34"/>
                </a:cubicBezTo>
                <a:cubicBezTo>
                  <a:pt x="24" y="34"/>
                  <a:pt x="24" y="34"/>
                  <a:pt x="24" y="34"/>
                </a:cubicBezTo>
                <a:cubicBezTo>
                  <a:pt x="23" y="34"/>
                  <a:pt x="23" y="34"/>
                  <a:pt x="23" y="33"/>
                </a:cubicBezTo>
                <a:cubicBezTo>
                  <a:pt x="23" y="28"/>
                  <a:pt x="23" y="28"/>
                  <a:pt x="23" y="28"/>
                </a:cubicBezTo>
                <a:cubicBezTo>
                  <a:pt x="23" y="28"/>
                  <a:pt x="23" y="27"/>
                  <a:pt x="24" y="27"/>
                </a:cubicBezTo>
                <a:cubicBezTo>
                  <a:pt x="41" y="27"/>
                  <a:pt x="41" y="27"/>
                  <a:pt x="41" y="27"/>
                </a:cubicBezTo>
                <a:cubicBezTo>
                  <a:pt x="41" y="27"/>
                  <a:pt x="42" y="28"/>
                  <a:pt x="42" y="28"/>
                </a:cubicBezTo>
                <a:lnTo>
                  <a:pt x="42" y="33"/>
                </a:lnTo>
                <a:close/>
                <a:moveTo>
                  <a:pt x="47" y="47"/>
                </a:moveTo>
                <a:cubicBezTo>
                  <a:pt x="47" y="47"/>
                  <a:pt x="46" y="48"/>
                  <a:pt x="46" y="48"/>
                </a:cubicBezTo>
                <a:cubicBezTo>
                  <a:pt x="24" y="48"/>
                  <a:pt x="24" y="48"/>
                  <a:pt x="24" y="48"/>
                </a:cubicBezTo>
                <a:cubicBezTo>
                  <a:pt x="23" y="48"/>
                  <a:pt x="23" y="47"/>
                  <a:pt x="23" y="47"/>
                </a:cubicBezTo>
                <a:cubicBezTo>
                  <a:pt x="23" y="42"/>
                  <a:pt x="23" y="42"/>
                  <a:pt x="23" y="42"/>
                </a:cubicBezTo>
                <a:cubicBezTo>
                  <a:pt x="23" y="41"/>
                  <a:pt x="23" y="41"/>
                  <a:pt x="24" y="41"/>
                </a:cubicBezTo>
                <a:cubicBezTo>
                  <a:pt x="46" y="41"/>
                  <a:pt x="46" y="41"/>
                  <a:pt x="46" y="41"/>
                </a:cubicBezTo>
                <a:cubicBezTo>
                  <a:pt x="46" y="41"/>
                  <a:pt x="47" y="41"/>
                  <a:pt x="47" y="42"/>
                </a:cubicBezTo>
                <a:lnTo>
                  <a:pt x="47"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6" name="稻壳儿小白白(http://dwz.cn/Wu2UP)"/>
          <p:cNvSpPr>
            <a:spLocks noEditPoints="1"/>
          </p:cNvSpPr>
          <p:nvPr/>
        </p:nvSpPr>
        <p:spPr bwMode="auto">
          <a:xfrm>
            <a:off x="8201025" y="1735138"/>
            <a:ext cx="314325" cy="323850"/>
          </a:xfrm>
          <a:custGeom>
            <a:avLst/>
            <a:gdLst>
              <a:gd name="T0" fmla="*/ 2147483647 w 47"/>
              <a:gd name="T1" fmla="*/ 2147483647 h 48"/>
              <a:gd name="T2" fmla="*/ 2147483647 w 47"/>
              <a:gd name="T3" fmla="*/ 2147483647 h 48"/>
              <a:gd name="T4" fmla="*/ 2147483647 w 47"/>
              <a:gd name="T5" fmla="*/ 2147483647 h 48"/>
              <a:gd name="T6" fmla="*/ 2147483647 w 47"/>
              <a:gd name="T7" fmla="*/ 2147483647 h 48"/>
              <a:gd name="T8" fmla="*/ 0 w 47"/>
              <a:gd name="T9" fmla="*/ 2147483647 h 48"/>
              <a:gd name="T10" fmla="*/ 0 w 47"/>
              <a:gd name="T11" fmla="*/ 2147483647 h 48"/>
              <a:gd name="T12" fmla="*/ 2147483647 w 47"/>
              <a:gd name="T13" fmla="*/ 2147483647 h 48"/>
              <a:gd name="T14" fmla="*/ 2147483647 w 47"/>
              <a:gd name="T15" fmla="*/ 2147483647 h 48"/>
              <a:gd name="T16" fmla="*/ 2147483647 w 47"/>
              <a:gd name="T17" fmla="*/ 2147483647 h 48"/>
              <a:gd name="T18" fmla="*/ 2147483647 w 47"/>
              <a:gd name="T19" fmla="*/ 0 h 48"/>
              <a:gd name="T20" fmla="*/ 2147483647 w 47"/>
              <a:gd name="T21" fmla="*/ 0 h 48"/>
              <a:gd name="T22" fmla="*/ 2147483647 w 47"/>
              <a:gd name="T23" fmla="*/ 2147483647 h 48"/>
              <a:gd name="T24" fmla="*/ 2147483647 w 47"/>
              <a:gd name="T25" fmla="*/ 2147483647 h 48"/>
              <a:gd name="T26" fmla="*/ 2147483647 w 47"/>
              <a:gd name="T27" fmla="*/ 2147483647 h 48"/>
              <a:gd name="T28" fmla="*/ 2147483647 w 47"/>
              <a:gd name="T29" fmla="*/ 2147483647 h 48"/>
              <a:gd name="T30" fmla="*/ 2147483647 w 47"/>
              <a:gd name="T31" fmla="*/ 2147483647 h 48"/>
              <a:gd name="T32" fmla="*/ 2147483647 w 47"/>
              <a:gd name="T33" fmla="*/ 2147483647 h 48"/>
              <a:gd name="T34" fmla="*/ 2147483647 w 47"/>
              <a:gd name="T35" fmla="*/ 2147483647 h 48"/>
              <a:gd name="T36" fmla="*/ 2147483647 w 47"/>
              <a:gd name="T37" fmla="*/ 2147483647 h 48"/>
              <a:gd name="T38" fmla="*/ 2147483647 w 47"/>
              <a:gd name="T39" fmla="*/ 2147483647 h 48"/>
              <a:gd name="T40" fmla="*/ 2147483647 w 47"/>
              <a:gd name="T41" fmla="*/ 2147483647 h 48"/>
              <a:gd name="T42" fmla="*/ 2147483647 w 47"/>
              <a:gd name="T43" fmla="*/ 0 h 48"/>
              <a:gd name="T44" fmla="*/ 2147483647 w 47"/>
              <a:gd name="T45" fmla="*/ 0 h 48"/>
              <a:gd name="T46" fmla="*/ 2147483647 w 47"/>
              <a:gd name="T47" fmla="*/ 2147483647 h 48"/>
              <a:gd name="T48" fmla="*/ 2147483647 w 47"/>
              <a:gd name="T49" fmla="*/ 2147483647 h 48"/>
              <a:gd name="T50" fmla="*/ 2147483647 w 47"/>
              <a:gd name="T51" fmla="*/ 2147483647 h 48"/>
              <a:gd name="T52" fmla="*/ 2147483647 w 47"/>
              <a:gd name="T53" fmla="*/ 2147483647 h 48"/>
              <a:gd name="T54" fmla="*/ 2147483647 w 47"/>
              <a:gd name="T55" fmla="*/ 2147483647 h 48"/>
              <a:gd name="T56" fmla="*/ 2147483647 w 47"/>
              <a:gd name="T57" fmla="*/ 2147483647 h 48"/>
              <a:gd name="T58" fmla="*/ 2147483647 w 47"/>
              <a:gd name="T59" fmla="*/ 2147483647 h 48"/>
              <a:gd name="T60" fmla="*/ 2147483647 w 47"/>
              <a:gd name="T61" fmla="*/ 2147483647 h 48"/>
              <a:gd name="T62" fmla="*/ 2147483647 w 47"/>
              <a:gd name="T63" fmla="*/ 2147483647 h 48"/>
              <a:gd name="T64" fmla="*/ 2147483647 w 47"/>
              <a:gd name="T65" fmla="*/ 2147483647 h 48"/>
              <a:gd name="T66" fmla="*/ 2147483647 w 47"/>
              <a:gd name="T67" fmla="*/ 2147483647 h 48"/>
              <a:gd name="T68" fmla="*/ 2147483647 w 47"/>
              <a:gd name="T69" fmla="*/ 2147483647 h 48"/>
              <a:gd name="T70" fmla="*/ 2147483647 w 47"/>
              <a:gd name="T71" fmla="*/ 2147483647 h 48"/>
              <a:gd name="T72" fmla="*/ 2147483647 w 47"/>
              <a:gd name="T73" fmla="*/ 2147483647 h 48"/>
              <a:gd name="T74" fmla="*/ 2147483647 w 47"/>
              <a:gd name="T75" fmla="*/ 2147483647 h 48"/>
              <a:gd name="T76" fmla="*/ 2147483647 w 47"/>
              <a:gd name="T77" fmla="*/ 2147483647 h 48"/>
              <a:gd name="T78" fmla="*/ 2147483647 w 47"/>
              <a:gd name="T79" fmla="*/ 2147483647 h 48"/>
              <a:gd name="T80" fmla="*/ 2147483647 w 47"/>
              <a:gd name="T81" fmla="*/ 2147483647 h 48"/>
              <a:gd name="T82" fmla="*/ 2147483647 w 47"/>
              <a:gd name="T83" fmla="*/ 2147483647 h 48"/>
              <a:gd name="T84" fmla="*/ 2147483647 w 47"/>
              <a:gd name="T85" fmla="*/ 2147483647 h 48"/>
              <a:gd name="T86" fmla="*/ 2147483647 w 47"/>
              <a:gd name="T87" fmla="*/ 2147483647 h 48"/>
              <a:gd name="T88" fmla="*/ 2147483647 w 47"/>
              <a:gd name="T89" fmla="*/ 2147483647 h 48"/>
              <a:gd name="T90" fmla="*/ 2147483647 w 47"/>
              <a:gd name="T91" fmla="*/ 2147483647 h 48"/>
              <a:gd name="T92" fmla="*/ 2147483647 w 47"/>
              <a:gd name="T93" fmla="*/ 2147483647 h 48"/>
              <a:gd name="T94" fmla="*/ 2147483647 w 47"/>
              <a:gd name="T95" fmla="*/ 2147483647 h 48"/>
              <a:gd name="T96" fmla="*/ 2147483647 w 47"/>
              <a:gd name="T97" fmla="*/ 2147483647 h 48"/>
              <a:gd name="T98" fmla="*/ 2147483647 w 47"/>
              <a:gd name="T99" fmla="*/ 2147483647 h 48"/>
              <a:gd name="T100" fmla="*/ 2147483647 w 47"/>
              <a:gd name="T101" fmla="*/ 2147483647 h 48"/>
              <a:gd name="T102" fmla="*/ 2147483647 w 47"/>
              <a:gd name="T103" fmla="*/ 2147483647 h 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
              <a:gd name="T157" fmla="*/ 0 h 48"/>
              <a:gd name="T158" fmla="*/ 47 w 47"/>
              <a:gd name="T159" fmla="*/ 48 h 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 h="48">
                <a:moveTo>
                  <a:pt x="18" y="40"/>
                </a:moveTo>
                <a:cubicBezTo>
                  <a:pt x="10" y="48"/>
                  <a:pt x="10" y="48"/>
                  <a:pt x="10" y="48"/>
                </a:cubicBezTo>
                <a:cubicBezTo>
                  <a:pt x="10" y="48"/>
                  <a:pt x="9" y="48"/>
                  <a:pt x="9" y="48"/>
                </a:cubicBezTo>
                <a:cubicBezTo>
                  <a:pt x="9" y="48"/>
                  <a:pt x="9" y="48"/>
                  <a:pt x="9" y="48"/>
                </a:cubicBezTo>
                <a:cubicBezTo>
                  <a:pt x="0" y="40"/>
                  <a:pt x="0" y="40"/>
                  <a:pt x="0" y="40"/>
                </a:cubicBezTo>
                <a:cubicBezTo>
                  <a:pt x="0" y="39"/>
                  <a:pt x="0" y="39"/>
                  <a:pt x="0" y="39"/>
                </a:cubicBezTo>
                <a:cubicBezTo>
                  <a:pt x="0" y="38"/>
                  <a:pt x="0" y="38"/>
                  <a:pt x="1" y="38"/>
                </a:cubicBezTo>
                <a:cubicBezTo>
                  <a:pt x="6" y="38"/>
                  <a:pt x="6" y="38"/>
                  <a:pt x="6" y="38"/>
                </a:cubicBezTo>
                <a:cubicBezTo>
                  <a:pt x="6" y="1"/>
                  <a:pt x="6" y="1"/>
                  <a:pt x="6" y="1"/>
                </a:cubicBezTo>
                <a:cubicBezTo>
                  <a:pt x="6" y="1"/>
                  <a:pt x="6" y="0"/>
                  <a:pt x="7" y="0"/>
                </a:cubicBezTo>
                <a:cubicBezTo>
                  <a:pt x="12" y="0"/>
                  <a:pt x="12" y="0"/>
                  <a:pt x="12" y="0"/>
                </a:cubicBezTo>
                <a:cubicBezTo>
                  <a:pt x="12" y="0"/>
                  <a:pt x="13" y="1"/>
                  <a:pt x="13" y="1"/>
                </a:cubicBezTo>
                <a:cubicBezTo>
                  <a:pt x="13" y="38"/>
                  <a:pt x="13" y="38"/>
                  <a:pt x="13" y="38"/>
                </a:cubicBezTo>
                <a:cubicBezTo>
                  <a:pt x="18" y="38"/>
                  <a:pt x="18" y="38"/>
                  <a:pt x="18" y="38"/>
                </a:cubicBezTo>
                <a:cubicBezTo>
                  <a:pt x="18" y="38"/>
                  <a:pt x="19" y="39"/>
                  <a:pt x="19" y="39"/>
                </a:cubicBezTo>
                <a:cubicBezTo>
                  <a:pt x="19" y="39"/>
                  <a:pt x="18" y="39"/>
                  <a:pt x="18" y="40"/>
                </a:cubicBezTo>
                <a:close/>
                <a:moveTo>
                  <a:pt x="47" y="6"/>
                </a:moveTo>
                <a:cubicBezTo>
                  <a:pt x="47" y="7"/>
                  <a:pt x="46" y="7"/>
                  <a:pt x="46" y="7"/>
                </a:cubicBezTo>
                <a:cubicBezTo>
                  <a:pt x="24" y="7"/>
                  <a:pt x="24" y="7"/>
                  <a:pt x="24" y="7"/>
                </a:cubicBezTo>
                <a:cubicBezTo>
                  <a:pt x="23" y="7"/>
                  <a:pt x="23" y="7"/>
                  <a:pt x="23" y="6"/>
                </a:cubicBezTo>
                <a:cubicBezTo>
                  <a:pt x="23" y="1"/>
                  <a:pt x="23" y="1"/>
                  <a:pt x="23" y="1"/>
                </a:cubicBezTo>
                <a:cubicBezTo>
                  <a:pt x="23" y="1"/>
                  <a:pt x="23" y="0"/>
                  <a:pt x="24" y="0"/>
                </a:cubicBezTo>
                <a:cubicBezTo>
                  <a:pt x="46" y="0"/>
                  <a:pt x="46" y="0"/>
                  <a:pt x="46" y="0"/>
                </a:cubicBezTo>
                <a:cubicBezTo>
                  <a:pt x="46" y="0"/>
                  <a:pt x="47" y="1"/>
                  <a:pt x="47" y="1"/>
                </a:cubicBezTo>
                <a:lnTo>
                  <a:pt x="47" y="6"/>
                </a:lnTo>
                <a:close/>
                <a:moveTo>
                  <a:pt x="42" y="20"/>
                </a:moveTo>
                <a:cubicBezTo>
                  <a:pt x="42" y="21"/>
                  <a:pt x="41" y="21"/>
                  <a:pt x="41" y="21"/>
                </a:cubicBezTo>
                <a:cubicBezTo>
                  <a:pt x="24" y="21"/>
                  <a:pt x="24" y="21"/>
                  <a:pt x="24" y="21"/>
                </a:cubicBezTo>
                <a:cubicBezTo>
                  <a:pt x="23" y="21"/>
                  <a:pt x="23" y="21"/>
                  <a:pt x="23" y="20"/>
                </a:cubicBezTo>
                <a:cubicBezTo>
                  <a:pt x="23" y="15"/>
                  <a:pt x="23" y="15"/>
                  <a:pt x="23" y="15"/>
                </a:cubicBezTo>
                <a:cubicBezTo>
                  <a:pt x="23" y="15"/>
                  <a:pt x="23" y="14"/>
                  <a:pt x="24" y="14"/>
                </a:cubicBezTo>
                <a:cubicBezTo>
                  <a:pt x="41" y="14"/>
                  <a:pt x="41" y="14"/>
                  <a:pt x="41" y="14"/>
                </a:cubicBezTo>
                <a:cubicBezTo>
                  <a:pt x="41" y="14"/>
                  <a:pt x="42" y="15"/>
                  <a:pt x="42" y="15"/>
                </a:cubicBezTo>
                <a:lnTo>
                  <a:pt x="42" y="20"/>
                </a:lnTo>
                <a:close/>
                <a:moveTo>
                  <a:pt x="37" y="34"/>
                </a:moveTo>
                <a:cubicBezTo>
                  <a:pt x="37" y="34"/>
                  <a:pt x="36" y="35"/>
                  <a:pt x="36" y="35"/>
                </a:cubicBezTo>
                <a:cubicBezTo>
                  <a:pt x="24" y="35"/>
                  <a:pt x="24" y="35"/>
                  <a:pt x="24" y="35"/>
                </a:cubicBezTo>
                <a:cubicBezTo>
                  <a:pt x="23" y="35"/>
                  <a:pt x="23" y="34"/>
                  <a:pt x="23" y="34"/>
                </a:cubicBezTo>
                <a:cubicBezTo>
                  <a:pt x="23" y="29"/>
                  <a:pt x="23" y="29"/>
                  <a:pt x="23" y="29"/>
                </a:cubicBezTo>
                <a:cubicBezTo>
                  <a:pt x="23" y="28"/>
                  <a:pt x="23" y="28"/>
                  <a:pt x="24" y="28"/>
                </a:cubicBezTo>
                <a:cubicBezTo>
                  <a:pt x="36" y="28"/>
                  <a:pt x="36" y="28"/>
                  <a:pt x="36" y="28"/>
                </a:cubicBezTo>
                <a:cubicBezTo>
                  <a:pt x="36" y="28"/>
                  <a:pt x="37" y="28"/>
                  <a:pt x="37" y="29"/>
                </a:cubicBezTo>
                <a:lnTo>
                  <a:pt x="37" y="34"/>
                </a:lnTo>
                <a:close/>
                <a:moveTo>
                  <a:pt x="31" y="48"/>
                </a:moveTo>
                <a:cubicBezTo>
                  <a:pt x="31" y="48"/>
                  <a:pt x="31" y="48"/>
                  <a:pt x="31" y="48"/>
                </a:cubicBezTo>
                <a:cubicBezTo>
                  <a:pt x="24" y="48"/>
                  <a:pt x="24" y="48"/>
                  <a:pt x="24" y="48"/>
                </a:cubicBezTo>
                <a:cubicBezTo>
                  <a:pt x="23" y="48"/>
                  <a:pt x="23" y="48"/>
                  <a:pt x="23" y="48"/>
                </a:cubicBezTo>
                <a:cubicBezTo>
                  <a:pt x="23" y="42"/>
                  <a:pt x="23" y="42"/>
                  <a:pt x="23" y="42"/>
                </a:cubicBezTo>
                <a:cubicBezTo>
                  <a:pt x="23" y="42"/>
                  <a:pt x="23" y="42"/>
                  <a:pt x="24" y="42"/>
                </a:cubicBezTo>
                <a:cubicBezTo>
                  <a:pt x="31" y="42"/>
                  <a:pt x="31" y="42"/>
                  <a:pt x="31" y="42"/>
                </a:cubicBezTo>
                <a:cubicBezTo>
                  <a:pt x="31" y="42"/>
                  <a:pt x="31" y="42"/>
                  <a:pt x="31" y="42"/>
                </a:cubicBezTo>
                <a:lnTo>
                  <a:pt x="3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7" name="稻壳儿小白白(http://dwz.cn/Wu2UP)"/>
          <p:cNvSpPr>
            <a:spLocks/>
          </p:cNvSpPr>
          <p:nvPr/>
        </p:nvSpPr>
        <p:spPr bwMode="auto">
          <a:xfrm>
            <a:off x="8259763" y="2157413"/>
            <a:ext cx="187325" cy="107950"/>
          </a:xfrm>
          <a:custGeom>
            <a:avLst/>
            <a:gdLst>
              <a:gd name="T0" fmla="*/ 2147483647 w 28"/>
              <a:gd name="T1" fmla="*/ 2147483647 h 16"/>
              <a:gd name="T2" fmla="*/ 2147483647 w 28"/>
              <a:gd name="T3" fmla="*/ 2147483647 h 16"/>
              <a:gd name="T4" fmla="*/ 0 w 28"/>
              <a:gd name="T5" fmla="*/ 2147483647 h 16"/>
              <a:gd name="T6" fmla="*/ 2147483647 w 28"/>
              <a:gd name="T7" fmla="*/ 2147483647 h 16"/>
              <a:gd name="T8" fmla="*/ 2147483647 w 28"/>
              <a:gd name="T9" fmla="*/ 2147483647 h 16"/>
              <a:gd name="T10" fmla="*/ 2147483647 w 28"/>
              <a:gd name="T11" fmla="*/ 0 h 16"/>
              <a:gd name="T12" fmla="*/ 2147483647 w 28"/>
              <a:gd name="T13" fmla="*/ 2147483647 h 16"/>
              <a:gd name="T14" fmla="*/ 2147483647 w 28"/>
              <a:gd name="T15" fmla="*/ 2147483647 h 16"/>
              <a:gd name="T16" fmla="*/ 2147483647 w 28"/>
              <a:gd name="T17" fmla="*/ 2147483647 h 16"/>
              <a:gd name="T18" fmla="*/ 2147483647 w 28"/>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6"/>
              <a:gd name="T32" fmla="*/ 28 w 28"/>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6">
                <a:moveTo>
                  <a:pt x="26" y="16"/>
                </a:moveTo>
                <a:cubicBezTo>
                  <a:pt x="2" y="16"/>
                  <a:pt x="2" y="16"/>
                  <a:pt x="2" y="16"/>
                </a:cubicBezTo>
                <a:cubicBezTo>
                  <a:pt x="1" y="16"/>
                  <a:pt x="0" y="15"/>
                  <a:pt x="0" y="14"/>
                </a:cubicBezTo>
                <a:cubicBezTo>
                  <a:pt x="0" y="13"/>
                  <a:pt x="0" y="13"/>
                  <a:pt x="1" y="13"/>
                </a:cubicBezTo>
                <a:cubicBezTo>
                  <a:pt x="13" y="1"/>
                  <a:pt x="13" y="1"/>
                  <a:pt x="13" y="1"/>
                </a:cubicBezTo>
                <a:cubicBezTo>
                  <a:pt x="13" y="0"/>
                  <a:pt x="13" y="0"/>
                  <a:pt x="14" y="0"/>
                </a:cubicBezTo>
                <a:cubicBezTo>
                  <a:pt x="14" y="0"/>
                  <a:pt x="15" y="0"/>
                  <a:pt x="15" y="1"/>
                </a:cubicBezTo>
                <a:cubicBezTo>
                  <a:pt x="27" y="13"/>
                  <a:pt x="27" y="13"/>
                  <a:pt x="27" y="13"/>
                </a:cubicBezTo>
                <a:cubicBezTo>
                  <a:pt x="27" y="13"/>
                  <a:pt x="28" y="13"/>
                  <a:pt x="28" y="14"/>
                </a:cubicBezTo>
                <a:cubicBezTo>
                  <a:pt x="28" y="15"/>
                  <a:pt x="27" y="16"/>
                  <a:pt x="26"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8" name="稻壳儿小白白(http://dwz.cn/Wu2UP)"/>
          <p:cNvSpPr>
            <a:spLocks/>
          </p:cNvSpPr>
          <p:nvPr/>
        </p:nvSpPr>
        <p:spPr bwMode="auto">
          <a:xfrm>
            <a:off x="8259763" y="2909888"/>
            <a:ext cx="187325" cy="107950"/>
          </a:xfrm>
          <a:custGeom>
            <a:avLst/>
            <a:gdLst>
              <a:gd name="T0" fmla="*/ 2147483647 w 28"/>
              <a:gd name="T1" fmla="*/ 2147483647 h 16"/>
              <a:gd name="T2" fmla="*/ 2147483647 w 28"/>
              <a:gd name="T3" fmla="*/ 2147483647 h 16"/>
              <a:gd name="T4" fmla="*/ 2147483647 w 28"/>
              <a:gd name="T5" fmla="*/ 2147483647 h 16"/>
              <a:gd name="T6" fmla="*/ 2147483647 w 28"/>
              <a:gd name="T7" fmla="*/ 2147483647 h 16"/>
              <a:gd name="T8" fmla="*/ 2147483647 w 28"/>
              <a:gd name="T9" fmla="*/ 2147483647 h 16"/>
              <a:gd name="T10" fmla="*/ 0 w 28"/>
              <a:gd name="T11" fmla="*/ 2147483647 h 16"/>
              <a:gd name="T12" fmla="*/ 2147483647 w 28"/>
              <a:gd name="T13" fmla="*/ 0 h 16"/>
              <a:gd name="T14" fmla="*/ 2147483647 w 28"/>
              <a:gd name="T15" fmla="*/ 0 h 16"/>
              <a:gd name="T16" fmla="*/ 2147483647 w 28"/>
              <a:gd name="T17" fmla="*/ 2147483647 h 16"/>
              <a:gd name="T18" fmla="*/ 2147483647 w 28"/>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6"/>
              <a:gd name="T32" fmla="*/ 28 w 28"/>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6">
                <a:moveTo>
                  <a:pt x="27" y="3"/>
                </a:moveTo>
                <a:cubicBezTo>
                  <a:pt x="15" y="15"/>
                  <a:pt x="15" y="15"/>
                  <a:pt x="15" y="15"/>
                </a:cubicBezTo>
                <a:cubicBezTo>
                  <a:pt x="15" y="15"/>
                  <a:pt x="14" y="16"/>
                  <a:pt x="14" y="16"/>
                </a:cubicBezTo>
                <a:cubicBezTo>
                  <a:pt x="13" y="16"/>
                  <a:pt x="13" y="15"/>
                  <a:pt x="13" y="15"/>
                </a:cubicBezTo>
                <a:cubicBezTo>
                  <a:pt x="1" y="3"/>
                  <a:pt x="1" y="3"/>
                  <a:pt x="1" y="3"/>
                </a:cubicBezTo>
                <a:cubicBezTo>
                  <a:pt x="0" y="3"/>
                  <a:pt x="0" y="2"/>
                  <a:pt x="0" y="2"/>
                </a:cubicBezTo>
                <a:cubicBezTo>
                  <a:pt x="0" y="1"/>
                  <a:pt x="1" y="0"/>
                  <a:pt x="2" y="0"/>
                </a:cubicBezTo>
                <a:cubicBezTo>
                  <a:pt x="26" y="0"/>
                  <a:pt x="26" y="0"/>
                  <a:pt x="26" y="0"/>
                </a:cubicBezTo>
                <a:cubicBezTo>
                  <a:pt x="27" y="0"/>
                  <a:pt x="28" y="1"/>
                  <a:pt x="28" y="2"/>
                </a:cubicBezTo>
                <a:cubicBezTo>
                  <a:pt x="28" y="2"/>
                  <a:pt x="27" y="3"/>
                  <a:pt x="2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09" name="稻壳儿小白白(http://dwz.cn/Wu2UP)"/>
          <p:cNvSpPr>
            <a:spLocks/>
          </p:cNvSpPr>
          <p:nvPr/>
        </p:nvSpPr>
        <p:spPr bwMode="auto">
          <a:xfrm>
            <a:off x="8259763" y="3513138"/>
            <a:ext cx="187325" cy="101600"/>
          </a:xfrm>
          <a:custGeom>
            <a:avLst/>
            <a:gdLst>
              <a:gd name="T0" fmla="*/ 2147483647 w 28"/>
              <a:gd name="T1" fmla="*/ 2147483647 h 15"/>
              <a:gd name="T2" fmla="*/ 2147483647 w 28"/>
              <a:gd name="T3" fmla="*/ 2147483647 h 15"/>
              <a:gd name="T4" fmla="*/ 2147483647 w 28"/>
              <a:gd name="T5" fmla="*/ 2147483647 h 15"/>
              <a:gd name="T6" fmla="*/ 2147483647 w 28"/>
              <a:gd name="T7" fmla="*/ 2147483647 h 15"/>
              <a:gd name="T8" fmla="*/ 2147483647 w 28"/>
              <a:gd name="T9" fmla="*/ 2147483647 h 15"/>
              <a:gd name="T10" fmla="*/ 0 w 28"/>
              <a:gd name="T11" fmla="*/ 2147483647 h 15"/>
              <a:gd name="T12" fmla="*/ 2147483647 w 28"/>
              <a:gd name="T13" fmla="*/ 0 h 15"/>
              <a:gd name="T14" fmla="*/ 2147483647 w 28"/>
              <a:gd name="T15" fmla="*/ 0 h 15"/>
              <a:gd name="T16" fmla="*/ 2147483647 w 28"/>
              <a:gd name="T17" fmla="*/ 2147483647 h 15"/>
              <a:gd name="T18" fmla="*/ 2147483647 w 28"/>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5"/>
              <a:gd name="T32" fmla="*/ 28 w 28"/>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5">
                <a:moveTo>
                  <a:pt x="27" y="3"/>
                </a:moveTo>
                <a:cubicBezTo>
                  <a:pt x="15" y="15"/>
                  <a:pt x="15" y="15"/>
                  <a:pt x="15" y="15"/>
                </a:cubicBezTo>
                <a:cubicBezTo>
                  <a:pt x="15" y="15"/>
                  <a:pt x="14" y="15"/>
                  <a:pt x="14" y="15"/>
                </a:cubicBezTo>
                <a:cubicBezTo>
                  <a:pt x="13" y="15"/>
                  <a:pt x="13" y="15"/>
                  <a:pt x="13" y="15"/>
                </a:cubicBezTo>
                <a:cubicBezTo>
                  <a:pt x="1" y="3"/>
                  <a:pt x="1" y="3"/>
                  <a:pt x="1" y="3"/>
                </a:cubicBezTo>
                <a:cubicBezTo>
                  <a:pt x="0" y="2"/>
                  <a:pt x="0" y="2"/>
                  <a:pt x="0" y="1"/>
                </a:cubicBezTo>
                <a:cubicBezTo>
                  <a:pt x="0" y="0"/>
                  <a:pt x="1" y="0"/>
                  <a:pt x="2" y="0"/>
                </a:cubicBezTo>
                <a:cubicBezTo>
                  <a:pt x="26" y="0"/>
                  <a:pt x="26" y="0"/>
                  <a:pt x="26" y="0"/>
                </a:cubicBezTo>
                <a:cubicBezTo>
                  <a:pt x="27" y="0"/>
                  <a:pt x="28" y="0"/>
                  <a:pt x="28" y="1"/>
                </a:cubicBezTo>
                <a:cubicBezTo>
                  <a:pt x="28" y="2"/>
                  <a:pt x="27" y="2"/>
                  <a:pt x="2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0" name="稻壳儿小白白(http://dwz.cn/Wu2UP)"/>
          <p:cNvSpPr>
            <a:spLocks noEditPoints="1"/>
          </p:cNvSpPr>
          <p:nvPr/>
        </p:nvSpPr>
        <p:spPr bwMode="auto">
          <a:xfrm>
            <a:off x="8220075" y="3713163"/>
            <a:ext cx="261938" cy="323850"/>
          </a:xfrm>
          <a:custGeom>
            <a:avLst/>
            <a:gdLst>
              <a:gd name="T0" fmla="*/ 2147483647 w 39"/>
              <a:gd name="T1" fmla="*/ 2147483647 h 48"/>
              <a:gd name="T2" fmla="*/ 2147483647 w 39"/>
              <a:gd name="T3" fmla="*/ 2147483647 h 48"/>
              <a:gd name="T4" fmla="*/ 2147483647 w 39"/>
              <a:gd name="T5" fmla="*/ 2147483647 h 48"/>
              <a:gd name="T6" fmla="*/ 2147483647 w 39"/>
              <a:gd name="T7" fmla="*/ 2147483647 h 48"/>
              <a:gd name="T8" fmla="*/ 0 w 39"/>
              <a:gd name="T9" fmla="*/ 2147483647 h 48"/>
              <a:gd name="T10" fmla="*/ 0 w 39"/>
              <a:gd name="T11" fmla="*/ 2147483647 h 48"/>
              <a:gd name="T12" fmla="*/ 2147483647 w 39"/>
              <a:gd name="T13" fmla="*/ 2147483647 h 48"/>
              <a:gd name="T14" fmla="*/ 2147483647 w 39"/>
              <a:gd name="T15" fmla="*/ 2147483647 h 48"/>
              <a:gd name="T16" fmla="*/ 2147483647 w 39"/>
              <a:gd name="T17" fmla="*/ 2147483647 h 48"/>
              <a:gd name="T18" fmla="*/ 2147483647 w 39"/>
              <a:gd name="T19" fmla="*/ 0 h 48"/>
              <a:gd name="T20" fmla="*/ 2147483647 w 39"/>
              <a:gd name="T21" fmla="*/ 0 h 48"/>
              <a:gd name="T22" fmla="*/ 2147483647 w 39"/>
              <a:gd name="T23" fmla="*/ 2147483647 h 48"/>
              <a:gd name="T24" fmla="*/ 2147483647 w 39"/>
              <a:gd name="T25" fmla="*/ 2147483647 h 48"/>
              <a:gd name="T26" fmla="*/ 2147483647 w 39"/>
              <a:gd name="T27" fmla="*/ 2147483647 h 48"/>
              <a:gd name="T28" fmla="*/ 2147483647 w 39"/>
              <a:gd name="T29" fmla="*/ 2147483647 h 48"/>
              <a:gd name="T30" fmla="*/ 2147483647 w 39"/>
              <a:gd name="T31" fmla="*/ 2147483647 h 48"/>
              <a:gd name="T32" fmla="*/ 2147483647 w 39"/>
              <a:gd name="T33" fmla="*/ 2147483647 h 48"/>
              <a:gd name="T34" fmla="*/ 2147483647 w 39"/>
              <a:gd name="T35" fmla="*/ 2147483647 h 48"/>
              <a:gd name="T36" fmla="*/ 2147483647 w 39"/>
              <a:gd name="T37" fmla="*/ 2147483647 h 48"/>
              <a:gd name="T38" fmla="*/ 2147483647 w 39"/>
              <a:gd name="T39" fmla="*/ 2147483647 h 48"/>
              <a:gd name="T40" fmla="*/ 2147483647 w 39"/>
              <a:gd name="T41" fmla="*/ 2147483647 h 48"/>
              <a:gd name="T42" fmla="*/ 2147483647 w 39"/>
              <a:gd name="T43" fmla="*/ 2147483647 h 48"/>
              <a:gd name="T44" fmla="*/ 2147483647 w 39"/>
              <a:gd name="T45" fmla="*/ 2147483647 h 48"/>
              <a:gd name="T46" fmla="*/ 2147483647 w 39"/>
              <a:gd name="T47" fmla="*/ 2147483647 h 48"/>
              <a:gd name="T48" fmla="*/ 2147483647 w 39"/>
              <a:gd name="T49" fmla="*/ 2147483647 h 48"/>
              <a:gd name="T50" fmla="*/ 2147483647 w 39"/>
              <a:gd name="T51" fmla="*/ 2147483647 h 48"/>
              <a:gd name="T52" fmla="*/ 2147483647 w 39"/>
              <a:gd name="T53" fmla="*/ 2147483647 h 48"/>
              <a:gd name="T54" fmla="*/ 2147483647 w 39"/>
              <a:gd name="T55" fmla="*/ 2147483647 h 48"/>
              <a:gd name="T56" fmla="*/ 2147483647 w 39"/>
              <a:gd name="T57" fmla="*/ 2147483647 h 48"/>
              <a:gd name="T58" fmla="*/ 2147483647 w 39"/>
              <a:gd name="T59" fmla="*/ 2147483647 h 48"/>
              <a:gd name="T60" fmla="*/ 2147483647 w 39"/>
              <a:gd name="T61" fmla="*/ 2147483647 h 48"/>
              <a:gd name="T62" fmla="*/ 2147483647 w 39"/>
              <a:gd name="T63" fmla="*/ 2147483647 h 48"/>
              <a:gd name="T64" fmla="*/ 2147483647 w 39"/>
              <a:gd name="T65" fmla="*/ 2147483647 h 48"/>
              <a:gd name="T66" fmla="*/ 2147483647 w 39"/>
              <a:gd name="T67" fmla="*/ 2147483647 h 48"/>
              <a:gd name="T68" fmla="*/ 2147483647 w 39"/>
              <a:gd name="T69" fmla="*/ 2147483647 h 48"/>
              <a:gd name="T70" fmla="*/ 2147483647 w 39"/>
              <a:gd name="T71" fmla="*/ 2147483647 h 48"/>
              <a:gd name="T72" fmla="*/ 2147483647 w 39"/>
              <a:gd name="T73" fmla="*/ 2147483647 h 48"/>
              <a:gd name="T74" fmla="*/ 2147483647 w 39"/>
              <a:gd name="T75" fmla="*/ 2147483647 h 48"/>
              <a:gd name="T76" fmla="*/ 2147483647 w 39"/>
              <a:gd name="T77" fmla="*/ 2147483647 h 48"/>
              <a:gd name="T78" fmla="*/ 2147483647 w 39"/>
              <a:gd name="T79" fmla="*/ 2147483647 h 48"/>
              <a:gd name="T80" fmla="*/ 2147483647 w 39"/>
              <a:gd name="T81" fmla="*/ 2147483647 h 48"/>
              <a:gd name="T82" fmla="*/ 2147483647 w 39"/>
              <a:gd name="T83" fmla="*/ 0 h 48"/>
              <a:gd name="T84" fmla="*/ 2147483647 w 39"/>
              <a:gd name="T85" fmla="*/ 0 h 48"/>
              <a:gd name="T86" fmla="*/ 2147483647 w 39"/>
              <a:gd name="T87" fmla="*/ 2147483647 h 48"/>
              <a:gd name="T88" fmla="*/ 2147483647 w 39"/>
              <a:gd name="T89" fmla="*/ 2147483647 h 48"/>
              <a:gd name="T90" fmla="*/ 2147483647 w 39"/>
              <a:gd name="T91" fmla="*/ 2147483647 h 48"/>
              <a:gd name="T92" fmla="*/ 2147483647 w 39"/>
              <a:gd name="T93" fmla="*/ 2147483647 h 48"/>
              <a:gd name="T94" fmla="*/ 2147483647 w 39"/>
              <a:gd name="T95" fmla="*/ 2147483647 h 48"/>
              <a:gd name="T96" fmla="*/ 2147483647 w 39"/>
              <a:gd name="T97" fmla="*/ 2147483647 h 48"/>
              <a:gd name="T98" fmla="*/ 2147483647 w 39"/>
              <a:gd name="T99" fmla="*/ 2147483647 h 48"/>
              <a:gd name="T100" fmla="*/ 2147483647 w 39"/>
              <a:gd name="T101" fmla="*/ 2147483647 h 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48"/>
              <a:gd name="T155" fmla="*/ 39 w 39"/>
              <a:gd name="T156" fmla="*/ 48 h 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48">
                <a:moveTo>
                  <a:pt x="19" y="39"/>
                </a:moveTo>
                <a:cubicBezTo>
                  <a:pt x="10" y="48"/>
                  <a:pt x="10" y="48"/>
                  <a:pt x="10" y="48"/>
                </a:cubicBezTo>
                <a:cubicBezTo>
                  <a:pt x="10" y="48"/>
                  <a:pt x="10" y="48"/>
                  <a:pt x="10" y="48"/>
                </a:cubicBezTo>
                <a:cubicBezTo>
                  <a:pt x="9" y="48"/>
                  <a:pt x="9" y="48"/>
                  <a:pt x="9" y="48"/>
                </a:cubicBezTo>
                <a:cubicBezTo>
                  <a:pt x="0" y="39"/>
                  <a:pt x="0" y="39"/>
                  <a:pt x="0" y="39"/>
                </a:cubicBezTo>
                <a:cubicBezTo>
                  <a:pt x="0" y="39"/>
                  <a:pt x="0" y="38"/>
                  <a:pt x="0" y="38"/>
                </a:cubicBezTo>
                <a:cubicBezTo>
                  <a:pt x="0" y="38"/>
                  <a:pt x="1" y="38"/>
                  <a:pt x="1" y="38"/>
                </a:cubicBezTo>
                <a:cubicBezTo>
                  <a:pt x="6" y="38"/>
                  <a:pt x="6" y="38"/>
                  <a:pt x="6" y="38"/>
                </a:cubicBezTo>
                <a:cubicBezTo>
                  <a:pt x="6" y="1"/>
                  <a:pt x="6" y="1"/>
                  <a:pt x="6" y="1"/>
                </a:cubicBezTo>
                <a:cubicBezTo>
                  <a:pt x="6" y="0"/>
                  <a:pt x="7" y="0"/>
                  <a:pt x="7" y="0"/>
                </a:cubicBezTo>
                <a:cubicBezTo>
                  <a:pt x="12" y="0"/>
                  <a:pt x="12" y="0"/>
                  <a:pt x="12" y="0"/>
                </a:cubicBezTo>
                <a:cubicBezTo>
                  <a:pt x="13" y="0"/>
                  <a:pt x="13" y="0"/>
                  <a:pt x="13" y="1"/>
                </a:cubicBezTo>
                <a:cubicBezTo>
                  <a:pt x="13" y="38"/>
                  <a:pt x="13" y="38"/>
                  <a:pt x="13" y="38"/>
                </a:cubicBezTo>
                <a:cubicBezTo>
                  <a:pt x="18" y="38"/>
                  <a:pt x="18" y="38"/>
                  <a:pt x="18" y="38"/>
                </a:cubicBezTo>
                <a:cubicBezTo>
                  <a:pt x="19" y="38"/>
                  <a:pt x="19" y="38"/>
                  <a:pt x="19" y="38"/>
                </a:cubicBezTo>
                <a:cubicBezTo>
                  <a:pt x="19" y="39"/>
                  <a:pt x="19" y="39"/>
                  <a:pt x="19" y="39"/>
                </a:cubicBezTo>
                <a:close/>
                <a:moveTo>
                  <a:pt x="30" y="48"/>
                </a:moveTo>
                <a:cubicBezTo>
                  <a:pt x="29" y="48"/>
                  <a:pt x="28" y="48"/>
                  <a:pt x="27" y="47"/>
                </a:cubicBezTo>
                <a:cubicBezTo>
                  <a:pt x="26" y="47"/>
                  <a:pt x="26" y="47"/>
                  <a:pt x="26" y="47"/>
                </a:cubicBezTo>
                <a:cubicBezTo>
                  <a:pt x="27" y="44"/>
                  <a:pt x="27" y="44"/>
                  <a:pt x="27" y="44"/>
                </a:cubicBezTo>
                <a:cubicBezTo>
                  <a:pt x="27" y="44"/>
                  <a:pt x="27" y="44"/>
                  <a:pt x="28" y="44"/>
                </a:cubicBezTo>
                <a:cubicBezTo>
                  <a:pt x="28" y="44"/>
                  <a:pt x="29" y="45"/>
                  <a:pt x="30" y="45"/>
                </a:cubicBezTo>
                <a:cubicBezTo>
                  <a:pt x="33" y="45"/>
                  <a:pt x="35" y="42"/>
                  <a:pt x="35" y="39"/>
                </a:cubicBezTo>
                <a:cubicBezTo>
                  <a:pt x="35" y="39"/>
                  <a:pt x="35" y="39"/>
                  <a:pt x="35" y="39"/>
                </a:cubicBezTo>
                <a:cubicBezTo>
                  <a:pt x="34" y="40"/>
                  <a:pt x="33" y="41"/>
                  <a:pt x="31" y="41"/>
                </a:cubicBezTo>
                <a:cubicBezTo>
                  <a:pt x="27" y="41"/>
                  <a:pt x="25" y="37"/>
                  <a:pt x="25" y="34"/>
                </a:cubicBezTo>
                <a:cubicBezTo>
                  <a:pt x="25" y="30"/>
                  <a:pt x="27" y="27"/>
                  <a:pt x="31" y="27"/>
                </a:cubicBezTo>
                <a:cubicBezTo>
                  <a:pt x="36" y="27"/>
                  <a:pt x="39" y="31"/>
                  <a:pt x="39" y="37"/>
                </a:cubicBezTo>
                <a:cubicBezTo>
                  <a:pt x="39" y="42"/>
                  <a:pt x="36" y="48"/>
                  <a:pt x="30" y="48"/>
                </a:cubicBezTo>
                <a:close/>
                <a:moveTo>
                  <a:pt x="38" y="20"/>
                </a:moveTo>
                <a:cubicBezTo>
                  <a:pt x="26" y="20"/>
                  <a:pt x="26" y="20"/>
                  <a:pt x="26" y="20"/>
                </a:cubicBezTo>
                <a:cubicBezTo>
                  <a:pt x="26" y="17"/>
                  <a:pt x="26" y="17"/>
                  <a:pt x="26" y="17"/>
                </a:cubicBezTo>
                <a:cubicBezTo>
                  <a:pt x="30" y="17"/>
                  <a:pt x="30" y="17"/>
                  <a:pt x="30" y="17"/>
                </a:cubicBezTo>
                <a:cubicBezTo>
                  <a:pt x="30" y="6"/>
                  <a:pt x="30" y="6"/>
                  <a:pt x="30" y="6"/>
                </a:cubicBezTo>
                <a:cubicBezTo>
                  <a:pt x="30" y="5"/>
                  <a:pt x="30" y="5"/>
                  <a:pt x="30" y="5"/>
                </a:cubicBezTo>
                <a:cubicBezTo>
                  <a:pt x="30" y="4"/>
                  <a:pt x="30" y="4"/>
                  <a:pt x="30" y="4"/>
                </a:cubicBezTo>
                <a:cubicBezTo>
                  <a:pt x="30" y="4"/>
                  <a:pt x="30" y="4"/>
                  <a:pt x="30" y="4"/>
                </a:cubicBezTo>
                <a:cubicBezTo>
                  <a:pt x="30" y="5"/>
                  <a:pt x="30" y="5"/>
                  <a:pt x="30" y="5"/>
                </a:cubicBezTo>
                <a:cubicBezTo>
                  <a:pt x="30" y="5"/>
                  <a:pt x="30" y="5"/>
                  <a:pt x="29" y="6"/>
                </a:cubicBezTo>
                <a:cubicBezTo>
                  <a:pt x="28" y="7"/>
                  <a:pt x="28" y="7"/>
                  <a:pt x="28" y="7"/>
                </a:cubicBezTo>
                <a:cubicBezTo>
                  <a:pt x="25" y="5"/>
                  <a:pt x="25" y="5"/>
                  <a:pt x="25" y="5"/>
                </a:cubicBezTo>
                <a:cubicBezTo>
                  <a:pt x="31" y="0"/>
                  <a:pt x="31" y="0"/>
                  <a:pt x="31" y="0"/>
                </a:cubicBezTo>
                <a:cubicBezTo>
                  <a:pt x="34" y="0"/>
                  <a:pt x="34" y="0"/>
                  <a:pt x="34" y="0"/>
                </a:cubicBezTo>
                <a:cubicBezTo>
                  <a:pt x="34" y="17"/>
                  <a:pt x="34" y="17"/>
                  <a:pt x="34" y="17"/>
                </a:cubicBezTo>
                <a:cubicBezTo>
                  <a:pt x="38" y="17"/>
                  <a:pt x="38" y="17"/>
                  <a:pt x="38" y="17"/>
                </a:cubicBezTo>
                <a:lnTo>
                  <a:pt x="38" y="20"/>
                </a:lnTo>
                <a:close/>
                <a:moveTo>
                  <a:pt x="31" y="30"/>
                </a:moveTo>
                <a:cubicBezTo>
                  <a:pt x="30" y="30"/>
                  <a:pt x="28" y="32"/>
                  <a:pt x="28" y="34"/>
                </a:cubicBezTo>
                <a:cubicBezTo>
                  <a:pt x="28" y="36"/>
                  <a:pt x="30" y="38"/>
                  <a:pt x="32" y="38"/>
                </a:cubicBezTo>
                <a:cubicBezTo>
                  <a:pt x="34" y="38"/>
                  <a:pt x="35" y="37"/>
                  <a:pt x="35" y="35"/>
                </a:cubicBezTo>
                <a:cubicBezTo>
                  <a:pt x="35" y="33"/>
                  <a:pt x="34" y="30"/>
                  <a:pt x="31"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1" name="稻壳儿小白白(http://dwz.cn/Wu2UP)"/>
          <p:cNvSpPr>
            <a:spLocks noEditPoints="1"/>
          </p:cNvSpPr>
          <p:nvPr/>
        </p:nvSpPr>
        <p:spPr bwMode="auto">
          <a:xfrm>
            <a:off x="8220075" y="4203700"/>
            <a:ext cx="261938" cy="323850"/>
          </a:xfrm>
          <a:custGeom>
            <a:avLst/>
            <a:gdLst>
              <a:gd name="T0" fmla="*/ 2147483647 w 39"/>
              <a:gd name="T1" fmla="*/ 2147483647 h 48"/>
              <a:gd name="T2" fmla="*/ 2147483647 w 39"/>
              <a:gd name="T3" fmla="*/ 2147483647 h 48"/>
              <a:gd name="T4" fmla="*/ 2147483647 w 39"/>
              <a:gd name="T5" fmla="*/ 2147483647 h 48"/>
              <a:gd name="T6" fmla="*/ 2147483647 w 39"/>
              <a:gd name="T7" fmla="*/ 2147483647 h 48"/>
              <a:gd name="T8" fmla="*/ 0 w 39"/>
              <a:gd name="T9" fmla="*/ 2147483647 h 48"/>
              <a:gd name="T10" fmla="*/ 0 w 39"/>
              <a:gd name="T11" fmla="*/ 2147483647 h 48"/>
              <a:gd name="T12" fmla="*/ 2147483647 w 39"/>
              <a:gd name="T13" fmla="*/ 2147483647 h 48"/>
              <a:gd name="T14" fmla="*/ 2147483647 w 39"/>
              <a:gd name="T15" fmla="*/ 2147483647 h 48"/>
              <a:gd name="T16" fmla="*/ 2147483647 w 39"/>
              <a:gd name="T17" fmla="*/ 2147483647 h 48"/>
              <a:gd name="T18" fmla="*/ 2147483647 w 39"/>
              <a:gd name="T19" fmla="*/ 0 h 48"/>
              <a:gd name="T20" fmla="*/ 2147483647 w 39"/>
              <a:gd name="T21" fmla="*/ 0 h 48"/>
              <a:gd name="T22" fmla="*/ 2147483647 w 39"/>
              <a:gd name="T23" fmla="*/ 2147483647 h 48"/>
              <a:gd name="T24" fmla="*/ 2147483647 w 39"/>
              <a:gd name="T25" fmla="*/ 2147483647 h 48"/>
              <a:gd name="T26" fmla="*/ 2147483647 w 39"/>
              <a:gd name="T27" fmla="*/ 2147483647 h 48"/>
              <a:gd name="T28" fmla="*/ 2147483647 w 39"/>
              <a:gd name="T29" fmla="*/ 2147483647 h 48"/>
              <a:gd name="T30" fmla="*/ 2147483647 w 39"/>
              <a:gd name="T31" fmla="*/ 2147483647 h 48"/>
              <a:gd name="T32" fmla="*/ 2147483647 w 39"/>
              <a:gd name="T33" fmla="*/ 2147483647 h 48"/>
              <a:gd name="T34" fmla="*/ 2147483647 w 39"/>
              <a:gd name="T35" fmla="*/ 2147483647 h 48"/>
              <a:gd name="T36" fmla="*/ 2147483647 w 39"/>
              <a:gd name="T37" fmla="*/ 2147483647 h 48"/>
              <a:gd name="T38" fmla="*/ 2147483647 w 39"/>
              <a:gd name="T39" fmla="*/ 2147483647 h 48"/>
              <a:gd name="T40" fmla="*/ 2147483647 w 39"/>
              <a:gd name="T41" fmla="*/ 2147483647 h 48"/>
              <a:gd name="T42" fmla="*/ 2147483647 w 39"/>
              <a:gd name="T43" fmla="*/ 2147483647 h 48"/>
              <a:gd name="T44" fmla="*/ 2147483647 w 39"/>
              <a:gd name="T45" fmla="*/ 2147483647 h 48"/>
              <a:gd name="T46" fmla="*/ 2147483647 w 39"/>
              <a:gd name="T47" fmla="*/ 2147483647 h 48"/>
              <a:gd name="T48" fmla="*/ 2147483647 w 39"/>
              <a:gd name="T49" fmla="*/ 2147483647 h 48"/>
              <a:gd name="T50" fmla="*/ 2147483647 w 39"/>
              <a:gd name="T51" fmla="*/ 2147483647 h 48"/>
              <a:gd name="T52" fmla="*/ 2147483647 w 39"/>
              <a:gd name="T53" fmla="*/ 0 h 48"/>
              <a:gd name="T54" fmla="*/ 2147483647 w 39"/>
              <a:gd name="T55" fmla="*/ 2147483647 h 48"/>
              <a:gd name="T56" fmla="*/ 2147483647 w 39"/>
              <a:gd name="T57" fmla="*/ 2147483647 h 48"/>
              <a:gd name="T58" fmla="*/ 2147483647 w 39"/>
              <a:gd name="T59" fmla="*/ 2147483647 h 48"/>
              <a:gd name="T60" fmla="*/ 2147483647 w 39"/>
              <a:gd name="T61" fmla="*/ 2147483647 h 48"/>
              <a:gd name="T62" fmla="*/ 2147483647 w 39"/>
              <a:gd name="T63" fmla="*/ 2147483647 h 48"/>
              <a:gd name="T64" fmla="*/ 2147483647 w 39"/>
              <a:gd name="T65" fmla="*/ 2147483647 h 48"/>
              <a:gd name="T66" fmla="*/ 2147483647 w 39"/>
              <a:gd name="T67" fmla="*/ 2147483647 h 48"/>
              <a:gd name="T68" fmla="*/ 2147483647 w 39"/>
              <a:gd name="T69" fmla="*/ 2147483647 h 48"/>
              <a:gd name="T70" fmla="*/ 2147483647 w 39"/>
              <a:gd name="T71" fmla="*/ 2147483647 h 48"/>
              <a:gd name="T72" fmla="*/ 2147483647 w 39"/>
              <a:gd name="T73" fmla="*/ 2147483647 h 48"/>
              <a:gd name="T74" fmla="*/ 2147483647 w 39"/>
              <a:gd name="T75" fmla="*/ 2147483647 h 48"/>
              <a:gd name="T76" fmla="*/ 2147483647 w 39"/>
              <a:gd name="T77" fmla="*/ 2147483647 h 48"/>
              <a:gd name="T78" fmla="*/ 2147483647 w 39"/>
              <a:gd name="T79" fmla="*/ 2147483647 h 48"/>
              <a:gd name="T80" fmla="*/ 2147483647 w 39"/>
              <a:gd name="T81" fmla="*/ 2147483647 h 48"/>
              <a:gd name="T82" fmla="*/ 2147483647 w 39"/>
              <a:gd name="T83" fmla="*/ 2147483647 h 48"/>
              <a:gd name="T84" fmla="*/ 2147483647 w 39"/>
              <a:gd name="T85" fmla="*/ 2147483647 h 48"/>
              <a:gd name="T86" fmla="*/ 2147483647 w 39"/>
              <a:gd name="T87" fmla="*/ 2147483647 h 48"/>
              <a:gd name="T88" fmla="*/ 2147483647 w 39"/>
              <a:gd name="T89" fmla="*/ 2147483647 h 48"/>
              <a:gd name="T90" fmla="*/ 2147483647 w 39"/>
              <a:gd name="T91" fmla="*/ 2147483647 h 48"/>
              <a:gd name="T92" fmla="*/ 2147483647 w 39"/>
              <a:gd name="T93" fmla="*/ 2147483647 h 48"/>
              <a:gd name="T94" fmla="*/ 2147483647 w 39"/>
              <a:gd name="T95" fmla="*/ 2147483647 h 48"/>
              <a:gd name="T96" fmla="*/ 2147483647 w 39"/>
              <a:gd name="T97" fmla="*/ 2147483647 h 48"/>
              <a:gd name="T98" fmla="*/ 2147483647 w 39"/>
              <a:gd name="T99" fmla="*/ 2147483647 h 48"/>
              <a:gd name="T100" fmla="*/ 2147483647 w 39"/>
              <a:gd name="T101" fmla="*/ 2147483647 h 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48"/>
              <a:gd name="T155" fmla="*/ 39 w 39"/>
              <a:gd name="T156" fmla="*/ 48 h 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48">
                <a:moveTo>
                  <a:pt x="19" y="40"/>
                </a:moveTo>
                <a:cubicBezTo>
                  <a:pt x="10" y="48"/>
                  <a:pt x="10" y="48"/>
                  <a:pt x="10" y="48"/>
                </a:cubicBezTo>
                <a:cubicBezTo>
                  <a:pt x="10" y="48"/>
                  <a:pt x="10" y="48"/>
                  <a:pt x="10" y="48"/>
                </a:cubicBezTo>
                <a:cubicBezTo>
                  <a:pt x="9" y="48"/>
                  <a:pt x="9" y="48"/>
                  <a:pt x="9" y="48"/>
                </a:cubicBezTo>
                <a:cubicBezTo>
                  <a:pt x="0" y="40"/>
                  <a:pt x="0" y="40"/>
                  <a:pt x="0" y="40"/>
                </a:cubicBezTo>
                <a:cubicBezTo>
                  <a:pt x="0" y="39"/>
                  <a:pt x="0" y="39"/>
                  <a:pt x="0" y="39"/>
                </a:cubicBezTo>
                <a:cubicBezTo>
                  <a:pt x="0" y="38"/>
                  <a:pt x="1" y="38"/>
                  <a:pt x="1" y="38"/>
                </a:cubicBezTo>
                <a:cubicBezTo>
                  <a:pt x="6" y="38"/>
                  <a:pt x="6" y="38"/>
                  <a:pt x="6" y="38"/>
                </a:cubicBezTo>
                <a:cubicBezTo>
                  <a:pt x="6" y="1"/>
                  <a:pt x="6" y="1"/>
                  <a:pt x="6" y="1"/>
                </a:cubicBezTo>
                <a:cubicBezTo>
                  <a:pt x="6" y="1"/>
                  <a:pt x="7" y="0"/>
                  <a:pt x="7" y="0"/>
                </a:cubicBezTo>
                <a:cubicBezTo>
                  <a:pt x="12" y="0"/>
                  <a:pt x="12" y="0"/>
                  <a:pt x="12" y="0"/>
                </a:cubicBezTo>
                <a:cubicBezTo>
                  <a:pt x="13" y="0"/>
                  <a:pt x="13" y="1"/>
                  <a:pt x="13" y="1"/>
                </a:cubicBezTo>
                <a:cubicBezTo>
                  <a:pt x="13" y="38"/>
                  <a:pt x="13" y="38"/>
                  <a:pt x="13" y="38"/>
                </a:cubicBezTo>
                <a:cubicBezTo>
                  <a:pt x="18" y="38"/>
                  <a:pt x="18" y="38"/>
                  <a:pt x="18" y="38"/>
                </a:cubicBezTo>
                <a:cubicBezTo>
                  <a:pt x="19" y="38"/>
                  <a:pt x="19" y="39"/>
                  <a:pt x="19" y="39"/>
                </a:cubicBezTo>
                <a:cubicBezTo>
                  <a:pt x="19" y="39"/>
                  <a:pt x="19" y="39"/>
                  <a:pt x="19" y="40"/>
                </a:cubicBezTo>
                <a:close/>
                <a:moveTo>
                  <a:pt x="30" y="21"/>
                </a:moveTo>
                <a:cubicBezTo>
                  <a:pt x="29" y="21"/>
                  <a:pt x="28" y="21"/>
                  <a:pt x="27" y="21"/>
                </a:cubicBezTo>
                <a:cubicBezTo>
                  <a:pt x="26" y="20"/>
                  <a:pt x="26" y="20"/>
                  <a:pt x="26" y="20"/>
                </a:cubicBezTo>
                <a:cubicBezTo>
                  <a:pt x="27" y="17"/>
                  <a:pt x="27" y="17"/>
                  <a:pt x="27" y="17"/>
                </a:cubicBezTo>
                <a:cubicBezTo>
                  <a:pt x="27" y="17"/>
                  <a:pt x="27" y="17"/>
                  <a:pt x="28" y="17"/>
                </a:cubicBezTo>
                <a:cubicBezTo>
                  <a:pt x="28" y="18"/>
                  <a:pt x="29" y="18"/>
                  <a:pt x="30" y="18"/>
                </a:cubicBezTo>
                <a:cubicBezTo>
                  <a:pt x="33" y="18"/>
                  <a:pt x="35" y="15"/>
                  <a:pt x="35" y="12"/>
                </a:cubicBezTo>
                <a:cubicBezTo>
                  <a:pt x="35" y="12"/>
                  <a:pt x="35" y="12"/>
                  <a:pt x="35" y="12"/>
                </a:cubicBezTo>
                <a:cubicBezTo>
                  <a:pt x="34" y="13"/>
                  <a:pt x="33" y="14"/>
                  <a:pt x="31" y="14"/>
                </a:cubicBezTo>
                <a:cubicBezTo>
                  <a:pt x="27" y="14"/>
                  <a:pt x="25" y="11"/>
                  <a:pt x="25" y="7"/>
                </a:cubicBezTo>
                <a:cubicBezTo>
                  <a:pt x="25" y="3"/>
                  <a:pt x="27" y="0"/>
                  <a:pt x="31" y="0"/>
                </a:cubicBezTo>
                <a:cubicBezTo>
                  <a:pt x="36" y="0"/>
                  <a:pt x="39" y="4"/>
                  <a:pt x="39" y="10"/>
                </a:cubicBezTo>
                <a:cubicBezTo>
                  <a:pt x="39" y="15"/>
                  <a:pt x="36" y="21"/>
                  <a:pt x="30" y="21"/>
                </a:cubicBezTo>
                <a:close/>
                <a:moveTo>
                  <a:pt x="38" y="48"/>
                </a:moveTo>
                <a:cubicBezTo>
                  <a:pt x="26" y="48"/>
                  <a:pt x="26" y="48"/>
                  <a:pt x="26" y="48"/>
                </a:cubicBezTo>
                <a:cubicBezTo>
                  <a:pt x="26" y="45"/>
                  <a:pt x="26" y="45"/>
                  <a:pt x="26" y="45"/>
                </a:cubicBezTo>
                <a:cubicBezTo>
                  <a:pt x="30" y="45"/>
                  <a:pt x="30" y="45"/>
                  <a:pt x="30" y="45"/>
                </a:cubicBezTo>
                <a:cubicBezTo>
                  <a:pt x="30" y="34"/>
                  <a:pt x="30" y="34"/>
                  <a:pt x="30" y="34"/>
                </a:cubicBezTo>
                <a:cubicBezTo>
                  <a:pt x="30" y="33"/>
                  <a:pt x="30" y="33"/>
                  <a:pt x="30" y="33"/>
                </a:cubicBezTo>
                <a:cubicBezTo>
                  <a:pt x="30" y="32"/>
                  <a:pt x="30" y="32"/>
                  <a:pt x="30" y="32"/>
                </a:cubicBezTo>
                <a:cubicBezTo>
                  <a:pt x="30" y="32"/>
                  <a:pt x="30" y="32"/>
                  <a:pt x="30" y="32"/>
                </a:cubicBezTo>
                <a:cubicBezTo>
                  <a:pt x="30" y="33"/>
                  <a:pt x="30" y="33"/>
                  <a:pt x="30" y="33"/>
                </a:cubicBezTo>
                <a:cubicBezTo>
                  <a:pt x="30" y="33"/>
                  <a:pt x="30" y="33"/>
                  <a:pt x="29" y="34"/>
                </a:cubicBezTo>
                <a:cubicBezTo>
                  <a:pt x="28" y="35"/>
                  <a:pt x="28" y="35"/>
                  <a:pt x="28" y="35"/>
                </a:cubicBezTo>
                <a:cubicBezTo>
                  <a:pt x="25" y="33"/>
                  <a:pt x="25" y="33"/>
                  <a:pt x="25" y="33"/>
                </a:cubicBezTo>
                <a:cubicBezTo>
                  <a:pt x="31" y="28"/>
                  <a:pt x="31" y="28"/>
                  <a:pt x="31" y="28"/>
                </a:cubicBezTo>
                <a:cubicBezTo>
                  <a:pt x="34" y="28"/>
                  <a:pt x="34" y="28"/>
                  <a:pt x="34" y="28"/>
                </a:cubicBezTo>
                <a:cubicBezTo>
                  <a:pt x="34" y="45"/>
                  <a:pt x="34" y="45"/>
                  <a:pt x="34" y="45"/>
                </a:cubicBezTo>
                <a:cubicBezTo>
                  <a:pt x="38" y="45"/>
                  <a:pt x="38" y="45"/>
                  <a:pt x="38" y="45"/>
                </a:cubicBezTo>
                <a:lnTo>
                  <a:pt x="38" y="48"/>
                </a:lnTo>
                <a:close/>
                <a:moveTo>
                  <a:pt x="31" y="4"/>
                </a:moveTo>
                <a:cubicBezTo>
                  <a:pt x="30" y="4"/>
                  <a:pt x="28" y="5"/>
                  <a:pt x="28" y="7"/>
                </a:cubicBezTo>
                <a:cubicBezTo>
                  <a:pt x="28" y="9"/>
                  <a:pt x="30" y="11"/>
                  <a:pt x="32" y="11"/>
                </a:cubicBezTo>
                <a:cubicBezTo>
                  <a:pt x="34" y="11"/>
                  <a:pt x="35" y="10"/>
                  <a:pt x="35" y="8"/>
                </a:cubicBezTo>
                <a:cubicBezTo>
                  <a:pt x="35" y="6"/>
                  <a:pt x="34" y="4"/>
                  <a:pt x="31"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2" name="稻壳儿小白白(http://dwz.cn/Wu2UP)"/>
          <p:cNvSpPr>
            <a:spLocks/>
          </p:cNvSpPr>
          <p:nvPr/>
        </p:nvSpPr>
        <p:spPr bwMode="auto">
          <a:xfrm>
            <a:off x="8259763" y="4733925"/>
            <a:ext cx="187325" cy="106363"/>
          </a:xfrm>
          <a:custGeom>
            <a:avLst/>
            <a:gdLst>
              <a:gd name="T0" fmla="*/ 2147483647 w 28"/>
              <a:gd name="T1" fmla="*/ 2147483647 h 16"/>
              <a:gd name="T2" fmla="*/ 2147483647 w 28"/>
              <a:gd name="T3" fmla="*/ 2147483647 h 16"/>
              <a:gd name="T4" fmla="*/ 0 w 28"/>
              <a:gd name="T5" fmla="*/ 2147483647 h 16"/>
              <a:gd name="T6" fmla="*/ 2147483647 w 28"/>
              <a:gd name="T7" fmla="*/ 2147483647 h 16"/>
              <a:gd name="T8" fmla="*/ 2147483647 w 28"/>
              <a:gd name="T9" fmla="*/ 2147483647 h 16"/>
              <a:gd name="T10" fmla="*/ 2147483647 w 28"/>
              <a:gd name="T11" fmla="*/ 0 h 16"/>
              <a:gd name="T12" fmla="*/ 2147483647 w 28"/>
              <a:gd name="T13" fmla="*/ 2147483647 h 16"/>
              <a:gd name="T14" fmla="*/ 2147483647 w 28"/>
              <a:gd name="T15" fmla="*/ 2147483647 h 16"/>
              <a:gd name="T16" fmla="*/ 2147483647 w 28"/>
              <a:gd name="T17" fmla="*/ 2147483647 h 16"/>
              <a:gd name="T18" fmla="*/ 2147483647 w 28"/>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6"/>
              <a:gd name="T32" fmla="*/ 28 w 28"/>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6">
                <a:moveTo>
                  <a:pt x="26" y="16"/>
                </a:moveTo>
                <a:cubicBezTo>
                  <a:pt x="2" y="16"/>
                  <a:pt x="2" y="16"/>
                  <a:pt x="2" y="16"/>
                </a:cubicBezTo>
                <a:cubicBezTo>
                  <a:pt x="1" y="16"/>
                  <a:pt x="0" y="15"/>
                  <a:pt x="0" y="14"/>
                </a:cubicBezTo>
                <a:cubicBezTo>
                  <a:pt x="0" y="13"/>
                  <a:pt x="0" y="13"/>
                  <a:pt x="1" y="13"/>
                </a:cubicBezTo>
                <a:cubicBezTo>
                  <a:pt x="13" y="1"/>
                  <a:pt x="13" y="1"/>
                  <a:pt x="13" y="1"/>
                </a:cubicBezTo>
                <a:cubicBezTo>
                  <a:pt x="13" y="0"/>
                  <a:pt x="13" y="0"/>
                  <a:pt x="14" y="0"/>
                </a:cubicBezTo>
                <a:cubicBezTo>
                  <a:pt x="14" y="0"/>
                  <a:pt x="15" y="0"/>
                  <a:pt x="15" y="1"/>
                </a:cubicBezTo>
                <a:cubicBezTo>
                  <a:pt x="27" y="13"/>
                  <a:pt x="27" y="13"/>
                  <a:pt x="27" y="13"/>
                </a:cubicBezTo>
                <a:cubicBezTo>
                  <a:pt x="27" y="13"/>
                  <a:pt x="28" y="13"/>
                  <a:pt x="28" y="14"/>
                </a:cubicBezTo>
                <a:cubicBezTo>
                  <a:pt x="28" y="15"/>
                  <a:pt x="27" y="16"/>
                  <a:pt x="26"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3" name="稻壳儿小白白(http://dwz.cn/Wu2UP)"/>
          <p:cNvSpPr>
            <a:spLocks noEditPoints="1"/>
          </p:cNvSpPr>
          <p:nvPr/>
        </p:nvSpPr>
        <p:spPr bwMode="auto">
          <a:xfrm>
            <a:off x="8147050" y="5262563"/>
            <a:ext cx="414338" cy="180975"/>
          </a:xfrm>
          <a:custGeom>
            <a:avLst/>
            <a:gdLst>
              <a:gd name="T0" fmla="*/ 2147483647 w 62"/>
              <a:gd name="T1" fmla="*/ 2147483647 h 27"/>
              <a:gd name="T2" fmla="*/ 0 w 62"/>
              <a:gd name="T3" fmla="*/ 2147483647 h 27"/>
              <a:gd name="T4" fmla="*/ 2147483647 w 62"/>
              <a:gd name="T5" fmla="*/ 2147483647 h 27"/>
              <a:gd name="T6" fmla="*/ 2147483647 w 62"/>
              <a:gd name="T7" fmla="*/ 2147483647 h 27"/>
              <a:gd name="T8" fmla="*/ 2147483647 w 62"/>
              <a:gd name="T9" fmla="*/ 2147483647 h 27"/>
              <a:gd name="T10" fmla="*/ 2147483647 w 62"/>
              <a:gd name="T11" fmla="*/ 2147483647 h 27"/>
              <a:gd name="T12" fmla="*/ 2147483647 w 62"/>
              <a:gd name="T13" fmla="*/ 2147483647 h 27"/>
              <a:gd name="T14" fmla="*/ 2147483647 w 62"/>
              <a:gd name="T15" fmla="*/ 2147483647 h 27"/>
              <a:gd name="T16" fmla="*/ 2147483647 w 62"/>
              <a:gd name="T17" fmla="*/ 2147483647 h 27"/>
              <a:gd name="T18" fmla="*/ 2147483647 w 62"/>
              <a:gd name="T19" fmla="*/ 2147483647 h 27"/>
              <a:gd name="T20" fmla="*/ 2147483647 w 62"/>
              <a:gd name="T21" fmla="*/ 2147483647 h 27"/>
              <a:gd name="T22" fmla="*/ 2147483647 w 62"/>
              <a:gd name="T23" fmla="*/ 2147483647 h 27"/>
              <a:gd name="T24" fmla="*/ 2147483647 w 62"/>
              <a:gd name="T25" fmla="*/ 2147483647 h 27"/>
              <a:gd name="T26" fmla="*/ 2147483647 w 62"/>
              <a:gd name="T27" fmla="*/ 2147483647 h 27"/>
              <a:gd name="T28" fmla="*/ 2147483647 w 62"/>
              <a:gd name="T29" fmla="*/ 2147483647 h 27"/>
              <a:gd name="T30" fmla="*/ 2147483647 w 62"/>
              <a:gd name="T31" fmla="*/ 2147483647 h 27"/>
              <a:gd name="T32" fmla="*/ 2147483647 w 62"/>
              <a:gd name="T33" fmla="*/ 2147483647 h 27"/>
              <a:gd name="T34" fmla="*/ 2147483647 w 62"/>
              <a:gd name="T35" fmla="*/ 2147483647 h 27"/>
              <a:gd name="T36" fmla="*/ 2147483647 w 62"/>
              <a:gd name="T37" fmla="*/ 2147483647 h 27"/>
              <a:gd name="T38" fmla="*/ 2147483647 w 62"/>
              <a:gd name="T39" fmla="*/ 2147483647 h 27"/>
              <a:gd name="T40" fmla="*/ 2147483647 w 62"/>
              <a:gd name="T41" fmla="*/ 2147483647 h 27"/>
              <a:gd name="T42" fmla="*/ 2147483647 w 62"/>
              <a:gd name="T43" fmla="*/ 2147483647 h 27"/>
              <a:gd name="T44" fmla="*/ 2147483647 w 62"/>
              <a:gd name="T45" fmla="*/ 2147483647 h 27"/>
              <a:gd name="T46" fmla="*/ 2147483647 w 62"/>
              <a:gd name="T47" fmla="*/ 2147483647 h 27"/>
              <a:gd name="T48" fmla="*/ 2147483647 w 62"/>
              <a:gd name="T49" fmla="*/ 2147483647 h 27"/>
              <a:gd name="T50" fmla="*/ 2147483647 w 62"/>
              <a:gd name="T51" fmla="*/ 2147483647 h 27"/>
              <a:gd name="T52" fmla="*/ 2147483647 w 62"/>
              <a:gd name="T53" fmla="*/ 2147483647 h 27"/>
              <a:gd name="T54" fmla="*/ 2147483647 w 62"/>
              <a:gd name="T55" fmla="*/ 2147483647 h 27"/>
              <a:gd name="T56" fmla="*/ 2147483647 w 62"/>
              <a:gd name="T57" fmla="*/ 2147483647 h 27"/>
              <a:gd name="T58" fmla="*/ 2147483647 w 62"/>
              <a:gd name="T59" fmla="*/ 2147483647 h 27"/>
              <a:gd name="T60" fmla="*/ 2147483647 w 62"/>
              <a:gd name="T61" fmla="*/ 2147483647 h 27"/>
              <a:gd name="T62" fmla="*/ 2147483647 w 62"/>
              <a:gd name="T63" fmla="*/ 2147483647 h 27"/>
              <a:gd name="T64" fmla="*/ 2147483647 w 62"/>
              <a:gd name="T65" fmla="*/ 2147483647 h 27"/>
              <a:gd name="T66" fmla="*/ 2147483647 w 62"/>
              <a:gd name="T67" fmla="*/ 2147483647 h 27"/>
              <a:gd name="T68" fmla="*/ 2147483647 w 62"/>
              <a:gd name="T69" fmla="*/ 2147483647 h 27"/>
              <a:gd name="T70" fmla="*/ 2147483647 w 62"/>
              <a:gd name="T71" fmla="*/ 2147483647 h 27"/>
              <a:gd name="T72" fmla="*/ 2147483647 w 62"/>
              <a:gd name="T73" fmla="*/ 2147483647 h 27"/>
              <a:gd name="T74" fmla="*/ 2147483647 w 62"/>
              <a:gd name="T75" fmla="*/ 2147483647 h 27"/>
              <a:gd name="T76" fmla="*/ 2147483647 w 62"/>
              <a:gd name="T77" fmla="*/ 2147483647 h 27"/>
              <a:gd name="T78" fmla="*/ 2147483647 w 62"/>
              <a:gd name="T79" fmla="*/ 2147483647 h 27"/>
              <a:gd name="T80" fmla="*/ 2147483647 w 62"/>
              <a:gd name="T81" fmla="*/ 2147483647 h 27"/>
              <a:gd name="T82" fmla="*/ 2147483647 w 62"/>
              <a:gd name="T83" fmla="*/ 2147483647 h 27"/>
              <a:gd name="T84" fmla="*/ 2147483647 w 62"/>
              <a:gd name="T85" fmla="*/ 2147483647 h 27"/>
              <a:gd name="T86" fmla="*/ 2147483647 w 62"/>
              <a:gd name="T87" fmla="*/ 2147483647 h 27"/>
              <a:gd name="T88" fmla="*/ 2147483647 w 62"/>
              <a:gd name="T89" fmla="*/ 2147483647 h 27"/>
              <a:gd name="T90" fmla="*/ 2147483647 w 62"/>
              <a:gd name="T91" fmla="*/ 2147483647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2"/>
              <a:gd name="T139" fmla="*/ 0 h 27"/>
              <a:gd name="T140" fmla="*/ 62 w 62"/>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2" h="27">
                <a:moveTo>
                  <a:pt x="1" y="20"/>
                </a:moveTo>
                <a:cubicBezTo>
                  <a:pt x="1" y="23"/>
                  <a:pt x="1" y="23"/>
                  <a:pt x="1" y="23"/>
                </a:cubicBezTo>
                <a:cubicBezTo>
                  <a:pt x="1" y="23"/>
                  <a:pt x="1" y="24"/>
                  <a:pt x="1" y="24"/>
                </a:cubicBezTo>
                <a:cubicBezTo>
                  <a:pt x="1" y="24"/>
                  <a:pt x="0" y="23"/>
                  <a:pt x="0" y="23"/>
                </a:cubicBezTo>
                <a:cubicBezTo>
                  <a:pt x="0" y="20"/>
                  <a:pt x="0" y="20"/>
                  <a:pt x="0" y="20"/>
                </a:cubicBezTo>
                <a:cubicBezTo>
                  <a:pt x="0" y="17"/>
                  <a:pt x="0" y="17"/>
                  <a:pt x="0" y="17"/>
                </a:cubicBezTo>
                <a:cubicBezTo>
                  <a:pt x="0" y="16"/>
                  <a:pt x="1" y="16"/>
                  <a:pt x="1" y="16"/>
                </a:cubicBezTo>
                <a:cubicBezTo>
                  <a:pt x="1" y="16"/>
                  <a:pt x="1" y="16"/>
                  <a:pt x="1" y="17"/>
                </a:cubicBezTo>
                <a:lnTo>
                  <a:pt x="1" y="20"/>
                </a:lnTo>
                <a:close/>
                <a:moveTo>
                  <a:pt x="4" y="20"/>
                </a:moveTo>
                <a:cubicBezTo>
                  <a:pt x="3" y="25"/>
                  <a:pt x="3" y="25"/>
                  <a:pt x="3" y="25"/>
                </a:cubicBezTo>
                <a:cubicBezTo>
                  <a:pt x="3" y="26"/>
                  <a:pt x="3" y="26"/>
                  <a:pt x="3" y="26"/>
                </a:cubicBezTo>
                <a:cubicBezTo>
                  <a:pt x="3" y="26"/>
                  <a:pt x="3" y="26"/>
                  <a:pt x="3" y="25"/>
                </a:cubicBezTo>
                <a:cubicBezTo>
                  <a:pt x="2" y="20"/>
                  <a:pt x="2" y="20"/>
                  <a:pt x="2" y="20"/>
                </a:cubicBezTo>
                <a:cubicBezTo>
                  <a:pt x="3" y="14"/>
                  <a:pt x="3" y="14"/>
                  <a:pt x="3" y="14"/>
                </a:cubicBezTo>
                <a:cubicBezTo>
                  <a:pt x="3" y="14"/>
                  <a:pt x="3" y="14"/>
                  <a:pt x="3" y="14"/>
                </a:cubicBezTo>
                <a:cubicBezTo>
                  <a:pt x="3" y="14"/>
                  <a:pt x="3" y="14"/>
                  <a:pt x="3" y="14"/>
                </a:cubicBezTo>
                <a:lnTo>
                  <a:pt x="4" y="20"/>
                </a:lnTo>
                <a:close/>
                <a:moveTo>
                  <a:pt x="6" y="20"/>
                </a:moveTo>
                <a:cubicBezTo>
                  <a:pt x="6" y="26"/>
                  <a:pt x="6" y="26"/>
                  <a:pt x="6" y="26"/>
                </a:cubicBezTo>
                <a:cubicBezTo>
                  <a:pt x="6" y="26"/>
                  <a:pt x="6" y="27"/>
                  <a:pt x="5" y="27"/>
                </a:cubicBezTo>
                <a:cubicBezTo>
                  <a:pt x="5" y="27"/>
                  <a:pt x="5" y="26"/>
                  <a:pt x="5" y="26"/>
                </a:cubicBezTo>
                <a:cubicBezTo>
                  <a:pt x="5" y="20"/>
                  <a:pt x="5" y="20"/>
                  <a:pt x="5" y="20"/>
                </a:cubicBezTo>
                <a:cubicBezTo>
                  <a:pt x="5" y="13"/>
                  <a:pt x="5" y="13"/>
                  <a:pt x="5" y="13"/>
                </a:cubicBezTo>
                <a:cubicBezTo>
                  <a:pt x="5" y="13"/>
                  <a:pt x="5" y="13"/>
                  <a:pt x="5" y="13"/>
                </a:cubicBezTo>
                <a:cubicBezTo>
                  <a:pt x="6" y="13"/>
                  <a:pt x="6" y="13"/>
                  <a:pt x="6" y="13"/>
                </a:cubicBezTo>
                <a:lnTo>
                  <a:pt x="6" y="20"/>
                </a:lnTo>
                <a:close/>
                <a:moveTo>
                  <a:pt x="9" y="20"/>
                </a:moveTo>
                <a:cubicBezTo>
                  <a:pt x="8" y="26"/>
                  <a:pt x="8" y="26"/>
                  <a:pt x="8" y="26"/>
                </a:cubicBezTo>
                <a:cubicBezTo>
                  <a:pt x="8" y="27"/>
                  <a:pt x="8" y="27"/>
                  <a:pt x="8" y="27"/>
                </a:cubicBezTo>
                <a:cubicBezTo>
                  <a:pt x="8" y="27"/>
                  <a:pt x="8" y="27"/>
                  <a:pt x="8" y="26"/>
                </a:cubicBezTo>
                <a:cubicBezTo>
                  <a:pt x="7" y="20"/>
                  <a:pt x="7" y="20"/>
                  <a:pt x="7" y="20"/>
                </a:cubicBezTo>
                <a:cubicBezTo>
                  <a:pt x="8" y="13"/>
                  <a:pt x="8" y="13"/>
                  <a:pt x="8" y="13"/>
                </a:cubicBezTo>
                <a:cubicBezTo>
                  <a:pt x="8" y="13"/>
                  <a:pt x="8" y="13"/>
                  <a:pt x="8" y="13"/>
                </a:cubicBezTo>
                <a:cubicBezTo>
                  <a:pt x="8" y="13"/>
                  <a:pt x="8" y="13"/>
                  <a:pt x="8" y="13"/>
                </a:cubicBezTo>
                <a:lnTo>
                  <a:pt x="9" y="20"/>
                </a:lnTo>
                <a:close/>
                <a:moveTo>
                  <a:pt x="11" y="20"/>
                </a:moveTo>
                <a:cubicBezTo>
                  <a:pt x="11" y="27"/>
                  <a:pt x="11" y="27"/>
                  <a:pt x="11" y="27"/>
                </a:cubicBezTo>
                <a:cubicBezTo>
                  <a:pt x="11" y="27"/>
                  <a:pt x="11" y="27"/>
                  <a:pt x="10" y="27"/>
                </a:cubicBezTo>
                <a:cubicBezTo>
                  <a:pt x="10" y="27"/>
                  <a:pt x="10" y="27"/>
                  <a:pt x="10" y="27"/>
                </a:cubicBezTo>
                <a:cubicBezTo>
                  <a:pt x="9" y="20"/>
                  <a:pt x="9" y="20"/>
                  <a:pt x="9" y="20"/>
                </a:cubicBezTo>
                <a:cubicBezTo>
                  <a:pt x="10" y="14"/>
                  <a:pt x="10" y="14"/>
                  <a:pt x="10" y="14"/>
                </a:cubicBezTo>
                <a:cubicBezTo>
                  <a:pt x="10" y="13"/>
                  <a:pt x="10" y="13"/>
                  <a:pt x="10" y="13"/>
                </a:cubicBezTo>
                <a:cubicBezTo>
                  <a:pt x="11" y="13"/>
                  <a:pt x="11" y="13"/>
                  <a:pt x="11" y="14"/>
                </a:cubicBezTo>
                <a:lnTo>
                  <a:pt x="11" y="20"/>
                </a:lnTo>
                <a:close/>
                <a:moveTo>
                  <a:pt x="14" y="20"/>
                </a:moveTo>
                <a:cubicBezTo>
                  <a:pt x="13" y="27"/>
                  <a:pt x="13" y="27"/>
                  <a:pt x="13" y="27"/>
                </a:cubicBezTo>
                <a:cubicBezTo>
                  <a:pt x="13" y="27"/>
                  <a:pt x="13" y="27"/>
                  <a:pt x="13" y="27"/>
                </a:cubicBezTo>
                <a:cubicBezTo>
                  <a:pt x="13" y="27"/>
                  <a:pt x="12" y="27"/>
                  <a:pt x="12" y="27"/>
                </a:cubicBezTo>
                <a:cubicBezTo>
                  <a:pt x="12" y="20"/>
                  <a:pt x="12" y="20"/>
                  <a:pt x="12" y="20"/>
                </a:cubicBezTo>
                <a:cubicBezTo>
                  <a:pt x="12" y="10"/>
                  <a:pt x="12" y="10"/>
                  <a:pt x="12" y="10"/>
                </a:cubicBezTo>
                <a:cubicBezTo>
                  <a:pt x="12" y="10"/>
                  <a:pt x="13" y="9"/>
                  <a:pt x="13" y="9"/>
                </a:cubicBezTo>
                <a:cubicBezTo>
                  <a:pt x="13" y="9"/>
                  <a:pt x="13" y="10"/>
                  <a:pt x="13" y="10"/>
                </a:cubicBezTo>
                <a:lnTo>
                  <a:pt x="14" y="20"/>
                </a:lnTo>
                <a:close/>
                <a:moveTo>
                  <a:pt x="16" y="20"/>
                </a:moveTo>
                <a:cubicBezTo>
                  <a:pt x="16" y="27"/>
                  <a:pt x="16" y="27"/>
                  <a:pt x="16" y="27"/>
                </a:cubicBezTo>
                <a:cubicBezTo>
                  <a:pt x="16" y="27"/>
                  <a:pt x="16" y="27"/>
                  <a:pt x="15" y="27"/>
                </a:cubicBezTo>
                <a:cubicBezTo>
                  <a:pt x="15" y="27"/>
                  <a:pt x="15" y="27"/>
                  <a:pt x="15" y="27"/>
                </a:cubicBezTo>
                <a:cubicBezTo>
                  <a:pt x="14" y="20"/>
                  <a:pt x="14" y="20"/>
                  <a:pt x="14" y="20"/>
                </a:cubicBezTo>
                <a:cubicBezTo>
                  <a:pt x="15" y="7"/>
                  <a:pt x="15" y="7"/>
                  <a:pt x="15" y="7"/>
                </a:cubicBezTo>
                <a:cubicBezTo>
                  <a:pt x="15" y="7"/>
                  <a:pt x="15" y="7"/>
                  <a:pt x="15" y="7"/>
                </a:cubicBezTo>
                <a:cubicBezTo>
                  <a:pt x="16" y="7"/>
                  <a:pt x="16" y="7"/>
                  <a:pt x="16" y="7"/>
                </a:cubicBezTo>
                <a:lnTo>
                  <a:pt x="16" y="20"/>
                </a:lnTo>
                <a:close/>
                <a:moveTo>
                  <a:pt x="19" y="20"/>
                </a:moveTo>
                <a:cubicBezTo>
                  <a:pt x="18" y="26"/>
                  <a:pt x="18" y="26"/>
                  <a:pt x="18" y="26"/>
                </a:cubicBezTo>
                <a:cubicBezTo>
                  <a:pt x="18" y="27"/>
                  <a:pt x="18" y="27"/>
                  <a:pt x="18" y="27"/>
                </a:cubicBezTo>
                <a:cubicBezTo>
                  <a:pt x="18" y="27"/>
                  <a:pt x="17" y="27"/>
                  <a:pt x="17" y="26"/>
                </a:cubicBezTo>
                <a:cubicBezTo>
                  <a:pt x="17" y="20"/>
                  <a:pt x="17" y="20"/>
                  <a:pt x="17" y="20"/>
                </a:cubicBezTo>
                <a:cubicBezTo>
                  <a:pt x="17" y="6"/>
                  <a:pt x="17" y="6"/>
                  <a:pt x="17" y="6"/>
                </a:cubicBezTo>
                <a:cubicBezTo>
                  <a:pt x="17" y="6"/>
                  <a:pt x="18" y="6"/>
                  <a:pt x="18" y="6"/>
                </a:cubicBezTo>
                <a:cubicBezTo>
                  <a:pt x="18" y="6"/>
                  <a:pt x="18" y="6"/>
                  <a:pt x="18" y="6"/>
                </a:cubicBezTo>
                <a:lnTo>
                  <a:pt x="19" y="20"/>
                </a:lnTo>
                <a:close/>
                <a:moveTo>
                  <a:pt x="21" y="20"/>
                </a:moveTo>
                <a:cubicBezTo>
                  <a:pt x="21" y="6"/>
                  <a:pt x="21" y="6"/>
                  <a:pt x="21" y="6"/>
                </a:cubicBezTo>
                <a:cubicBezTo>
                  <a:pt x="21" y="6"/>
                  <a:pt x="21" y="5"/>
                  <a:pt x="20" y="5"/>
                </a:cubicBezTo>
                <a:cubicBezTo>
                  <a:pt x="20" y="5"/>
                  <a:pt x="20" y="6"/>
                  <a:pt x="20" y="6"/>
                </a:cubicBezTo>
                <a:cubicBezTo>
                  <a:pt x="19" y="20"/>
                  <a:pt x="19" y="20"/>
                  <a:pt x="19" y="20"/>
                </a:cubicBezTo>
                <a:cubicBezTo>
                  <a:pt x="20" y="26"/>
                  <a:pt x="20" y="26"/>
                  <a:pt x="20" y="26"/>
                </a:cubicBezTo>
                <a:cubicBezTo>
                  <a:pt x="20" y="27"/>
                  <a:pt x="20" y="27"/>
                  <a:pt x="20" y="27"/>
                </a:cubicBezTo>
                <a:cubicBezTo>
                  <a:pt x="21" y="27"/>
                  <a:pt x="21" y="27"/>
                  <a:pt x="21" y="26"/>
                </a:cubicBezTo>
                <a:lnTo>
                  <a:pt x="21" y="20"/>
                </a:lnTo>
                <a:close/>
                <a:moveTo>
                  <a:pt x="24" y="20"/>
                </a:moveTo>
                <a:cubicBezTo>
                  <a:pt x="24" y="26"/>
                  <a:pt x="24" y="26"/>
                  <a:pt x="24" y="26"/>
                </a:cubicBezTo>
                <a:cubicBezTo>
                  <a:pt x="24" y="27"/>
                  <a:pt x="23" y="27"/>
                  <a:pt x="23" y="27"/>
                </a:cubicBezTo>
                <a:cubicBezTo>
                  <a:pt x="23" y="27"/>
                  <a:pt x="22" y="27"/>
                  <a:pt x="22" y="26"/>
                </a:cubicBezTo>
                <a:cubicBezTo>
                  <a:pt x="22" y="20"/>
                  <a:pt x="22" y="20"/>
                  <a:pt x="22" y="20"/>
                </a:cubicBezTo>
                <a:cubicBezTo>
                  <a:pt x="22" y="6"/>
                  <a:pt x="22" y="6"/>
                  <a:pt x="22" y="6"/>
                </a:cubicBezTo>
                <a:cubicBezTo>
                  <a:pt x="22" y="6"/>
                  <a:pt x="23" y="6"/>
                  <a:pt x="23" y="6"/>
                </a:cubicBezTo>
                <a:cubicBezTo>
                  <a:pt x="23" y="6"/>
                  <a:pt x="24" y="6"/>
                  <a:pt x="24" y="6"/>
                </a:cubicBezTo>
                <a:lnTo>
                  <a:pt x="24" y="20"/>
                </a:lnTo>
                <a:close/>
                <a:moveTo>
                  <a:pt x="27" y="20"/>
                </a:moveTo>
                <a:cubicBezTo>
                  <a:pt x="26" y="26"/>
                  <a:pt x="26" y="26"/>
                  <a:pt x="26" y="26"/>
                </a:cubicBezTo>
                <a:cubicBezTo>
                  <a:pt x="26" y="27"/>
                  <a:pt x="26" y="27"/>
                  <a:pt x="26" y="27"/>
                </a:cubicBezTo>
                <a:cubicBezTo>
                  <a:pt x="25" y="27"/>
                  <a:pt x="25" y="27"/>
                  <a:pt x="25" y="26"/>
                </a:cubicBezTo>
                <a:cubicBezTo>
                  <a:pt x="24" y="20"/>
                  <a:pt x="24" y="20"/>
                  <a:pt x="24" y="20"/>
                </a:cubicBezTo>
                <a:cubicBezTo>
                  <a:pt x="25" y="7"/>
                  <a:pt x="25" y="7"/>
                  <a:pt x="25" y="7"/>
                </a:cubicBezTo>
                <a:cubicBezTo>
                  <a:pt x="25" y="6"/>
                  <a:pt x="25" y="6"/>
                  <a:pt x="26" y="6"/>
                </a:cubicBezTo>
                <a:cubicBezTo>
                  <a:pt x="26" y="6"/>
                  <a:pt x="26" y="6"/>
                  <a:pt x="26" y="7"/>
                </a:cubicBezTo>
                <a:lnTo>
                  <a:pt x="27" y="20"/>
                </a:lnTo>
                <a:close/>
                <a:moveTo>
                  <a:pt x="29" y="20"/>
                </a:moveTo>
                <a:cubicBezTo>
                  <a:pt x="29" y="4"/>
                  <a:pt x="29" y="4"/>
                  <a:pt x="29" y="4"/>
                </a:cubicBezTo>
                <a:cubicBezTo>
                  <a:pt x="29" y="4"/>
                  <a:pt x="29" y="4"/>
                  <a:pt x="29" y="4"/>
                </a:cubicBezTo>
                <a:cubicBezTo>
                  <a:pt x="28" y="4"/>
                  <a:pt x="28" y="3"/>
                  <a:pt x="28" y="3"/>
                </a:cubicBezTo>
                <a:cubicBezTo>
                  <a:pt x="28" y="3"/>
                  <a:pt x="28" y="4"/>
                  <a:pt x="28" y="4"/>
                </a:cubicBezTo>
                <a:cubicBezTo>
                  <a:pt x="27" y="4"/>
                  <a:pt x="27" y="4"/>
                  <a:pt x="27" y="4"/>
                </a:cubicBezTo>
                <a:cubicBezTo>
                  <a:pt x="27" y="4"/>
                  <a:pt x="27" y="4"/>
                  <a:pt x="27" y="4"/>
                </a:cubicBezTo>
                <a:cubicBezTo>
                  <a:pt x="27" y="20"/>
                  <a:pt x="27" y="20"/>
                  <a:pt x="27" y="20"/>
                </a:cubicBezTo>
                <a:cubicBezTo>
                  <a:pt x="27" y="20"/>
                  <a:pt x="27" y="20"/>
                  <a:pt x="27" y="26"/>
                </a:cubicBezTo>
                <a:cubicBezTo>
                  <a:pt x="27" y="26"/>
                  <a:pt x="27" y="26"/>
                  <a:pt x="27" y="26"/>
                </a:cubicBezTo>
                <a:cubicBezTo>
                  <a:pt x="27" y="26"/>
                  <a:pt x="27" y="27"/>
                  <a:pt x="28" y="27"/>
                </a:cubicBezTo>
                <a:cubicBezTo>
                  <a:pt x="28" y="27"/>
                  <a:pt x="28" y="27"/>
                  <a:pt x="28" y="27"/>
                </a:cubicBezTo>
                <a:cubicBezTo>
                  <a:pt x="28" y="27"/>
                  <a:pt x="29" y="27"/>
                  <a:pt x="29" y="27"/>
                </a:cubicBezTo>
                <a:cubicBezTo>
                  <a:pt x="29" y="27"/>
                  <a:pt x="29" y="26"/>
                  <a:pt x="29" y="26"/>
                </a:cubicBezTo>
                <a:cubicBezTo>
                  <a:pt x="29" y="26"/>
                  <a:pt x="29" y="26"/>
                  <a:pt x="29" y="26"/>
                </a:cubicBezTo>
                <a:lnTo>
                  <a:pt x="29" y="20"/>
                </a:lnTo>
                <a:close/>
                <a:moveTo>
                  <a:pt x="32" y="26"/>
                </a:moveTo>
                <a:cubicBezTo>
                  <a:pt x="32" y="27"/>
                  <a:pt x="31" y="27"/>
                  <a:pt x="31" y="27"/>
                </a:cubicBezTo>
                <a:cubicBezTo>
                  <a:pt x="30" y="27"/>
                  <a:pt x="30" y="27"/>
                  <a:pt x="30" y="26"/>
                </a:cubicBezTo>
                <a:cubicBezTo>
                  <a:pt x="30" y="23"/>
                  <a:pt x="30" y="23"/>
                  <a:pt x="30" y="23"/>
                </a:cubicBezTo>
                <a:cubicBezTo>
                  <a:pt x="30" y="20"/>
                  <a:pt x="30" y="20"/>
                  <a:pt x="30" y="20"/>
                </a:cubicBezTo>
                <a:cubicBezTo>
                  <a:pt x="30" y="3"/>
                  <a:pt x="30" y="3"/>
                  <a:pt x="30" y="3"/>
                </a:cubicBezTo>
                <a:cubicBezTo>
                  <a:pt x="30" y="3"/>
                  <a:pt x="30" y="3"/>
                  <a:pt x="30" y="3"/>
                </a:cubicBezTo>
                <a:cubicBezTo>
                  <a:pt x="30" y="3"/>
                  <a:pt x="30" y="2"/>
                  <a:pt x="30" y="2"/>
                </a:cubicBezTo>
                <a:cubicBezTo>
                  <a:pt x="30" y="2"/>
                  <a:pt x="31" y="2"/>
                  <a:pt x="31" y="2"/>
                </a:cubicBezTo>
                <a:cubicBezTo>
                  <a:pt x="31" y="2"/>
                  <a:pt x="31" y="2"/>
                  <a:pt x="31" y="2"/>
                </a:cubicBezTo>
                <a:cubicBezTo>
                  <a:pt x="31" y="2"/>
                  <a:pt x="32" y="3"/>
                  <a:pt x="32" y="3"/>
                </a:cubicBezTo>
                <a:cubicBezTo>
                  <a:pt x="32" y="20"/>
                  <a:pt x="32" y="20"/>
                  <a:pt x="32" y="20"/>
                </a:cubicBezTo>
                <a:lnTo>
                  <a:pt x="32" y="26"/>
                </a:lnTo>
                <a:close/>
                <a:moveTo>
                  <a:pt x="54" y="27"/>
                </a:moveTo>
                <a:cubicBezTo>
                  <a:pt x="33" y="27"/>
                  <a:pt x="33" y="27"/>
                  <a:pt x="33" y="27"/>
                </a:cubicBezTo>
                <a:cubicBezTo>
                  <a:pt x="33" y="27"/>
                  <a:pt x="32" y="27"/>
                  <a:pt x="32" y="26"/>
                </a:cubicBezTo>
                <a:cubicBezTo>
                  <a:pt x="32" y="2"/>
                  <a:pt x="32" y="2"/>
                  <a:pt x="32" y="2"/>
                </a:cubicBezTo>
                <a:cubicBezTo>
                  <a:pt x="32" y="2"/>
                  <a:pt x="32" y="1"/>
                  <a:pt x="33" y="1"/>
                </a:cubicBezTo>
                <a:cubicBezTo>
                  <a:pt x="34" y="1"/>
                  <a:pt x="36" y="0"/>
                  <a:pt x="38" y="0"/>
                </a:cubicBezTo>
                <a:cubicBezTo>
                  <a:pt x="45" y="0"/>
                  <a:pt x="51" y="6"/>
                  <a:pt x="51" y="12"/>
                </a:cubicBezTo>
                <a:cubicBezTo>
                  <a:pt x="52" y="12"/>
                  <a:pt x="53" y="12"/>
                  <a:pt x="54" y="12"/>
                </a:cubicBezTo>
                <a:cubicBezTo>
                  <a:pt x="58" y="12"/>
                  <a:pt x="62" y="15"/>
                  <a:pt x="62" y="19"/>
                </a:cubicBezTo>
                <a:cubicBezTo>
                  <a:pt x="62" y="24"/>
                  <a:pt x="58" y="27"/>
                  <a:pt x="54"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4" name="稻壳儿小白白(http://dwz.cn/Wu2UP)"/>
          <p:cNvSpPr>
            <a:spLocks noEditPoints="1"/>
          </p:cNvSpPr>
          <p:nvPr/>
        </p:nvSpPr>
        <p:spPr bwMode="auto">
          <a:xfrm>
            <a:off x="9037638" y="1250950"/>
            <a:ext cx="303212" cy="284163"/>
          </a:xfrm>
          <a:custGeom>
            <a:avLst/>
            <a:gdLst>
              <a:gd name="T0" fmla="*/ 2147483647 w 45"/>
              <a:gd name="T1" fmla="*/ 2147483647 h 42"/>
              <a:gd name="T2" fmla="*/ 2147483647 w 45"/>
              <a:gd name="T3" fmla="*/ 2147483647 h 42"/>
              <a:gd name="T4" fmla="*/ 2147483647 w 45"/>
              <a:gd name="T5" fmla="*/ 2147483647 h 42"/>
              <a:gd name="T6" fmla="*/ 2147483647 w 45"/>
              <a:gd name="T7" fmla="*/ 2147483647 h 42"/>
              <a:gd name="T8" fmla="*/ 2147483647 w 45"/>
              <a:gd name="T9" fmla="*/ 2147483647 h 42"/>
              <a:gd name="T10" fmla="*/ 2147483647 w 45"/>
              <a:gd name="T11" fmla="*/ 2147483647 h 42"/>
              <a:gd name="T12" fmla="*/ 2147483647 w 45"/>
              <a:gd name="T13" fmla="*/ 2147483647 h 42"/>
              <a:gd name="T14" fmla="*/ 2147483647 w 45"/>
              <a:gd name="T15" fmla="*/ 2147483647 h 42"/>
              <a:gd name="T16" fmla="*/ 2147483647 w 45"/>
              <a:gd name="T17" fmla="*/ 2147483647 h 42"/>
              <a:gd name="T18" fmla="*/ 2147483647 w 45"/>
              <a:gd name="T19" fmla="*/ 2147483647 h 42"/>
              <a:gd name="T20" fmla="*/ 2147483647 w 45"/>
              <a:gd name="T21" fmla="*/ 2147483647 h 42"/>
              <a:gd name="T22" fmla="*/ 2147483647 w 45"/>
              <a:gd name="T23" fmla="*/ 2147483647 h 42"/>
              <a:gd name="T24" fmla="*/ 2147483647 w 45"/>
              <a:gd name="T25" fmla="*/ 2147483647 h 42"/>
              <a:gd name="T26" fmla="*/ 2147483647 w 45"/>
              <a:gd name="T27" fmla="*/ 0 h 42"/>
              <a:gd name="T28" fmla="*/ 2147483647 w 45"/>
              <a:gd name="T29" fmla="*/ 2147483647 h 42"/>
              <a:gd name="T30" fmla="*/ 2147483647 w 45"/>
              <a:gd name="T31" fmla="*/ 2147483647 h 42"/>
              <a:gd name="T32" fmla="*/ 2147483647 w 45"/>
              <a:gd name="T33" fmla="*/ 2147483647 h 42"/>
              <a:gd name="T34" fmla="*/ 2147483647 w 45"/>
              <a:gd name="T35" fmla="*/ 2147483647 h 42"/>
              <a:gd name="T36" fmla="*/ 2147483647 w 45"/>
              <a:gd name="T37" fmla="*/ 2147483647 h 42"/>
              <a:gd name="T38" fmla="*/ 2147483647 w 45"/>
              <a:gd name="T39" fmla="*/ 2147483647 h 42"/>
              <a:gd name="T40" fmla="*/ 2147483647 w 45"/>
              <a:gd name="T41" fmla="*/ 2147483647 h 42"/>
              <a:gd name="T42" fmla="*/ 2147483647 w 45"/>
              <a:gd name="T43" fmla="*/ 2147483647 h 42"/>
              <a:gd name="T44" fmla="*/ 2147483647 w 45"/>
              <a:gd name="T45" fmla="*/ 2147483647 h 42"/>
              <a:gd name="T46" fmla="*/ 2147483647 w 45"/>
              <a:gd name="T47" fmla="*/ 2147483647 h 42"/>
              <a:gd name="T48" fmla="*/ 2147483647 w 45"/>
              <a:gd name="T49" fmla="*/ 2147483647 h 42"/>
              <a:gd name="T50" fmla="*/ 2147483647 w 45"/>
              <a:gd name="T51" fmla="*/ 2147483647 h 42"/>
              <a:gd name="T52" fmla="*/ 2147483647 w 45"/>
              <a:gd name="T53" fmla="*/ 2147483647 h 42"/>
              <a:gd name="T54" fmla="*/ 2147483647 w 45"/>
              <a:gd name="T55" fmla="*/ 2147483647 h 42"/>
              <a:gd name="T56" fmla="*/ 2147483647 w 45"/>
              <a:gd name="T57" fmla="*/ 2147483647 h 42"/>
              <a:gd name="T58" fmla="*/ 2147483647 w 45"/>
              <a:gd name="T59" fmla="*/ 2147483647 h 42"/>
              <a:gd name="T60" fmla="*/ 2147483647 w 45"/>
              <a:gd name="T61" fmla="*/ 2147483647 h 4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
              <a:gd name="T94" fmla="*/ 0 h 42"/>
              <a:gd name="T95" fmla="*/ 45 w 45"/>
              <a:gd name="T96" fmla="*/ 42 h 4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 h="42">
                <a:moveTo>
                  <a:pt x="34" y="27"/>
                </a:moveTo>
                <a:cubicBezTo>
                  <a:pt x="37" y="40"/>
                  <a:pt x="37" y="40"/>
                  <a:pt x="37" y="40"/>
                </a:cubicBezTo>
                <a:cubicBezTo>
                  <a:pt x="37" y="42"/>
                  <a:pt x="36" y="42"/>
                  <a:pt x="36" y="42"/>
                </a:cubicBezTo>
                <a:cubicBezTo>
                  <a:pt x="35" y="42"/>
                  <a:pt x="35" y="42"/>
                  <a:pt x="34" y="42"/>
                </a:cubicBezTo>
                <a:cubicBezTo>
                  <a:pt x="22" y="36"/>
                  <a:pt x="22" y="36"/>
                  <a:pt x="22" y="36"/>
                </a:cubicBezTo>
                <a:cubicBezTo>
                  <a:pt x="10" y="42"/>
                  <a:pt x="10" y="42"/>
                  <a:pt x="10" y="42"/>
                </a:cubicBezTo>
                <a:cubicBezTo>
                  <a:pt x="10" y="42"/>
                  <a:pt x="10" y="42"/>
                  <a:pt x="9" y="42"/>
                </a:cubicBezTo>
                <a:cubicBezTo>
                  <a:pt x="8" y="42"/>
                  <a:pt x="8" y="42"/>
                  <a:pt x="8" y="40"/>
                </a:cubicBezTo>
                <a:cubicBezTo>
                  <a:pt x="11" y="27"/>
                  <a:pt x="11" y="27"/>
                  <a:pt x="11" y="27"/>
                </a:cubicBezTo>
                <a:cubicBezTo>
                  <a:pt x="1" y="17"/>
                  <a:pt x="1" y="17"/>
                  <a:pt x="1" y="17"/>
                </a:cubicBezTo>
                <a:cubicBezTo>
                  <a:pt x="0" y="16"/>
                  <a:pt x="0" y="15"/>
                  <a:pt x="2" y="15"/>
                </a:cubicBezTo>
                <a:cubicBezTo>
                  <a:pt x="15" y="13"/>
                  <a:pt x="15" y="13"/>
                  <a:pt x="15" y="13"/>
                </a:cubicBezTo>
                <a:cubicBezTo>
                  <a:pt x="21" y="1"/>
                  <a:pt x="21" y="1"/>
                  <a:pt x="21" y="1"/>
                </a:cubicBezTo>
                <a:cubicBezTo>
                  <a:pt x="21" y="0"/>
                  <a:pt x="22" y="0"/>
                  <a:pt x="22" y="0"/>
                </a:cubicBezTo>
                <a:cubicBezTo>
                  <a:pt x="23" y="0"/>
                  <a:pt x="23" y="0"/>
                  <a:pt x="24" y="1"/>
                </a:cubicBezTo>
                <a:cubicBezTo>
                  <a:pt x="30" y="13"/>
                  <a:pt x="30" y="13"/>
                  <a:pt x="30" y="13"/>
                </a:cubicBezTo>
                <a:cubicBezTo>
                  <a:pt x="43" y="15"/>
                  <a:pt x="43" y="15"/>
                  <a:pt x="43" y="15"/>
                </a:cubicBezTo>
                <a:cubicBezTo>
                  <a:pt x="45" y="15"/>
                  <a:pt x="45" y="16"/>
                  <a:pt x="44" y="17"/>
                </a:cubicBezTo>
                <a:lnTo>
                  <a:pt x="34" y="27"/>
                </a:lnTo>
                <a:close/>
                <a:moveTo>
                  <a:pt x="39" y="18"/>
                </a:moveTo>
                <a:cubicBezTo>
                  <a:pt x="29" y="16"/>
                  <a:pt x="29" y="16"/>
                  <a:pt x="29" y="16"/>
                </a:cubicBezTo>
                <a:cubicBezTo>
                  <a:pt x="27" y="16"/>
                  <a:pt x="27" y="16"/>
                  <a:pt x="27" y="16"/>
                </a:cubicBezTo>
                <a:cubicBezTo>
                  <a:pt x="27" y="15"/>
                  <a:pt x="27" y="15"/>
                  <a:pt x="27" y="15"/>
                </a:cubicBezTo>
                <a:cubicBezTo>
                  <a:pt x="22" y="6"/>
                  <a:pt x="22" y="6"/>
                  <a:pt x="22" y="6"/>
                </a:cubicBezTo>
                <a:cubicBezTo>
                  <a:pt x="22" y="32"/>
                  <a:pt x="22" y="32"/>
                  <a:pt x="22" y="32"/>
                </a:cubicBezTo>
                <a:cubicBezTo>
                  <a:pt x="24" y="33"/>
                  <a:pt x="24" y="33"/>
                  <a:pt x="24" y="33"/>
                </a:cubicBezTo>
                <a:cubicBezTo>
                  <a:pt x="33" y="37"/>
                  <a:pt x="33" y="37"/>
                  <a:pt x="33" y="37"/>
                </a:cubicBezTo>
                <a:cubicBezTo>
                  <a:pt x="31" y="28"/>
                  <a:pt x="31" y="28"/>
                  <a:pt x="31" y="28"/>
                </a:cubicBezTo>
                <a:cubicBezTo>
                  <a:pt x="31" y="26"/>
                  <a:pt x="31" y="26"/>
                  <a:pt x="31" y="26"/>
                </a:cubicBezTo>
                <a:cubicBezTo>
                  <a:pt x="32" y="24"/>
                  <a:pt x="32" y="24"/>
                  <a:pt x="32" y="24"/>
                </a:cubicBezTo>
                <a:lnTo>
                  <a:pt x="39"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5" name="稻壳儿小白白(http://dwz.cn/Wu2UP)"/>
          <p:cNvSpPr>
            <a:spLocks noEditPoints="1"/>
          </p:cNvSpPr>
          <p:nvPr/>
        </p:nvSpPr>
        <p:spPr bwMode="auto">
          <a:xfrm>
            <a:off x="9037638" y="1739900"/>
            <a:ext cx="303212" cy="290513"/>
          </a:xfrm>
          <a:custGeom>
            <a:avLst/>
            <a:gdLst>
              <a:gd name="T0" fmla="*/ 2147483647 w 45"/>
              <a:gd name="T1" fmla="*/ 2147483647 h 43"/>
              <a:gd name="T2" fmla="*/ 2147483647 w 45"/>
              <a:gd name="T3" fmla="*/ 2147483647 h 43"/>
              <a:gd name="T4" fmla="*/ 2147483647 w 45"/>
              <a:gd name="T5" fmla="*/ 2147483647 h 43"/>
              <a:gd name="T6" fmla="*/ 2147483647 w 45"/>
              <a:gd name="T7" fmla="*/ 2147483647 h 43"/>
              <a:gd name="T8" fmla="*/ 2147483647 w 45"/>
              <a:gd name="T9" fmla="*/ 2147483647 h 43"/>
              <a:gd name="T10" fmla="*/ 2147483647 w 45"/>
              <a:gd name="T11" fmla="*/ 2147483647 h 43"/>
              <a:gd name="T12" fmla="*/ 2147483647 w 45"/>
              <a:gd name="T13" fmla="*/ 2147483647 h 43"/>
              <a:gd name="T14" fmla="*/ 2147483647 w 45"/>
              <a:gd name="T15" fmla="*/ 2147483647 h 43"/>
              <a:gd name="T16" fmla="*/ 2147483647 w 45"/>
              <a:gd name="T17" fmla="*/ 2147483647 h 43"/>
              <a:gd name="T18" fmla="*/ 2147483647 w 45"/>
              <a:gd name="T19" fmla="*/ 2147483647 h 43"/>
              <a:gd name="T20" fmla="*/ 2147483647 w 45"/>
              <a:gd name="T21" fmla="*/ 2147483647 h 43"/>
              <a:gd name="T22" fmla="*/ 2147483647 w 45"/>
              <a:gd name="T23" fmla="*/ 2147483647 h 43"/>
              <a:gd name="T24" fmla="*/ 2147483647 w 45"/>
              <a:gd name="T25" fmla="*/ 2147483647 h 43"/>
              <a:gd name="T26" fmla="*/ 0 w 45"/>
              <a:gd name="T27" fmla="*/ 2147483647 h 43"/>
              <a:gd name="T28" fmla="*/ 2147483647 w 45"/>
              <a:gd name="T29" fmla="*/ 2147483647 h 43"/>
              <a:gd name="T30" fmla="*/ 2147483647 w 45"/>
              <a:gd name="T31" fmla="*/ 2147483647 h 43"/>
              <a:gd name="T32" fmla="*/ 2147483647 w 45"/>
              <a:gd name="T33" fmla="*/ 2147483647 h 43"/>
              <a:gd name="T34" fmla="*/ 2147483647 w 45"/>
              <a:gd name="T35" fmla="*/ 0 h 43"/>
              <a:gd name="T36" fmla="*/ 2147483647 w 45"/>
              <a:gd name="T37" fmla="*/ 2147483647 h 43"/>
              <a:gd name="T38" fmla="*/ 2147483647 w 45"/>
              <a:gd name="T39" fmla="*/ 2147483647 h 43"/>
              <a:gd name="T40" fmla="*/ 2147483647 w 45"/>
              <a:gd name="T41" fmla="*/ 2147483647 h 43"/>
              <a:gd name="T42" fmla="*/ 2147483647 w 45"/>
              <a:gd name="T43" fmla="*/ 2147483647 h 43"/>
              <a:gd name="T44" fmla="*/ 2147483647 w 45"/>
              <a:gd name="T45" fmla="*/ 2147483647 h 43"/>
              <a:gd name="T46" fmla="*/ 2147483647 w 45"/>
              <a:gd name="T47" fmla="*/ 2147483647 h 43"/>
              <a:gd name="T48" fmla="*/ 2147483647 w 45"/>
              <a:gd name="T49" fmla="*/ 2147483647 h 43"/>
              <a:gd name="T50" fmla="*/ 2147483647 w 45"/>
              <a:gd name="T51" fmla="*/ 2147483647 h 43"/>
              <a:gd name="T52" fmla="*/ 2147483647 w 45"/>
              <a:gd name="T53" fmla="*/ 2147483647 h 43"/>
              <a:gd name="T54" fmla="*/ 2147483647 w 45"/>
              <a:gd name="T55" fmla="*/ 2147483647 h 43"/>
              <a:gd name="T56" fmla="*/ 2147483647 w 45"/>
              <a:gd name="T57" fmla="*/ 2147483647 h 43"/>
              <a:gd name="T58" fmla="*/ 2147483647 w 45"/>
              <a:gd name="T59" fmla="*/ 2147483647 h 43"/>
              <a:gd name="T60" fmla="*/ 2147483647 w 45"/>
              <a:gd name="T61" fmla="*/ 2147483647 h 43"/>
              <a:gd name="T62" fmla="*/ 2147483647 w 45"/>
              <a:gd name="T63" fmla="*/ 2147483647 h 43"/>
              <a:gd name="T64" fmla="*/ 2147483647 w 45"/>
              <a:gd name="T65" fmla="*/ 2147483647 h 43"/>
              <a:gd name="T66" fmla="*/ 2147483647 w 45"/>
              <a:gd name="T67" fmla="*/ 2147483647 h 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43"/>
              <a:gd name="T104" fmla="*/ 45 w 45"/>
              <a:gd name="T105" fmla="*/ 43 h 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6" name="稻壳儿小白白(http://dwz.cn/Wu2UP)"/>
          <p:cNvSpPr>
            <a:spLocks noEditPoints="1"/>
          </p:cNvSpPr>
          <p:nvPr/>
        </p:nvSpPr>
        <p:spPr bwMode="auto">
          <a:xfrm>
            <a:off x="9004300" y="2317750"/>
            <a:ext cx="371475" cy="168275"/>
          </a:xfrm>
          <a:custGeom>
            <a:avLst/>
            <a:gdLst>
              <a:gd name="T0" fmla="*/ 2147483647 w 55"/>
              <a:gd name="T1" fmla="*/ 2147483647 h 25"/>
              <a:gd name="T2" fmla="*/ 2147483647 w 55"/>
              <a:gd name="T3" fmla="*/ 2147483647 h 25"/>
              <a:gd name="T4" fmla="*/ 2147483647 w 55"/>
              <a:gd name="T5" fmla="*/ 2147483647 h 25"/>
              <a:gd name="T6" fmla="*/ 2147483647 w 55"/>
              <a:gd name="T7" fmla="*/ 2147483647 h 25"/>
              <a:gd name="T8" fmla="*/ 2147483647 w 55"/>
              <a:gd name="T9" fmla="*/ 2147483647 h 25"/>
              <a:gd name="T10" fmla="*/ 2147483647 w 55"/>
              <a:gd name="T11" fmla="*/ 2147483647 h 25"/>
              <a:gd name="T12" fmla="*/ 0 w 55"/>
              <a:gd name="T13" fmla="*/ 2147483647 h 25"/>
              <a:gd name="T14" fmla="*/ 2147483647 w 55"/>
              <a:gd name="T15" fmla="*/ 2147483647 h 25"/>
              <a:gd name="T16" fmla="*/ 2147483647 w 55"/>
              <a:gd name="T17" fmla="*/ 2147483647 h 25"/>
              <a:gd name="T18" fmla="*/ 2147483647 w 55"/>
              <a:gd name="T19" fmla="*/ 2147483647 h 25"/>
              <a:gd name="T20" fmla="*/ 2147483647 w 55"/>
              <a:gd name="T21" fmla="*/ 2147483647 h 25"/>
              <a:gd name="T22" fmla="*/ 2147483647 w 55"/>
              <a:gd name="T23" fmla="*/ 2147483647 h 25"/>
              <a:gd name="T24" fmla="*/ 2147483647 w 55"/>
              <a:gd name="T25" fmla="*/ 2147483647 h 25"/>
              <a:gd name="T26" fmla="*/ 2147483647 w 55"/>
              <a:gd name="T27" fmla="*/ 0 h 25"/>
              <a:gd name="T28" fmla="*/ 2147483647 w 55"/>
              <a:gd name="T29" fmla="*/ 2147483647 h 25"/>
              <a:gd name="T30" fmla="*/ 2147483647 w 55"/>
              <a:gd name="T31" fmla="*/ 2147483647 h 25"/>
              <a:gd name="T32" fmla="*/ 2147483647 w 55"/>
              <a:gd name="T33" fmla="*/ 2147483647 h 25"/>
              <a:gd name="T34" fmla="*/ 2147483647 w 55"/>
              <a:gd name="T35" fmla="*/ 2147483647 h 25"/>
              <a:gd name="T36" fmla="*/ 2147483647 w 55"/>
              <a:gd name="T37" fmla="*/ 2147483647 h 25"/>
              <a:gd name="T38" fmla="*/ 2147483647 w 55"/>
              <a:gd name="T39" fmla="*/ 2147483647 h 25"/>
              <a:gd name="T40" fmla="*/ 2147483647 w 55"/>
              <a:gd name="T41" fmla="*/ 2147483647 h 25"/>
              <a:gd name="T42" fmla="*/ 2147483647 w 55"/>
              <a:gd name="T43" fmla="*/ 2147483647 h 25"/>
              <a:gd name="T44" fmla="*/ 2147483647 w 55"/>
              <a:gd name="T45" fmla="*/ 2147483647 h 25"/>
              <a:gd name="T46" fmla="*/ 2147483647 w 55"/>
              <a:gd name="T47" fmla="*/ 2147483647 h 25"/>
              <a:gd name="T48" fmla="*/ 2147483647 w 55"/>
              <a:gd name="T49" fmla="*/ 2147483647 h 25"/>
              <a:gd name="T50" fmla="*/ 2147483647 w 55"/>
              <a:gd name="T51" fmla="*/ 2147483647 h 25"/>
              <a:gd name="T52" fmla="*/ 2147483647 w 55"/>
              <a:gd name="T53" fmla="*/ 2147483647 h 25"/>
              <a:gd name="T54" fmla="*/ 2147483647 w 55"/>
              <a:gd name="T55" fmla="*/ 2147483647 h 25"/>
              <a:gd name="T56" fmla="*/ 2147483647 w 55"/>
              <a:gd name="T57" fmla="*/ 2147483647 h 25"/>
              <a:gd name="T58" fmla="*/ 2147483647 w 55"/>
              <a:gd name="T59" fmla="*/ 2147483647 h 25"/>
              <a:gd name="T60" fmla="*/ 2147483647 w 55"/>
              <a:gd name="T61" fmla="*/ 2147483647 h 25"/>
              <a:gd name="T62" fmla="*/ 2147483647 w 55"/>
              <a:gd name="T63" fmla="*/ 2147483647 h 25"/>
              <a:gd name="T64" fmla="*/ 2147483647 w 55"/>
              <a:gd name="T65" fmla="*/ 2147483647 h 25"/>
              <a:gd name="T66" fmla="*/ 2147483647 w 55"/>
              <a:gd name="T67" fmla="*/ 2147483647 h 25"/>
              <a:gd name="T68" fmla="*/ 2147483647 w 55"/>
              <a:gd name="T69" fmla="*/ 2147483647 h 25"/>
              <a:gd name="T70" fmla="*/ 2147483647 w 55"/>
              <a:gd name="T71" fmla="*/ 2147483647 h 25"/>
              <a:gd name="T72" fmla="*/ 2147483647 w 55"/>
              <a:gd name="T73" fmla="*/ 2147483647 h 25"/>
              <a:gd name="T74" fmla="*/ 2147483647 w 55"/>
              <a:gd name="T75" fmla="*/ 2147483647 h 25"/>
              <a:gd name="T76" fmla="*/ 2147483647 w 55"/>
              <a:gd name="T77" fmla="*/ 2147483647 h 25"/>
              <a:gd name="T78" fmla="*/ 2147483647 w 55"/>
              <a:gd name="T79" fmla="*/ 2147483647 h 25"/>
              <a:gd name="T80" fmla="*/ 2147483647 w 55"/>
              <a:gd name="T81" fmla="*/ 2147483647 h 25"/>
              <a:gd name="T82" fmla="*/ 2147483647 w 55"/>
              <a:gd name="T83" fmla="*/ 2147483647 h 25"/>
              <a:gd name="T84" fmla="*/ 2147483647 w 55"/>
              <a:gd name="T85" fmla="*/ 2147483647 h 25"/>
              <a:gd name="T86" fmla="*/ 2147483647 w 55"/>
              <a:gd name="T87" fmla="*/ 2147483647 h 25"/>
              <a:gd name="T88" fmla="*/ 2147483647 w 55"/>
              <a:gd name="T89" fmla="*/ 2147483647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5"/>
              <a:gd name="T136" fmla="*/ 0 h 25"/>
              <a:gd name="T137" fmla="*/ 55 w 55"/>
              <a:gd name="T138" fmla="*/ 25 h 2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5" h="25">
                <a:moveTo>
                  <a:pt x="47" y="15"/>
                </a:moveTo>
                <a:cubicBezTo>
                  <a:pt x="40" y="20"/>
                  <a:pt x="40" y="20"/>
                  <a:pt x="40" y="20"/>
                </a:cubicBezTo>
                <a:cubicBezTo>
                  <a:pt x="40" y="23"/>
                  <a:pt x="38" y="25"/>
                  <a:pt x="35" y="25"/>
                </a:cubicBezTo>
                <a:cubicBezTo>
                  <a:pt x="32" y="25"/>
                  <a:pt x="30" y="23"/>
                  <a:pt x="29" y="21"/>
                </a:cubicBezTo>
                <a:cubicBezTo>
                  <a:pt x="8" y="12"/>
                  <a:pt x="8" y="12"/>
                  <a:pt x="8" y="12"/>
                </a:cubicBezTo>
                <a:cubicBezTo>
                  <a:pt x="8" y="13"/>
                  <a:pt x="7" y="13"/>
                  <a:pt x="6" y="13"/>
                </a:cubicBezTo>
                <a:cubicBezTo>
                  <a:pt x="2" y="13"/>
                  <a:pt x="0" y="11"/>
                  <a:pt x="0" y="8"/>
                </a:cubicBezTo>
                <a:cubicBezTo>
                  <a:pt x="0" y="5"/>
                  <a:pt x="2" y="2"/>
                  <a:pt x="6" y="2"/>
                </a:cubicBezTo>
                <a:cubicBezTo>
                  <a:pt x="8" y="2"/>
                  <a:pt x="10" y="4"/>
                  <a:pt x="11" y="7"/>
                </a:cubicBezTo>
                <a:cubicBezTo>
                  <a:pt x="32" y="15"/>
                  <a:pt x="32" y="15"/>
                  <a:pt x="32" y="15"/>
                </a:cubicBezTo>
                <a:cubicBezTo>
                  <a:pt x="33" y="14"/>
                  <a:pt x="34" y="14"/>
                  <a:pt x="35" y="14"/>
                </a:cubicBezTo>
                <a:cubicBezTo>
                  <a:pt x="35" y="14"/>
                  <a:pt x="35" y="14"/>
                  <a:pt x="35" y="14"/>
                </a:cubicBezTo>
                <a:cubicBezTo>
                  <a:pt x="40" y="8"/>
                  <a:pt x="40" y="8"/>
                  <a:pt x="40" y="8"/>
                </a:cubicBezTo>
                <a:cubicBezTo>
                  <a:pt x="40" y="4"/>
                  <a:pt x="43" y="0"/>
                  <a:pt x="47" y="0"/>
                </a:cubicBezTo>
                <a:cubicBezTo>
                  <a:pt x="52" y="0"/>
                  <a:pt x="55" y="4"/>
                  <a:pt x="55" y="8"/>
                </a:cubicBezTo>
                <a:cubicBezTo>
                  <a:pt x="55" y="12"/>
                  <a:pt x="52" y="15"/>
                  <a:pt x="47" y="15"/>
                </a:cubicBezTo>
                <a:close/>
                <a:moveTo>
                  <a:pt x="9" y="6"/>
                </a:moveTo>
                <a:cubicBezTo>
                  <a:pt x="8" y="4"/>
                  <a:pt x="7" y="4"/>
                  <a:pt x="6" y="4"/>
                </a:cubicBezTo>
                <a:cubicBezTo>
                  <a:pt x="3" y="4"/>
                  <a:pt x="1" y="5"/>
                  <a:pt x="1" y="8"/>
                </a:cubicBezTo>
                <a:cubicBezTo>
                  <a:pt x="1" y="10"/>
                  <a:pt x="3" y="12"/>
                  <a:pt x="6" y="12"/>
                </a:cubicBezTo>
                <a:cubicBezTo>
                  <a:pt x="6" y="12"/>
                  <a:pt x="6" y="12"/>
                  <a:pt x="6" y="12"/>
                </a:cubicBezTo>
                <a:cubicBezTo>
                  <a:pt x="5" y="11"/>
                  <a:pt x="5" y="11"/>
                  <a:pt x="5" y="11"/>
                </a:cubicBezTo>
                <a:cubicBezTo>
                  <a:pt x="4" y="11"/>
                  <a:pt x="3" y="9"/>
                  <a:pt x="3" y="8"/>
                </a:cubicBezTo>
                <a:cubicBezTo>
                  <a:pt x="3" y="6"/>
                  <a:pt x="4" y="5"/>
                  <a:pt x="6" y="5"/>
                </a:cubicBezTo>
                <a:cubicBezTo>
                  <a:pt x="6" y="5"/>
                  <a:pt x="7" y="5"/>
                  <a:pt x="7" y="5"/>
                </a:cubicBezTo>
                <a:cubicBezTo>
                  <a:pt x="7" y="5"/>
                  <a:pt x="7" y="5"/>
                  <a:pt x="7" y="5"/>
                </a:cubicBezTo>
                <a:lnTo>
                  <a:pt x="9" y="6"/>
                </a:lnTo>
                <a:close/>
                <a:moveTo>
                  <a:pt x="35" y="16"/>
                </a:moveTo>
                <a:cubicBezTo>
                  <a:pt x="35" y="16"/>
                  <a:pt x="34" y="16"/>
                  <a:pt x="34" y="16"/>
                </a:cubicBezTo>
                <a:cubicBezTo>
                  <a:pt x="36" y="17"/>
                  <a:pt x="38" y="17"/>
                  <a:pt x="38" y="19"/>
                </a:cubicBezTo>
                <a:cubicBezTo>
                  <a:pt x="38" y="21"/>
                  <a:pt x="36" y="23"/>
                  <a:pt x="34" y="23"/>
                </a:cubicBezTo>
                <a:cubicBezTo>
                  <a:pt x="33" y="23"/>
                  <a:pt x="32" y="22"/>
                  <a:pt x="31" y="22"/>
                </a:cubicBezTo>
                <a:cubicBezTo>
                  <a:pt x="32" y="23"/>
                  <a:pt x="33" y="24"/>
                  <a:pt x="35" y="24"/>
                </a:cubicBezTo>
                <a:cubicBezTo>
                  <a:pt x="37" y="24"/>
                  <a:pt x="39" y="22"/>
                  <a:pt x="39" y="20"/>
                </a:cubicBezTo>
                <a:cubicBezTo>
                  <a:pt x="39" y="18"/>
                  <a:pt x="37" y="16"/>
                  <a:pt x="35" y="16"/>
                </a:cubicBezTo>
                <a:close/>
                <a:moveTo>
                  <a:pt x="47" y="3"/>
                </a:moveTo>
                <a:cubicBezTo>
                  <a:pt x="45" y="3"/>
                  <a:pt x="42" y="5"/>
                  <a:pt x="42" y="8"/>
                </a:cubicBezTo>
                <a:cubicBezTo>
                  <a:pt x="42" y="10"/>
                  <a:pt x="45" y="13"/>
                  <a:pt x="47" y="13"/>
                </a:cubicBezTo>
                <a:cubicBezTo>
                  <a:pt x="50" y="13"/>
                  <a:pt x="52" y="10"/>
                  <a:pt x="52" y="8"/>
                </a:cubicBezTo>
                <a:cubicBezTo>
                  <a:pt x="52" y="5"/>
                  <a:pt x="50" y="3"/>
                  <a:pt x="47" y="3"/>
                </a:cubicBezTo>
                <a:close/>
                <a:moveTo>
                  <a:pt x="47" y="12"/>
                </a:moveTo>
                <a:cubicBezTo>
                  <a:pt x="45" y="12"/>
                  <a:pt x="43" y="10"/>
                  <a:pt x="43" y="8"/>
                </a:cubicBezTo>
                <a:cubicBezTo>
                  <a:pt x="43" y="5"/>
                  <a:pt x="45" y="4"/>
                  <a:pt x="47" y="4"/>
                </a:cubicBezTo>
                <a:cubicBezTo>
                  <a:pt x="50" y="4"/>
                  <a:pt x="51" y="5"/>
                  <a:pt x="51" y="8"/>
                </a:cubicBezTo>
                <a:cubicBezTo>
                  <a:pt x="51" y="10"/>
                  <a:pt x="50" y="12"/>
                  <a:pt x="47"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7" name="稻壳儿小白白(http://dwz.cn/Wu2UP)"/>
          <p:cNvSpPr>
            <a:spLocks noEditPoints="1"/>
          </p:cNvSpPr>
          <p:nvPr/>
        </p:nvSpPr>
        <p:spPr bwMode="auto">
          <a:xfrm>
            <a:off x="9051925" y="2747963"/>
            <a:ext cx="274638" cy="27622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2147483647 w 41"/>
              <a:gd name="T75" fmla="*/ 2147483647 h 41"/>
              <a:gd name="T76" fmla="*/ 2147483647 w 41"/>
              <a:gd name="T77" fmla="*/ 2147483647 h 41"/>
              <a:gd name="T78" fmla="*/ 2147483647 w 41"/>
              <a:gd name="T79" fmla="*/ 2147483647 h 41"/>
              <a:gd name="T80" fmla="*/ 2147483647 w 41"/>
              <a:gd name="T81" fmla="*/ 2147483647 h 41"/>
              <a:gd name="T82" fmla="*/ 2147483647 w 41"/>
              <a:gd name="T83" fmla="*/ 2147483647 h 41"/>
              <a:gd name="T84" fmla="*/ 2147483647 w 41"/>
              <a:gd name="T85" fmla="*/ 2147483647 h 41"/>
              <a:gd name="T86" fmla="*/ 2147483647 w 41"/>
              <a:gd name="T87" fmla="*/ 2147483647 h 41"/>
              <a:gd name="T88" fmla="*/ 2147483647 w 41"/>
              <a:gd name="T89" fmla="*/ 2147483647 h 41"/>
              <a:gd name="T90" fmla="*/ 2147483647 w 41"/>
              <a:gd name="T91" fmla="*/ 2147483647 h 41"/>
              <a:gd name="T92" fmla="*/ 2147483647 w 41"/>
              <a:gd name="T93" fmla="*/ 2147483647 h 41"/>
              <a:gd name="T94" fmla="*/ 2147483647 w 41"/>
              <a:gd name="T95" fmla="*/ 2147483647 h 41"/>
              <a:gd name="T96" fmla="*/ 2147483647 w 41"/>
              <a:gd name="T97" fmla="*/ 2147483647 h 41"/>
              <a:gd name="T98" fmla="*/ 2147483647 w 41"/>
              <a:gd name="T99" fmla="*/ 2147483647 h 41"/>
              <a:gd name="T100" fmla="*/ 2147483647 w 41"/>
              <a:gd name="T101" fmla="*/ 2147483647 h 41"/>
              <a:gd name="T102" fmla="*/ 2147483647 w 41"/>
              <a:gd name="T103" fmla="*/ 2147483647 h 41"/>
              <a:gd name="T104" fmla="*/ 2147483647 w 41"/>
              <a:gd name="T105" fmla="*/ 2147483647 h 41"/>
              <a:gd name="T106" fmla="*/ 2147483647 w 41"/>
              <a:gd name="T107" fmla="*/ 2147483647 h 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1"/>
              <a:gd name="T163" fmla="*/ 0 h 41"/>
              <a:gd name="T164" fmla="*/ 41 w 41"/>
              <a:gd name="T165" fmla="*/ 41 h 4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1" h="41">
                <a:moveTo>
                  <a:pt x="41" y="34"/>
                </a:moveTo>
                <a:cubicBezTo>
                  <a:pt x="41" y="38"/>
                  <a:pt x="38" y="41"/>
                  <a:pt x="33" y="41"/>
                </a:cubicBezTo>
                <a:cubicBezTo>
                  <a:pt x="8" y="41"/>
                  <a:pt x="8" y="41"/>
                  <a:pt x="8" y="41"/>
                </a:cubicBezTo>
                <a:cubicBezTo>
                  <a:pt x="3" y="41"/>
                  <a:pt x="0" y="38"/>
                  <a:pt x="0" y="34"/>
                </a:cubicBezTo>
                <a:cubicBezTo>
                  <a:pt x="0" y="8"/>
                  <a:pt x="0" y="8"/>
                  <a:pt x="0" y="8"/>
                </a:cubicBezTo>
                <a:cubicBezTo>
                  <a:pt x="0" y="4"/>
                  <a:pt x="3" y="0"/>
                  <a:pt x="8" y="0"/>
                </a:cubicBezTo>
                <a:cubicBezTo>
                  <a:pt x="33" y="0"/>
                  <a:pt x="33" y="0"/>
                  <a:pt x="33" y="0"/>
                </a:cubicBezTo>
                <a:cubicBezTo>
                  <a:pt x="38" y="0"/>
                  <a:pt x="41" y="4"/>
                  <a:pt x="41" y="8"/>
                </a:cubicBezTo>
                <a:lnTo>
                  <a:pt x="41" y="34"/>
                </a:lnTo>
                <a:close/>
                <a:moveTo>
                  <a:pt x="33" y="15"/>
                </a:moveTo>
                <a:cubicBezTo>
                  <a:pt x="30" y="15"/>
                  <a:pt x="28" y="17"/>
                  <a:pt x="28" y="19"/>
                </a:cubicBezTo>
                <a:cubicBezTo>
                  <a:pt x="25" y="23"/>
                  <a:pt x="25" y="23"/>
                  <a:pt x="25" y="23"/>
                </a:cubicBezTo>
                <a:cubicBezTo>
                  <a:pt x="25" y="23"/>
                  <a:pt x="25" y="23"/>
                  <a:pt x="25" y="23"/>
                </a:cubicBezTo>
                <a:cubicBezTo>
                  <a:pt x="24" y="23"/>
                  <a:pt x="24" y="23"/>
                  <a:pt x="23" y="24"/>
                </a:cubicBezTo>
                <a:cubicBezTo>
                  <a:pt x="10" y="18"/>
                  <a:pt x="10" y="18"/>
                  <a:pt x="10" y="18"/>
                </a:cubicBezTo>
                <a:cubicBezTo>
                  <a:pt x="10" y="17"/>
                  <a:pt x="8" y="16"/>
                  <a:pt x="7" y="16"/>
                </a:cubicBezTo>
                <a:cubicBezTo>
                  <a:pt x="5" y="16"/>
                  <a:pt x="3" y="17"/>
                  <a:pt x="3" y="19"/>
                </a:cubicBezTo>
                <a:cubicBezTo>
                  <a:pt x="3" y="21"/>
                  <a:pt x="5" y="23"/>
                  <a:pt x="7" y="23"/>
                </a:cubicBezTo>
                <a:cubicBezTo>
                  <a:pt x="7" y="23"/>
                  <a:pt x="8" y="23"/>
                  <a:pt x="9" y="22"/>
                </a:cubicBezTo>
                <a:cubicBezTo>
                  <a:pt x="22" y="27"/>
                  <a:pt x="22" y="27"/>
                  <a:pt x="22" y="27"/>
                </a:cubicBezTo>
                <a:cubicBezTo>
                  <a:pt x="22" y="29"/>
                  <a:pt x="23" y="30"/>
                  <a:pt x="25" y="30"/>
                </a:cubicBezTo>
                <a:cubicBezTo>
                  <a:pt x="27" y="30"/>
                  <a:pt x="28" y="29"/>
                  <a:pt x="28" y="27"/>
                </a:cubicBezTo>
                <a:cubicBezTo>
                  <a:pt x="33" y="24"/>
                  <a:pt x="33" y="24"/>
                  <a:pt x="33" y="24"/>
                </a:cubicBezTo>
                <a:cubicBezTo>
                  <a:pt x="35" y="24"/>
                  <a:pt x="38" y="22"/>
                  <a:pt x="38" y="19"/>
                </a:cubicBezTo>
                <a:cubicBezTo>
                  <a:pt x="38" y="17"/>
                  <a:pt x="35" y="15"/>
                  <a:pt x="33" y="15"/>
                </a:cubicBezTo>
                <a:close/>
                <a:moveTo>
                  <a:pt x="8" y="18"/>
                </a:moveTo>
                <a:cubicBezTo>
                  <a:pt x="7" y="17"/>
                  <a:pt x="6" y="18"/>
                  <a:pt x="5" y="19"/>
                </a:cubicBezTo>
                <a:cubicBezTo>
                  <a:pt x="5" y="20"/>
                  <a:pt x="5" y="21"/>
                  <a:pt x="6" y="21"/>
                </a:cubicBezTo>
                <a:cubicBezTo>
                  <a:pt x="6" y="21"/>
                  <a:pt x="6" y="21"/>
                  <a:pt x="6" y="21"/>
                </a:cubicBezTo>
                <a:cubicBezTo>
                  <a:pt x="7" y="22"/>
                  <a:pt x="7" y="22"/>
                  <a:pt x="7" y="22"/>
                </a:cubicBezTo>
                <a:cubicBezTo>
                  <a:pt x="7" y="22"/>
                  <a:pt x="7" y="22"/>
                  <a:pt x="7" y="22"/>
                </a:cubicBezTo>
                <a:cubicBezTo>
                  <a:pt x="5" y="22"/>
                  <a:pt x="4" y="21"/>
                  <a:pt x="4" y="19"/>
                </a:cubicBezTo>
                <a:cubicBezTo>
                  <a:pt x="4" y="18"/>
                  <a:pt x="5" y="17"/>
                  <a:pt x="7" y="17"/>
                </a:cubicBezTo>
                <a:cubicBezTo>
                  <a:pt x="8" y="17"/>
                  <a:pt x="9" y="17"/>
                  <a:pt x="9" y="18"/>
                </a:cubicBezTo>
                <a:lnTo>
                  <a:pt x="8" y="18"/>
                </a:lnTo>
                <a:close/>
                <a:moveTo>
                  <a:pt x="25" y="29"/>
                </a:moveTo>
                <a:cubicBezTo>
                  <a:pt x="24" y="29"/>
                  <a:pt x="23" y="29"/>
                  <a:pt x="23" y="28"/>
                </a:cubicBezTo>
                <a:cubicBezTo>
                  <a:pt x="23" y="28"/>
                  <a:pt x="24" y="28"/>
                  <a:pt x="24" y="28"/>
                </a:cubicBezTo>
                <a:cubicBezTo>
                  <a:pt x="25" y="29"/>
                  <a:pt x="26" y="28"/>
                  <a:pt x="27" y="27"/>
                </a:cubicBezTo>
                <a:cubicBezTo>
                  <a:pt x="27" y="26"/>
                  <a:pt x="27" y="25"/>
                  <a:pt x="26" y="25"/>
                </a:cubicBezTo>
                <a:cubicBezTo>
                  <a:pt x="24" y="24"/>
                  <a:pt x="24" y="24"/>
                  <a:pt x="24" y="24"/>
                </a:cubicBezTo>
                <a:cubicBezTo>
                  <a:pt x="25" y="24"/>
                  <a:pt x="25" y="24"/>
                  <a:pt x="25" y="24"/>
                </a:cubicBezTo>
                <a:cubicBezTo>
                  <a:pt x="26" y="24"/>
                  <a:pt x="28" y="25"/>
                  <a:pt x="28" y="27"/>
                </a:cubicBezTo>
                <a:cubicBezTo>
                  <a:pt x="28" y="28"/>
                  <a:pt x="26" y="29"/>
                  <a:pt x="25" y="29"/>
                </a:cubicBezTo>
                <a:close/>
                <a:moveTo>
                  <a:pt x="33" y="22"/>
                </a:moveTo>
                <a:cubicBezTo>
                  <a:pt x="31" y="22"/>
                  <a:pt x="30" y="21"/>
                  <a:pt x="30" y="19"/>
                </a:cubicBezTo>
                <a:cubicBezTo>
                  <a:pt x="30" y="17"/>
                  <a:pt x="31" y="16"/>
                  <a:pt x="33" y="16"/>
                </a:cubicBezTo>
                <a:cubicBezTo>
                  <a:pt x="35" y="16"/>
                  <a:pt x="36" y="17"/>
                  <a:pt x="36" y="19"/>
                </a:cubicBezTo>
                <a:cubicBezTo>
                  <a:pt x="36" y="21"/>
                  <a:pt x="35" y="22"/>
                  <a:pt x="33" y="22"/>
                </a:cubicBezTo>
                <a:close/>
                <a:moveTo>
                  <a:pt x="33" y="17"/>
                </a:moveTo>
                <a:cubicBezTo>
                  <a:pt x="32" y="17"/>
                  <a:pt x="30" y="18"/>
                  <a:pt x="30" y="19"/>
                </a:cubicBezTo>
                <a:cubicBezTo>
                  <a:pt x="30" y="21"/>
                  <a:pt x="32" y="22"/>
                  <a:pt x="33" y="22"/>
                </a:cubicBezTo>
                <a:cubicBezTo>
                  <a:pt x="34" y="22"/>
                  <a:pt x="35" y="21"/>
                  <a:pt x="35" y="19"/>
                </a:cubicBezTo>
                <a:cubicBezTo>
                  <a:pt x="35" y="18"/>
                  <a:pt x="34" y="17"/>
                  <a:pt x="33"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8" name="稻壳儿小白白(http://dwz.cn/Wu2UP)"/>
          <p:cNvSpPr>
            <a:spLocks/>
          </p:cNvSpPr>
          <p:nvPr/>
        </p:nvSpPr>
        <p:spPr bwMode="auto">
          <a:xfrm>
            <a:off x="9099550" y="3238500"/>
            <a:ext cx="179388" cy="280988"/>
          </a:xfrm>
          <a:custGeom>
            <a:avLst/>
            <a:gdLst>
              <a:gd name="T0" fmla="*/ 2147483647 w 27"/>
              <a:gd name="T1" fmla="*/ 2147483647 h 42"/>
              <a:gd name="T2" fmla="*/ 2147483647 w 27"/>
              <a:gd name="T3" fmla="*/ 2147483647 h 42"/>
              <a:gd name="T4" fmla="*/ 2147483647 w 27"/>
              <a:gd name="T5" fmla="*/ 2147483647 h 42"/>
              <a:gd name="T6" fmla="*/ 2147483647 w 27"/>
              <a:gd name="T7" fmla="*/ 2147483647 h 42"/>
              <a:gd name="T8" fmla="*/ 2147483647 w 27"/>
              <a:gd name="T9" fmla="*/ 2147483647 h 42"/>
              <a:gd name="T10" fmla="*/ 2147483647 w 27"/>
              <a:gd name="T11" fmla="*/ 2147483647 h 42"/>
              <a:gd name="T12" fmla="*/ 2147483647 w 27"/>
              <a:gd name="T13" fmla="*/ 2147483647 h 42"/>
              <a:gd name="T14" fmla="*/ 2147483647 w 27"/>
              <a:gd name="T15" fmla="*/ 2147483647 h 42"/>
              <a:gd name="T16" fmla="*/ 0 w 27"/>
              <a:gd name="T17" fmla="*/ 2147483647 h 42"/>
              <a:gd name="T18" fmla="*/ 0 w 27"/>
              <a:gd name="T19" fmla="*/ 2147483647 h 42"/>
              <a:gd name="T20" fmla="*/ 2147483647 w 27"/>
              <a:gd name="T21" fmla="*/ 2147483647 h 42"/>
              <a:gd name="T22" fmla="*/ 2147483647 w 27"/>
              <a:gd name="T23" fmla="*/ 2147483647 h 42"/>
              <a:gd name="T24" fmla="*/ 2147483647 w 27"/>
              <a:gd name="T25" fmla="*/ 2147483647 h 42"/>
              <a:gd name="T26" fmla="*/ 2147483647 w 27"/>
              <a:gd name="T27" fmla="*/ 2147483647 h 42"/>
              <a:gd name="T28" fmla="*/ 2147483647 w 27"/>
              <a:gd name="T29" fmla="*/ 2147483647 h 42"/>
              <a:gd name="T30" fmla="*/ 2147483647 w 27"/>
              <a:gd name="T31" fmla="*/ 2147483647 h 42"/>
              <a:gd name="T32" fmla="*/ 2147483647 w 27"/>
              <a:gd name="T33" fmla="*/ 2147483647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2"/>
              <a:gd name="T53" fmla="*/ 27 w 27"/>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2">
                <a:moveTo>
                  <a:pt x="27" y="2"/>
                </a:moveTo>
                <a:cubicBezTo>
                  <a:pt x="27" y="41"/>
                  <a:pt x="27" y="41"/>
                  <a:pt x="27" y="41"/>
                </a:cubicBezTo>
                <a:cubicBezTo>
                  <a:pt x="27" y="42"/>
                  <a:pt x="27" y="42"/>
                  <a:pt x="26" y="41"/>
                </a:cubicBezTo>
                <a:cubicBezTo>
                  <a:pt x="7" y="22"/>
                  <a:pt x="7" y="22"/>
                  <a:pt x="7" y="22"/>
                </a:cubicBezTo>
                <a:cubicBezTo>
                  <a:pt x="7" y="22"/>
                  <a:pt x="7" y="22"/>
                  <a:pt x="7" y="22"/>
                </a:cubicBezTo>
                <a:cubicBezTo>
                  <a:pt x="7" y="40"/>
                  <a:pt x="7" y="40"/>
                  <a:pt x="7" y="40"/>
                </a:cubicBezTo>
                <a:cubicBezTo>
                  <a:pt x="7" y="41"/>
                  <a:pt x="6" y="42"/>
                  <a:pt x="5" y="42"/>
                </a:cubicBezTo>
                <a:cubicBezTo>
                  <a:pt x="1" y="42"/>
                  <a:pt x="1" y="42"/>
                  <a:pt x="1" y="42"/>
                </a:cubicBezTo>
                <a:cubicBezTo>
                  <a:pt x="0" y="42"/>
                  <a:pt x="0" y="41"/>
                  <a:pt x="0" y="40"/>
                </a:cubicBezTo>
                <a:cubicBezTo>
                  <a:pt x="0" y="2"/>
                  <a:pt x="0" y="2"/>
                  <a:pt x="0" y="2"/>
                </a:cubicBezTo>
                <a:cubicBezTo>
                  <a:pt x="0" y="1"/>
                  <a:pt x="0" y="1"/>
                  <a:pt x="1" y="1"/>
                </a:cubicBezTo>
                <a:cubicBezTo>
                  <a:pt x="5" y="1"/>
                  <a:pt x="5" y="1"/>
                  <a:pt x="5" y="1"/>
                </a:cubicBezTo>
                <a:cubicBezTo>
                  <a:pt x="6" y="1"/>
                  <a:pt x="7" y="1"/>
                  <a:pt x="7" y="2"/>
                </a:cubicBezTo>
                <a:cubicBezTo>
                  <a:pt x="7" y="21"/>
                  <a:pt x="7" y="21"/>
                  <a:pt x="7" y="21"/>
                </a:cubicBezTo>
                <a:cubicBezTo>
                  <a:pt x="7" y="20"/>
                  <a:pt x="7" y="20"/>
                  <a:pt x="7" y="20"/>
                </a:cubicBezTo>
                <a:cubicBezTo>
                  <a:pt x="26" y="1"/>
                  <a:pt x="26" y="1"/>
                  <a:pt x="26" y="1"/>
                </a:cubicBezTo>
                <a:cubicBezTo>
                  <a:pt x="27" y="0"/>
                  <a:pt x="27" y="1"/>
                  <a:pt x="2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19" name="稻壳儿小白白(http://dwz.cn/Wu2UP)"/>
          <p:cNvSpPr>
            <a:spLocks/>
          </p:cNvSpPr>
          <p:nvPr/>
        </p:nvSpPr>
        <p:spPr bwMode="auto">
          <a:xfrm>
            <a:off x="9099550" y="3733800"/>
            <a:ext cx="179388" cy="284163"/>
          </a:xfrm>
          <a:custGeom>
            <a:avLst/>
            <a:gdLst>
              <a:gd name="T0" fmla="*/ 0 w 27"/>
              <a:gd name="T1" fmla="*/ 2147483647 h 42"/>
              <a:gd name="T2" fmla="*/ 0 w 27"/>
              <a:gd name="T3" fmla="*/ 2147483647 h 42"/>
              <a:gd name="T4" fmla="*/ 2147483647 w 27"/>
              <a:gd name="T5" fmla="*/ 2147483647 h 42"/>
              <a:gd name="T6" fmla="*/ 2147483647 w 27"/>
              <a:gd name="T7" fmla="*/ 2147483647 h 42"/>
              <a:gd name="T8" fmla="*/ 2147483647 w 27"/>
              <a:gd name="T9" fmla="*/ 2147483647 h 42"/>
              <a:gd name="T10" fmla="*/ 2147483647 w 27"/>
              <a:gd name="T11" fmla="*/ 2147483647 h 42"/>
              <a:gd name="T12" fmla="*/ 2147483647 w 27"/>
              <a:gd name="T13" fmla="*/ 0 h 42"/>
              <a:gd name="T14" fmla="*/ 2147483647 w 27"/>
              <a:gd name="T15" fmla="*/ 0 h 42"/>
              <a:gd name="T16" fmla="*/ 2147483647 w 27"/>
              <a:gd name="T17" fmla="*/ 2147483647 h 42"/>
              <a:gd name="T18" fmla="*/ 2147483647 w 27"/>
              <a:gd name="T19" fmla="*/ 2147483647 h 42"/>
              <a:gd name="T20" fmla="*/ 2147483647 w 27"/>
              <a:gd name="T21" fmla="*/ 2147483647 h 42"/>
              <a:gd name="T22" fmla="*/ 2147483647 w 27"/>
              <a:gd name="T23" fmla="*/ 2147483647 h 42"/>
              <a:gd name="T24" fmla="*/ 2147483647 w 27"/>
              <a:gd name="T25" fmla="*/ 2147483647 h 42"/>
              <a:gd name="T26" fmla="*/ 2147483647 w 27"/>
              <a:gd name="T27" fmla="*/ 2147483647 h 42"/>
              <a:gd name="T28" fmla="*/ 2147483647 w 27"/>
              <a:gd name="T29" fmla="*/ 2147483647 h 42"/>
              <a:gd name="T30" fmla="*/ 2147483647 w 27"/>
              <a:gd name="T31" fmla="*/ 2147483647 h 42"/>
              <a:gd name="T32" fmla="*/ 0 w 27"/>
              <a:gd name="T33" fmla="*/ 2147483647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2"/>
              <a:gd name="T53" fmla="*/ 27 w 27"/>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2">
                <a:moveTo>
                  <a:pt x="0" y="41"/>
                </a:moveTo>
                <a:cubicBezTo>
                  <a:pt x="0" y="1"/>
                  <a:pt x="0" y="1"/>
                  <a:pt x="0" y="1"/>
                </a:cubicBezTo>
                <a:cubicBezTo>
                  <a:pt x="0" y="0"/>
                  <a:pt x="0" y="0"/>
                  <a:pt x="1" y="1"/>
                </a:cubicBezTo>
                <a:cubicBezTo>
                  <a:pt x="20" y="20"/>
                  <a:pt x="20" y="20"/>
                  <a:pt x="20" y="20"/>
                </a:cubicBezTo>
                <a:cubicBezTo>
                  <a:pt x="20" y="20"/>
                  <a:pt x="20" y="20"/>
                  <a:pt x="20" y="20"/>
                </a:cubicBezTo>
                <a:cubicBezTo>
                  <a:pt x="20" y="2"/>
                  <a:pt x="20" y="2"/>
                  <a:pt x="20" y="2"/>
                </a:cubicBezTo>
                <a:cubicBezTo>
                  <a:pt x="20" y="1"/>
                  <a:pt x="21" y="0"/>
                  <a:pt x="22" y="0"/>
                </a:cubicBezTo>
                <a:cubicBezTo>
                  <a:pt x="25" y="0"/>
                  <a:pt x="25" y="0"/>
                  <a:pt x="25" y="0"/>
                </a:cubicBezTo>
                <a:cubicBezTo>
                  <a:pt x="26" y="0"/>
                  <a:pt x="27" y="1"/>
                  <a:pt x="27" y="2"/>
                </a:cubicBezTo>
                <a:cubicBezTo>
                  <a:pt x="27" y="40"/>
                  <a:pt x="27" y="40"/>
                  <a:pt x="27" y="40"/>
                </a:cubicBezTo>
                <a:cubicBezTo>
                  <a:pt x="27" y="41"/>
                  <a:pt x="26" y="41"/>
                  <a:pt x="25" y="41"/>
                </a:cubicBezTo>
                <a:cubicBezTo>
                  <a:pt x="22" y="41"/>
                  <a:pt x="22" y="41"/>
                  <a:pt x="22" y="41"/>
                </a:cubicBezTo>
                <a:cubicBezTo>
                  <a:pt x="21" y="41"/>
                  <a:pt x="20" y="41"/>
                  <a:pt x="20" y="40"/>
                </a:cubicBezTo>
                <a:cubicBezTo>
                  <a:pt x="20" y="22"/>
                  <a:pt x="20" y="22"/>
                  <a:pt x="20" y="22"/>
                </a:cubicBezTo>
                <a:cubicBezTo>
                  <a:pt x="20" y="22"/>
                  <a:pt x="20" y="22"/>
                  <a:pt x="20" y="22"/>
                </a:cubicBezTo>
                <a:cubicBezTo>
                  <a:pt x="1" y="41"/>
                  <a:pt x="1" y="41"/>
                  <a:pt x="1" y="41"/>
                </a:cubicBezTo>
                <a:cubicBezTo>
                  <a:pt x="0" y="42"/>
                  <a:pt x="0" y="42"/>
                  <a:pt x="0"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0" name="稻壳儿小白白(http://dwz.cn/Wu2UP)"/>
          <p:cNvSpPr>
            <a:spLocks noEditPoints="1"/>
          </p:cNvSpPr>
          <p:nvPr/>
        </p:nvSpPr>
        <p:spPr bwMode="auto">
          <a:xfrm>
            <a:off x="9066213" y="4232275"/>
            <a:ext cx="246062" cy="274638"/>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0 w 37"/>
              <a:gd name="T11" fmla="*/ 2147483647 h 41"/>
              <a:gd name="T12" fmla="*/ 0 w 37"/>
              <a:gd name="T13" fmla="*/ 2147483647 h 41"/>
              <a:gd name="T14" fmla="*/ 2147483647 w 37"/>
              <a:gd name="T15" fmla="*/ 2147483647 h 41"/>
              <a:gd name="T16" fmla="*/ 2147483647 w 37"/>
              <a:gd name="T17" fmla="*/ 2147483647 h 41"/>
              <a:gd name="T18" fmla="*/ 2147483647 w 37"/>
              <a:gd name="T19" fmla="*/ 0 h 41"/>
              <a:gd name="T20" fmla="*/ 2147483647 w 37"/>
              <a:gd name="T21" fmla="*/ 2147483647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0 h 41"/>
              <a:gd name="T40" fmla="*/ 2147483647 w 37"/>
              <a:gd name="T41" fmla="*/ 2147483647 h 41"/>
              <a:gd name="T42" fmla="*/ 2147483647 w 37"/>
              <a:gd name="T43" fmla="*/ 2147483647 h 41"/>
              <a:gd name="T44" fmla="*/ 2147483647 w 37"/>
              <a:gd name="T45" fmla="*/ 2147483647 h 41"/>
              <a:gd name="T46" fmla="*/ 2147483647 w 37"/>
              <a:gd name="T47" fmla="*/ 2147483647 h 41"/>
              <a:gd name="T48" fmla="*/ 2147483647 w 37"/>
              <a:gd name="T49" fmla="*/ 2147483647 h 41"/>
              <a:gd name="T50" fmla="*/ 2147483647 w 37"/>
              <a:gd name="T51" fmla="*/ 2147483647 h 41"/>
              <a:gd name="T52" fmla="*/ 2147483647 w 37"/>
              <a:gd name="T53" fmla="*/ 2147483647 h 41"/>
              <a:gd name="T54" fmla="*/ 2147483647 w 37"/>
              <a:gd name="T55" fmla="*/ 2147483647 h 41"/>
              <a:gd name="T56" fmla="*/ 2147483647 w 37"/>
              <a:gd name="T57" fmla="*/ 2147483647 h 41"/>
              <a:gd name="T58" fmla="*/ 2147483647 w 37"/>
              <a:gd name="T59" fmla="*/ 2147483647 h 41"/>
              <a:gd name="T60" fmla="*/ 2147483647 w 37"/>
              <a:gd name="T61" fmla="*/ 2147483647 h 41"/>
              <a:gd name="T62" fmla="*/ 2147483647 w 37"/>
              <a:gd name="T63" fmla="*/ 2147483647 h 41"/>
              <a:gd name="T64" fmla="*/ 2147483647 w 37"/>
              <a:gd name="T65" fmla="*/ 2147483647 h 41"/>
              <a:gd name="T66" fmla="*/ 2147483647 w 37"/>
              <a:gd name="T67" fmla="*/ 2147483647 h 41"/>
              <a:gd name="T68" fmla="*/ 2147483647 w 37"/>
              <a:gd name="T69" fmla="*/ 2147483647 h 41"/>
              <a:gd name="T70" fmla="*/ 2147483647 w 37"/>
              <a:gd name="T71" fmla="*/ 2147483647 h 41"/>
              <a:gd name="T72" fmla="*/ 2147483647 w 37"/>
              <a:gd name="T73" fmla="*/ 2147483647 h 41"/>
              <a:gd name="T74" fmla="*/ 2147483647 w 37"/>
              <a:gd name="T75" fmla="*/ 2147483647 h 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
              <a:gd name="T115" fmla="*/ 0 h 41"/>
              <a:gd name="T116" fmla="*/ 37 w 37"/>
              <a:gd name="T117" fmla="*/ 41 h 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 h="41">
                <a:moveTo>
                  <a:pt x="34" y="20"/>
                </a:moveTo>
                <a:cubicBezTo>
                  <a:pt x="34" y="31"/>
                  <a:pt x="34" y="31"/>
                  <a:pt x="34" y="31"/>
                </a:cubicBezTo>
                <a:cubicBezTo>
                  <a:pt x="34" y="36"/>
                  <a:pt x="28" y="41"/>
                  <a:pt x="22" y="41"/>
                </a:cubicBezTo>
                <a:cubicBezTo>
                  <a:pt x="15" y="41"/>
                  <a:pt x="10" y="36"/>
                  <a:pt x="10" y="31"/>
                </a:cubicBezTo>
                <a:cubicBezTo>
                  <a:pt x="10" y="27"/>
                  <a:pt x="10" y="27"/>
                  <a:pt x="10" y="27"/>
                </a:cubicBezTo>
                <a:cubicBezTo>
                  <a:pt x="4" y="26"/>
                  <a:pt x="0" y="22"/>
                  <a:pt x="0" y="17"/>
                </a:cubicBezTo>
                <a:cubicBezTo>
                  <a:pt x="0" y="3"/>
                  <a:pt x="0" y="3"/>
                  <a:pt x="0" y="3"/>
                </a:cubicBezTo>
                <a:cubicBezTo>
                  <a:pt x="0" y="2"/>
                  <a:pt x="0" y="2"/>
                  <a:pt x="1" y="2"/>
                </a:cubicBezTo>
                <a:cubicBezTo>
                  <a:pt x="1" y="2"/>
                  <a:pt x="2" y="2"/>
                  <a:pt x="2" y="2"/>
                </a:cubicBezTo>
                <a:cubicBezTo>
                  <a:pt x="2" y="1"/>
                  <a:pt x="3" y="0"/>
                  <a:pt x="5" y="0"/>
                </a:cubicBezTo>
                <a:cubicBezTo>
                  <a:pt x="7" y="0"/>
                  <a:pt x="8" y="1"/>
                  <a:pt x="8" y="3"/>
                </a:cubicBezTo>
                <a:cubicBezTo>
                  <a:pt x="8" y="5"/>
                  <a:pt x="7" y="7"/>
                  <a:pt x="5" y="7"/>
                </a:cubicBezTo>
                <a:cubicBezTo>
                  <a:pt x="4" y="7"/>
                  <a:pt x="4" y="7"/>
                  <a:pt x="3" y="6"/>
                </a:cubicBezTo>
                <a:cubicBezTo>
                  <a:pt x="3" y="17"/>
                  <a:pt x="3" y="17"/>
                  <a:pt x="3" y="17"/>
                </a:cubicBezTo>
                <a:cubicBezTo>
                  <a:pt x="3" y="21"/>
                  <a:pt x="7" y="24"/>
                  <a:pt x="12" y="24"/>
                </a:cubicBezTo>
                <a:cubicBezTo>
                  <a:pt x="16" y="24"/>
                  <a:pt x="20" y="21"/>
                  <a:pt x="20" y="17"/>
                </a:cubicBezTo>
                <a:cubicBezTo>
                  <a:pt x="20" y="6"/>
                  <a:pt x="20" y="6"/>
                  <a:pt x="20" y="6"/>
                </a:cubicBezTo>
                <a:cubicBezTo>
                  <a:pt x="20" y="7"/>
                  <a:pt x="19" y="7"/>
                  <a:pt x="18" y="7"/>
                </a:cubicBezTo>
                <a:cubicBezTo>
                  <a:pt x="17" y="7"/>
                  <a:pt x="15" y="5"/>
                  <a:pt x="15" y="3"/>
                </a:cubicBezTo>
                <a:cubicBezTo>
                  <a:pt x="15" y="1"/>
                  <a:pt x="17" y="0"/>
                  <a:pt x="18" y="0"/>
                </a:cubicBezTo>
                <a:cubicBezTo>
                  <a:pt x="20" y="0"/>
                  <a:pt x="21" y="1"/>
                  <a:pt x="21" y="2"/>
                </a:cubicBezTo>
                <a:cubicBezTo>
                  <a:pt x="22" y="2"/>
                  <a:pt x="22" y="2"/>
                  <a:pt x="22" y="2"/>
                </a:cubicBezTo>
                <a:cubicBezTo>
                  <a:pt x="23" y="2"/>
                  <a:pt x="24" y="2"/>
                  <a:pt x="24" y="3"/>
                </a:cubicBezTo>
                <a:cubicBezTo>
                  <a:pt x="24" y="17"/>
                  <a:pt x="24" y="17"/>
                  <a:pt x="24" y="17"/>
                </a:cubicBezTo>
                <a:cubicBezTo>
                  <a:pt x="24" y="22"/>
                  <a:pt x="19" y="26"/>
                  <a:pt x="13" y="27"/>
                </a:cubicBezTo>
                <a:cubicBezTo>
                  <a:pt x="13" y="31"/>
                  <a:pt x="13" y="31"/>
                  <a:pt x="13" y="31"/>
                </a:cubicBezTo>
                <a:cubicBezTo>
                  <a:pt x="13" y="35"/>
                  <a:pt x="17" y="38"/>
                  <a:pt x="22" y="38"/>
                </a:cubicBezTo>
                <a:cubicBezTo>
                  <a:pt x="27" y="38"/>
                  <a:pt x="30" y="35"/>
                  <a:pt x="30" y="31"/>
                </a:cubicBezTo>
                <a:cubicBezTo>
                  <a:pt x="30" y="20"/>
                  <a:pt x="30" y="20"/>
                  <a:pt x="30" y="20"/>
                </a:cubicBezTo>
                <a:cubicBezTo>
                  <a:pt x="28" y="19"/>
                  <a:pt x="27" y="18"/>
                  <a:pt x="27" y="15"/>
                </a:cubicBezTo>
                <a:cubicBezTo>
                  <a:pt x="27" y="12"/>
                  <a:pt x="29" y="10"/>
                  <a:pt x="32" y="10"/>
                </a:cubicBezTo>
                <a:cubicBezTo>
                  <a:pt x="35" y="10"/>
                  <a:pt x="37" y="12"/>
                  <a:pt x="37" y="15"/>
                </a:cubicBezTo>
                <a:cubicBezTo>
                  <a:pt x="37" y="18"/>
                  <a:pt x="36" y="19"/>
                  <a:pt x="34" y="20"/>
                </a:cubicBezTo>
                <a:close/>
                <a:moveTo>
                  <a:pt x="32" y="14"/>
                </a:moveTo>
                <a:cubicBezTo>
                  <a:pt x="31" y="14"/>
                  <a:pt x="30" y="14"/>
                  <a:pt x="30" y="15"/>
                </a:cubicBezTo>
                <a:cubicBezTo>
                  <a:pt x="30" y="16"/>
                  <a:pt x="31" y="17"/>
                  <a:pt x="32" y="17"/>
                </a:cubicBezTo>
                <a:cubicBezTo>
                  <a:pt x="33" y="17"/>
                  <a:pt x="34" y="16"/>
                  <a:pt x="34" y="15"/>
                </a:cubicBezTo>
                <a:cubicBezTo>
                  <a:pt x="34" y="14"/>
                  <a:pt x="33" y="14"/>
                  <a:pt x="32"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1" name="稻壳儿小白白(http://dwz.cn/Wu2UP)"/>
          <p:cNvSpPr>
            <a:spLocks/>
          </p:cNvSpPr>
          <p:nvPr/>
        </p:nvSpPr>
        <p:spPr bwMode="auto">
          <a:xfrm>
            <a:off x="9051925" y="4721225"/>
            <a:ext cx="274638" cy="280988"/>
          </a:xfrm>
          <a:custGeom>
            <a:avLst/>
            <a:gdLst>
              <a:gd name="T0" fmla="*/ 2147483647 w 41"/>
              <a:gd name="T1" fmla="*/ 2147483647 h 42"/>
              <a:gd name="T2" fmla="*/ 2147483647 w 41"/>
              <a:gd name="T3" fmla="*/ 2147483647 h 42"/>
              <a:gd name="T4" fmla="*/ 2147483647 w 41"/>
              <a:gd name="T5" fmla="*/ 2147483647 h 42"/>
              <a:gd name="T6" fmla="*/ 0 w 41"/>
              <a:gd name="T7" fmla="*/ 2147483647 h 42"/>
              <a:gd name="T8" fmla="*/ 0 w 41"/>
              <a:gd name="T9" fmla="*/ 2147483647 h 42"/>
              <a:gd name="T10" fmla="*/ 2147483647 w 41"/>
              <a:gd name="T11" fmla="*/ 0 h 42"/>
              <a:gd name="T12" fmla="*/ 2147483647 w 41"/>
              <a:gd name="T13" fmla="*/ 0 h 42"/>
              <a:gd name="T14" fmla="*/ 2147483647 w 41"/>
              <a:gd name="T15" fmla="*/ 2147483647 h 42"/>
              <a:gd name="T16" fmla="*/ 2147483647 w 41"/>
              <a:gd name="T17" fmla="*/ 2147483647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2"/>
              <a:gd name="T29" fmla="*/ 41 w 41"/>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2">
                <a:moveTo>
                  <a:pt x="41" y="40"/>
                </a:moveTo>
                <a:cubicBezTo>
                  <a:pt x="41" y="41"/>
                  <a:pt x="40" y="42"/>
                  <a:pt x="39" y="42"/>
                </a:cubicBezTo>
                <a:cubicBezTo>
                  <a:pt x="2" y="42"/>
                  <a:pt x="2" y="42"/>
                  <a:pt x="2" y="42"/>
                </a:cubicBezTo>
                <a:cubicBezTo>
                  <a:pt x="1" y="42"/>
                  <a:pt x="0" y="41"/>
                  <a:pt x="0" y="40"/>
                </a:cubicBezTo>
                <a:cubicBezTo>
                  <a:pt x="0" y="2"/>
                  <a:pt x="0" y="2"/>
                  <a:pt x="0" y="2"/>
                </a:cubicBezTo>
                <a:cubicBezTo>
                  <a:pt x="0" y="1"/>
                  <a:pt x="1" y="0"/>
                  <a:pt x="2" y="0"/>
                </a:cubicBezTo>
                <a:cubicBezTo>
                  <a:pt x="39" y="0"/>
                  <a:pt x="39" y="0"/>
                  <a:pt x="39" y="0"/>
                </a:cubicBezTo>
                <a:cubicBezTo>
                  <a:pt x="40" y="0"/>
                  <a:pt x="41" y="1"/>
                  <a:pt x="41" y="2"/>
                </a:cubicBezTo>
                <a:lnTo>
                  <a:pt x="41"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2" name="稻壳儿小白白(http://dwz.cn/Wu2UP)"/>
          <p:cNvSpPr>
            <a:spLocks noEditPoints="1"/>
          </p:cNvSpPr>
          <p:nvPr/>
        </p:nvSpPr>
        <p:spPr bwMode="auto">
          <a:xfrm>
            <a:off x="9026525" y="5218113"/>
            <a:ext cx="320675" cy="274637"/>
          </a:xfrm>
          <a:custGeom>
            <a:avLst/>
            <a:gdLst>
              <a:gd name="T0" fmla="*/ 2147483647 w 48"/>
              <a:gd name="T1" fmla="*/ 2147483647 h 41"/>
              <a:gd name="T2" fmla="*/ 2147483647 w 48"/>
              <a:gd name="T3" fmla="*/ 2147483647 h 41"/>
              <a:gd name="T4" fmla="*/ 2147483647 w 48"/>
              <a:gd name="T5" fmla="*/ 2147483647 h 41"/>
              <a:gd name="T6" fmla="*/ 2147483647 w 48"/>
              <a:gd name="T7" fmla="*/ 2147483647 h 41"/>
              <a:gd name="T8" fmla="*/ 0 w 48"/>
              <a:gd name="T9" fmla="*/ 2147483647 h 41"/>
              <a:gd name="T10" fmla="*/ 0 w 48"/>
              <a:gd name="T11" fmla="*/ 2147483647 h 41"/>
              <a:gd name="T12" fmla="*/ 2147483647 w 48"/>
              <a:gd name="T13" fmla="*/ 2147483647 h 41"/>
              <a:gd name="T14" fmla="*/ 2147483647 w 48"/>
              <a:gd name="T15" fmla="*/ 2147483647 h 41"/>
              <a:gd name="T16" fmla="*/ 2147483647 w 48"/>
              <a:gd name="T17" fmla="*/ 2147483647 h 41"/>
              <a:gd name="T18" fmla="*/ 2147483647 w 48"/>
              <a:gd name="T19" fmla="*/ 2147483647 h 41"/>
              <a:gd name="T20" fmla="*/ 2147483647 w 48"/>
              <a:gd name="T21" fmla="*/ 2147483647 h 41"/>
              <a:gd name="T22" fmla="*/ 2147483647 w 48"/>
              <a:gd name="T23" fmla="*/ 2147483647 h 41"/>
              <a:gd name="T24" fmla="*/ 2147483647 w 48"/>
              <a:gd name="T25" fmla="*/ 0 h 41"/>
              <a:gd name="T26" fmla="*/ 2147483647 w 48"/>
              <a:gd name="T27" fmla="*/ 2147483647 h 41"/>
              <a:gd name="T28" fmla="*/ 2147483647 w 48"/>
              <a:gd name="T29" fmla="*/ 2147483647 h 41"/>
              <a:gd name="T30" fmla="*/ 2147483647 w 48"/>
              <a:gd name="T31" fmla="*/ 2147483647 h 41"/>
              <a:gd name="T32" fmla="*/ 2147483647 w 48"/>
              <a:gd name="T33" fmla="*/ 2147483647 h 41"/>
              <a:gd name="T34" fmla="*/ 2147483647 w 48"/>
              <a:gd name="T35" fmla="*/ 2147483647 h 41"/>
              <a:gd name="T36" fmla="*/ 2147483647 w 48"/>
              <a:gd name="T37" fmla="*/ 2147483647 h 41"/>
              <a:gd name="T38" fmla="*/ 2147483647 w 48"/>
              <a:gd name="T39" fmla="*/ 2147483647 h 41"/>
              <a:gd name="T40" fmla="*/ 2147483647 w 48"/>
              <a:gd name="T41" fmla="*/ 2147483647 h 41"/>
              <a:gd name="T42" fmla="*/ 2147483647 w 48"/>
              <a:gd name="T43" fmla="*/ 2147483647 h 41"/>
              <a:gd name="T44" fmla="*/ 2147483647 w 48"/>
              <a:gd name="T45" fmla="*/ 2147483647 h 41"/>
              <a:gd name="T46" fmla="*/ 2147483647 w 48"/>
              <a:gd name="T47" fmla="*/ 2147483647 h 41"/>
              <a:gd name="T48" fmla="*/ 2147483647 w 48"/>
              <a:gd name="T49" fmla="*/ 2147483647 h 41"/>
              <a:gd name="T50" fmla="*/ 2147483647 w 48"/>
              <a:gd name="T51" fmla="*/ 2147483647 h 41"/>
              <a:gd name="T52" fmla="*/ 2147483647 w 48"/>
              <a:gd name="T53" fmla="*/ 2147483647 h 41"/>
              <a:gd name="T54" fmla="*/ 2147483647 w 48"/>
              <a:gd name="T55" fmla="*/ 2147483647 h 41"/>
              <a:gd name="T56" fmla="*/ 2147483647 w 48"/>
              <a:gd name="T57" fmla="*/ 2147483647 h 41"/>
              <a:gd name="T58" fmla="*/ 2147483647 w 48"/>
              <a:gd name="T59" fmla="*/ 2147483647 h 41"/>
              <a:gd name="T60" fmla="*/ 2147483647 w 48"/>
              <a:gd name="T61" fmla="*/ 2147483647 h 41"/>
              <a:gd name="T62" fmla="*/ 2147483647 w 48"/>
              <a:gd name="T63" fmla="*/ 2147483647 h 41"/>
              <a:gd name="T64" fmla="*/ 2147483647 w 48"/>
              <a:gd name="T65" fmla="*/ 2147483647 h 41"/>
              <a:gd name="T66" fmla="*/ 2147483647 w 48"/>
              <a:gd name="T67" fmla="*/ 2147483647 h 41"/>
              <a:gd name="T68" fmla="*/ 2147483647 w 48"/>
              <a:gd name="T69" fmla="*/ 2147483647 h 41"/>
              <a:gd name="T70" fmla="*/ 2147483647 w 48"/>
              <a:gd name="T71" fmla="*/ 2147483647 h 41"/>
              <a:gd name="T72" fmla="*/ 2147483647 w 48"/>
              <a:gd name="T73" fmla="*/ 2147483647 h 41"/>
              <a:gd name="T74" fmla="*/ 2147483647 w 48"/>
              <a:gd name="T75" fmla="*/ 2147483647 h 41"/>
              <a:gd name="T76" fmla="*/ 2147483647 w 48"/>
              <a:gd name="T77" fmla="*/ 2147483647 h 41"/>
              <a:gd name="T78" fmla="*/ 2147483647 w 48"/>
              <a:gd name="T79" fmla="*/ 2147483647 h 41"/>
              <a:gd name="T80" fmla="*/ 2147483647 w 48"/>
              <a:gd name="T81" fmla="*/ 2147483647 h 41"/>
              <a:gd name="T82" fmla="*/ 2147483647 w 48"/>
              <a:gd name="T83" fmla="*/ 2147483647 h 41"/>
              <a:gd name="T84" fmla="*/ 2147483647 w 48"/>
              <a:gd name="T85" fmla="*/ 2147483647 h 41"/>
              <a:gd name="T86" fmla="*/ 2147483647 w 48"/>
              <a:gd name="T87" fmla="*/ 2147483647 h 41"/>
              <a:gd name="T88" fmla="*/ 2147483647 w 48"/>
              <a:gd name="T89" fmla="*/ 2147483647 h 41"/>
              <a:gd name="T90" fmla="*/ 2147483647 w 48"/>
              <a:gd name="T91" fmla="*/ 2147483647 h 41"/>
              <a:gd name="T92" fmla="*/ 2147483647 w 48"/>
              <a:gd name="T93" fmla="*/ 2147483647 h 41"/>
              <a:gd name="T94" fmla="*/ 2147483647 w 48"/>
              <a:gd name="T95" fmla="*/ 2147483647 h 41"/>
              <a:gd name="T96" fmla="*/ 2147483647 w 48"/>
              <a:gd name="T97" fmla="*/ 2147483647 h 41"/>
              <a:gd name="T98" fmla="*/ 2147483647 w 48"/>
              <a:gd name="T99" fmla="*/ 2147483647 h 41"/>
              <a:gd name="T100" fmla="*/ 2147483647 w 48"/>
              <a:gd name="T101" fmla="*/ 2147483647 h 41"/>
              <a:gd name="T102" fmla="*/ 2147483647 w 48"/>
              <a:gd name="T103" fmla="*/ 2147483647 h 41"/>
              <a:gd name="T104" fmla="*/ 2147483647 w 48"/>
              <a:gd name="T105" fmla="*/ 2147483647 h 41"/>
              <a:gd name="T106" fmla="*/ 2147483647 w 48"/>
              <a:gd name="T107" fmla="*/ 2147483647 h 41"/>
              <a:gd name="T108" fmla="*/ 2147483647 w 48"/>
              <a:gd name="T109" fmla="*/ 2147483647 h 41"/>
              <a:gd name="T110" fmla="*/ 2147483647 w 48"/>
              <a:gd name="T111" fmla="*/ 2147483647 h 41"/>
              <a:gd name="T112" fmla="*/ 2147483647 w 48"/>
              <a:gd name="T113" fmla="*/ 2147483647 h 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
              <a:gd name="T172" fmla="*/ 0 h 41"/>
              <a:gd name="T173" fmla="*/ 48 w 48"/>
              <a:gd name="T174" fmla="*/ 41 h 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 h="41">
                <a:moveTo>
                  <a:pt x="48" y="22"/>
                </a:moveTo>
                <a:cubicBezTo>
                  <a:pt x="48" y="23"/>
                  <a:pt x="48" y="23"/>
                  <a:pt x="48" y="23"/>
                </a:cubicBezTo>
                <a:cubicBezTo>
                  <a:pt x="48" y="24"/>
                  <a:pt x="48" y="24"/>
                  <a:pt x="48" y="24"/>
                </a:cubicBezTo>
                <a:cubicBezTo>
                  <a:pt x="1" y="24"/>
                  <a:pt x="1" y="24"/>
                  <a:pt x="1" y="24"/>
                </a:cubicBezTo>
                <a:cubicBezTo>
                  <a:pt x="1" y="24"/>
                  <a:pt x="0" y="24"/>
                  <a:pt x="0" y="23"/>
                </a:cubicBezTo>
                <a:cubicBezTo>
                  <a:pt x="0" y="22"/>
                  <a:pt x="0" y="22"/>
                  <a:pt x="0" y="22"/>
                </a:cubicBezTo>
                <a:cubicBezTo>
                  <a:pt x="0" y="21"/>
                  <a:pt x="1" y="21"/>
                  <a:pt x="1" y="21"/>
                </a:cubicBezTo>
                <a:cubicBezTo>
                  <a:pt x="48" y="21"/>
                  <a:pt x="48" y="21"/>
                  <a:pt x="48" y="21"/>
                </a:cubicBezTo>
                <a:cubicBezTo>
                  <a:pt x="48" y="21"/>
                  <a:pt x="48" y="21"/>
                  <a:pt x="48" y="22"/>
                </a:cubicBezTo>
                <a:close/>
                <a:moveTo>
                  <a:pt x="12" y="17"/>
                </a:moveTo>
                <a:cubicBezTo>
                  <a:pt x="11" y="15"/>
                  <a:pt x="11" y="13"/>
                  <a:pt x="11" y="12"/>
                </a:cubicBezTo>
                <a:cubicBezTo>
                  <a:pt x="11" y="8"/>
                  <a:pt x="12" y="6"/>
                  <a:pt x="14" y="3"/>
                </a:cubicBezTo>
                <a:cubicBezTo>
                  <a:pt x="17" y="1"/>
                  <a:pt x="20" y="0"/>
                  <a:pt x="25" y="0"/>
                </a:cubicBezTo>
                <a:cubicBezTo>
                  <a:pt x="26" y="0"/>
                  <a:pt x="27" y="0"/>
                  <a:pt x="29" y="1"/>
                </a:cubicBezTo>
                <a:cubicBezTo>
                  <a:pt x="30" y="1"/>
                  <a:pt x="32" y="1"/>
                  <a:pt x="34" y="2"/>
                </a:cubicBezTo>
                <a:cubicBezTo>
                  <a:pt x="34" y="3"/>
                  <a:pt x="34" y="4"/>
                  <a:pt x="35" y="5"/>
                </a:cubicBezTo>
                <a:cubicBezTo>
                  <a:pt x="35" y="7"/>
                  <a:pt x="35" y="9"/>
                  <a:pt x="35" y="10"/>
                </a:cubicBezTo>
                <a:cubicBezTo>
                  <a:pt x="35" y="10"/>
                  <a:pt x="35" y="11"/>
                  <a:pt x="35" y="11"/>
                </a:cubicBezTo>
                <a:cubicBezTo>
                  <a:pt x="35" y="11"/>
                  <a:pt x="35" y="11"/>
                  <a:pt x="35" y="11"/>
                </a:cubicBezTo>
                <a:cubicBezTo>
                  <a:pt x="32" y="11"/>
                  <a:pt x="32" y="11"/>
                  <a:pt x="32" y="11"/>
                </a:cubicBezTo>
                <a:cubicBezTo>
                  <a:pt x="32" y="11"/>
                  <a:pt x="32" y="11"/>
                  <a:pt x="32" y="11"/>
                </a:cubicBezTo>
                <a:cubicBezTo>
                  <a:pt x="31" y="8"/>
                  <a:pt x="30" y="6"/>
                  <a:pt x="29" y="6"/>
                </a:cubicBezTo>
                <a:cubicBezTo>
                  <a:pt x="28" y="4"/>
                  <a:pt x="26" y="3"/>
                  <a:pt x="24" y="3"/>
                </a:cubicBezTo>
                <a:cubicBezTo>
                  <a:pt x="21" y="3"/>
                  <a:pt x="20" y="4"/>
                  <a:pt x="19" y="5"/>
                </a:cubicBezTo>
                <a:cubicBezTo>
                  <a:pt x="17" y="6"/>
                  <a:pt x="17" y="7"/>
                  <a:pt x="17" y="9"/>
                </a:cubicBezTo>
                <a:cubicBezTo>
                  <a:pt x="17" y="10"/>
                  <a:pt x="17" y="11"/>
                  <a:pt x="19" y="12"/>
                </a:cubicBezTo>
                <a:cubicBezTo>
                  <a:pt x="20" y="14"/>
                  <a:pt x="22" y="15"/>
                  <a:pt x="26" y="16"/>
                </a:cubicBezTo>
                <a:cubicBezTo>
                  <a:pt x="27" y="16"/>
                  <a:pt x="29" y="17"/>
                  <a:pt x="31" y="18"/>
                </a:cubicBezTo>
                <a:cubicBezTo>
                  <a:pt x="32" y="18"/>
                  <a:pt x="33" y="18"/>
                  <a:pt x="33" y="19"/>
                </a:cubicBezTo>
                <a:cubicBezTo>
                  <a:pt x="13" y="19"/>
                  <a:pt x="13" y="19"/>
                  <a:pt x="13" y="19"/>
                </a:cubicBezTo>
                <a:cubicBezTo>
                  <a:pt x="13" y="18"/>
                  <a:pt x="12" y="18"/>
                  <a:pt x="12" y="17"/>
                </a:cubicBezTo>
                <a:close/>
                <a:moveTo>
                  <a:pt x="38" y="26"/>
                </a:moveTo>
                <a:cubicBezTo>
                  <a:pt x="38" y="27"/>
                  <a:pt x="38" y="27"/>
                  <a:pt x="38" y="28"/>
                </a:cubicBezTo>
                <a:cubicBezTo>
                  <a:pt x="38" y="30"/>
                  <a:pt x="38" y="32"/>
                  <a:pt x="37" y="34"/>
                </a:cubicBezTo>
                <a:cubicBezTo>
                  <a:pt x="37" y="35"/>
                  <a:pt x="36" y="36"/>
                  <a:pt x="35" y="37"/>
                </a:cubicBezTo>
                <a:cubicBezTo>
                  <a:pt x="35" y="37"/>
                  <a:pt x="34" y="38"/>
                  <a:pt x="32" y="39"/>
                </a:cubicBezTo>
                <a:cubicBezTo>
                  <a:pt x="31" y="40"/>
                  <a:pt x="30" y="40"/>
                  <a:pt x="28" y="41"/>
                </a:cubicBezTo>
                <a:cubicBezTo>
                  <a:pt x="27" y="41"/>
                  <a:pt x="25" y="41"/>
                  <a:pt x="23" y="41"/>
                </a:cubicBezTo>
                <a:cubicBezTo>
                  <a:pt x="21" y="41"/>
                  <a:pt x="19" y="41"/>
                  <a:pt x="17" y="41"/>
                </a:cubicBezTo>
                <a:cubicBezTo>
                  <a:pt x="14" y="40"/>
                  <a:pt x="14" y="40"/>
                  <a:pt x="14" y="40"/>
                </a:cubicBezTo>
                <a:cubicBezTo>
                  <a:pt x="13" y="39"/>
                  <a:pt x="12" y="39"/>
                  <a:pt x="12" y="39"/>
                </a:cubicBezTo>
                <a:cubicBezTo>
                  <a:pt x="12" y="39"/>
                  <a:pt x="12" y="38"/>
                  <a:pt x="12" y="38"/>
                </a:cubicBezTo>
                <a:cubicBezTo>
                  <a:pt x="12" y="38"/>
                  <a:pt x="12" y="38"/>
                  <a:pt x="12" y="38"/>
                </a:cubicBezTo>
                <a:cubicBezTo>
                  <a:pt x="12" y="38"/>
                  <a:pt x="12" y="36"/>
                  <a:pt x="12" y="34"/>
                </a:cubicBezTo>
                <a:cubicBezTo>
                  <a:pt x="11" y="32"/>
                  <a:pt x="12" y="31"/>
                  <a:pt x="12" y="31"/>
                </a:cubicBezTo>
                <a:cubicBezTo>
                  <a:pt x="12" y="30"/>
                  <a:pt x="12" y="30"/>
                  <a:pt x="12" y="30"/>
                </a:cubicBezTo>
                <a:cubicBezTo>
                  <a:pt x="14" y="30"/>
                  <a:pt x="14" y="30"/>
                  <a:pt x="14" y="30"/>
                </a:cubicBezTo>
                <a:cubicBezTo>
                  <a:pt x="15" y="32"/>
                  <a:pt x="16" y="33"/>
                  <a:pt x="16" y="34"/>
                </a:cubicBezTo>
                <a:cubicBezTo>
                  <a:pt x="17" y="35"/>
                  <a:pt x="17" y="36"/>
                  <a:pt x="18" y="36"/>
                </a:cubicBezTo>
                <a:cubicBezTo>
                  <a:pt x="19" y="37"/>
                  <a:pt x="20" y="37"/>
                  <a:pt x="21" y="38"/>
                </a:cubicBezTo>
                <a:cubicBezTo>
                  <a:pt x="22" y="38"/>
                  <a:pt x="23" y="38"/>
                  <a:pt x="25" y="38"/>
                </a:cubicBezTo>
                <a:cubicBezTo>
                  <a:pt x="26" y="38"/>
                  <a:pt x="27" y="38"/>
                  <a:pt x="28" y="38"/>
                </a:cubicBezTo>
                <a:cubicBezTo>
                  <a:pt x="30" y="37"/>
                  <a:pt x="31" y="36"/>
                  <a:pt x="32" y="35"/>
                </a:cubicBezTo>
                <a:cubicBezTo>
                  <a:pt x="32" y="34"/>
                  <a:pt x="33" y="33"/>
                  <a:pt x="33" y="32"/>
                </a:cubicBezTo>
                <a:cubicBezTo>
                  <a:pt x="33" y="30"/>
                  <a:pt x="32" y="29"/>
                  <a:pt x="31" y="28"/>
                </a:cubicBezTo>
                <a:cubicBezTo>
                  <a:pt x="30" y="27"/>
                  <a:pt x="29" y="27"/>
                  <a:pt x="27" y="26"/>
                </a:cubicBezTo>
                <a:lnTo>
                  <a:pt x="38" y="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3" name="稻壳儿小白白(http://dwz.cn/Wu2UP)"/>
          <p:cNvSpPr>
            <a:spLocks noEditPoints="1"/>
          </p:cNvSpPr>
          <p:nvPr/>
        </p:nvSpPr>
        <p:spPr bwMode="auto">
          <a:xfrm>
            <a:off x="9863138" y="1265238"/>
            <a:ext cx="323850" cy="255587"/>
          </a:xfrm>
          <a:custGeom>
            <a:avLst/>
            <a:gdLst>
              <a:gd name="T0" fmla="*/ 2147483647 w 48"/>
              <a:gd name="T1" fmla="*/ 2147483647 h 38"/>
              <a:gd name="T2" fmla="*/ 2147483647 w 48"/>
              <a:gd name="T3" fmla="*/ 2147483647 h 38"/>
              <a:gd name="T4" fmla="*/ 2147483647 w 48"/>
              <a:gd name="T5" fmla="*/ 2147483647 h 38"/>
              <a:gd name="T6" fmla="*/ 0 w 48"/>
              <a:gd name="T7" fmla="*/ 2147483647 h 38"/>
              <a:gd name="T8" fmla="*/ 0 w 48"/>
              <a:gd name="T9" fmla="*/ 2147483647 h 38"/>
              <a:gd name="T10" fmla="*/ 2147483647 w 48"/>
              <a:gd name="T11" fmla="*/ 0 h 38"/>
              <a:gd name="T12" fmla="*/ 2147483647 w 48"/>
              <a:gd name="T13" fmla="*/ 0 h 38"/>
              <a:gd name="T14" fmla="*/ 2147483647 w 48"/>
              <a:gd name="T15" fmla="*/ 2147483647 h 38"/>
              <a:gd name="T16" fmla="*/ 2147483647 w 48"/>
              <a:gd name="T17" fmla="*/ 2147483647 h 38"/>
              <a:gd name="T18" fmla="*/ 2147483647 w 48"/>
              <a:gd name="T19" fmla="*/ 2147483647 h 38"/>
              <a:gd name="T20" fmla="*/ 2147483647 w 48"/>
              <a:gd name="T21" fmla="*/ 2147483647 h 38"/>
              <a:gd name="T22" fmla="*/ 2147483647 w 48"/>
              <a:gd name="T23" fmla="*/ 2147483647 h 38"/>
              <a:gd name="T24" fmla="*/ 0 w 48"/>
              <a:gd name="T25" fmla="*/ 2147483647 h 38"/>
              <a:gd name="T26" fmla="*/ 0 w 48"/>
              <a:gd name="T27" fmla="*/ 2147483647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0 w 48"/>
              <a:gd name="T43" fmla="*/ 2147483647 h 38"/>
              <a:gd name="T44" fmla="*/ 0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2147483647 w 48"/>
              <a:gd name="T81" fmla="*/ 2147483647 h 38"/>
              <a:gd name="T82" fmla="*/ 2147483647 w 48"/>
              <a:gd name="T83" fmla="*/ 2147483647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38"/>
              <a:gd name="T128" fmla="*/ 48 w 48"/>
              <a:gd name="T129" fmla="*/ 38 h 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38">
                <a:moveTo>
                  <a:pt x="48" y="9"/>
                </a:moveTo>
                <a:cubicBezTo>
                  <a:pt x="48" y="10"/>
                  <a:pt x="47" y="11"/>
                  <a:pt x="46" y="11"/>
                </a:cubicBezTo>
                <a:cubicBezTo>
                  <a:pt x="2" y="11"/>
                  <a:pt x="2" y="11"/>
                  <a:pt x="2" y="11"/>
                </a:cubicBezTo>
                <a:cubicBezTo>
                  <a:pt x="1" y="11"/>
                  <a:pt x="0" y="10"/>
                  <a:pt x="0" y="9"/>
                </a:cubicBezTo>
                <a:cubicBezTo>
                  <a:pt x="0" y="2"/>
                  <a:pt x="0" y="2"/>
                  <a:pt x="0" y="2"/>
                </a:cubicBezTo>
                <a:cubicBezTo>
                  <a:pt x="0" y="1"/>
                  <a:pt x="1" y="0"/>
                  <a:pt x="2" y="0"/>
                </a:cubicBezTo>
                <a:cubicBezTo>
                  <a:pt x="46" y="0"/>
                  <a:pt x="46" y="0"/>
                  <a:pt x="46" y="0"/>
                </a:cubicBezTo>
                <a:cubicBezTo>
                  <a:pt x="47" y="0"/>
                  <a:pt x="48" y="1"/>
                  <a:pt x="48" y="2"/>
                </a:cubicBezTo>
                <a:lnTo>
                  <a:pt x="48" y="9"/>
                </a:lnTo>
                <a:close/>
                <a:moveTo>
                  <a:pt x="48" y="23"/>
                </a:moveTo>
                <a:cubicBezTo>
                  <a:pt x="48" y="24"/>
                  <a:pt x="47" y="24"/>
                  <a:pt x="46" y="24"/>
                </a:cubicBezTo>
                <a:cubicBezTo>
                  <a:pt x="2" y="24"/>
                  <a:pt x="2" y="24"/>
                  <a:pt x="2" y="24"/>
                </a:cubicBezTo>
                <a:cubicBezTo>
                  <a:pt x="1" y="24"/>
                  <a:pt x="0" y="24"/>
                  <a:pt x="0" y="23"/>
                </a:cubicBezTo>
                <a:cubicBezTo>
                  <a:pt x="0" y="16"/>
                  <a:pt x="0" y="16"/>
                  <a:pt x="0" y="16"/>
                </a:cubicBezTo>
                <a:cubicBezTo>
                  <a:pt x="0" y="15"/>
                  <a:pt x="1" y="14"/>
                  <a:pt x="2" y="14"/>
                </a:cubicBezTo>
                <a:cubicBezTo>
                  <a:pt x="46" y="14"/>
                  <a:pt x="46" y="14"/>
                  <a:pt x="46" y="14"/>
                </a:cubicBezTo>
                <a:cubicBezTo>
                  <a:pt x="47" y="14"/>
                  <a:pt x="48" y="15"/>
                  <a:pt x="48" y="16"/>
                </a:cubicBezTo>
                <a:lnTo>
                  <a:pt x="48" y="23"/>
                </a:lnTo>
                <a:close/>
                <a:moveTo>
                  <a:pt x="48" y="36"/>
                </a:moveTo>
                <a:cubicBezTo>
                  <a:pt x="48" y="37"/>
                  <a:pt x="47" y="38"/>
                  <a:pt x="46" y="38"/>
                </a:cubicBezTo>
                <a:cubicBezTo>
                  <a:pt x="2" y="38"/>
                  <a:pt x="2" y="38"/>
                  <a:pt x="2" y="38"/>
                </a:cubicBezTo>
                <a:cubicBezTo>
                  <a:pt x="1" y="38"/>
                  <a:pt x="0" y="37"/>
                  <a:pt x="0" y="36"/>
                </a:cubicBezTo>
                <a:cubicBezTo>
                  <a:pt x="0" y="29"/>
                  <a:pt x="0" y="29"/>
                  <a:pt x="0" y="29"/>
                </a:cubicBezTo>
                <a:cubicBezTo>
                  <a:pt x="0" y="28"/>
                  <a:pt x="1" y="28"/>
                  <a:pt x="2" y="28"/>
                </a:cubicBezTo>
                <a:cubicBezTo>
                  <a:pt x="46" y="28"/>
                  <a:pt x="46" y="28"/>
                  <a:pt x="46" y="28"/>
                </a:cubicBezTo>
                <a:cubicBezTo>
                  <a:pt x="47" y="28"/>
                  <a:pt x="48" y="28"/>
                  <a:pt x="48" y="29"/>
                </a:cubicBezTo>
                <a:lnTo>
                  <a:pt x="48" y="36"/>
                </a:lnTo>
                <a:close/>
                <a:moveTo>
                  <a:pt x="45" y="21"/>
                </a:moveTo>
                <a:cubicBezTo>
                  <a:pt x="45" y="17"/>
                  <a:pt x="45" y="17"/>
                  <a:pt x="45" y="17"/>
                </a:cubicBezTo>
                <a:cubicBezTo>
                  <a:pt x="17" y="17"/>
                  <a:pt x="17" y="17"/>
                  <a:pt x="17" y="17"/>
                </a:cubicBezTo>
                <a:cubicBezTo>
                  <a:pt x="17" y="21"/>
                  <a:pt x="17" y="21"/>
                  <a:pt x="17" y="21"/>
                </a:cubicBezTo>
                <a:lnTo>
                  <a:pt x="45" y="21"/>
                </a:lnTo>
                <a:close/>
                <a:moveTo>
                  <a:pt x="45" y="35"/>
                </a:moveTo>
                <a:cubicBezTo>
                  <a:pt x="45" y="31"/>
                  <a:pt x="45" y="31"/>
                  <a:pt x="45" y="31"/>
                </a:cubicBezTo>
                <a:cubicBezTo>
                  <a:pt x="27" y="31"/>
                  <a:pt x="27" y="31"/>
                  <a:pt x="27" y="31"/>
                </a:cubicBezTo>
                <a:cubicBezTo>
                  <a:pt x="27" y="35"/>
                  <a:pt x="27" y="35"/>
                  <a:pt x="27" y="35"/>
                </a:cubicBezTo>
                <a:lnTo>
                  <a:pt x="45" y="35"/>
                </a:lnTo>
                <a:close/>
                <a:moveTo>
                  <a:pt x="45" y="7"/>
                </a:moveTo>
                <a:cubicBezTo>
                  <a:pt x="45" y="4"/>
                  <a:pt x="45" y="4"/>
                  <a:pt x="45" y="4"/>
                </a:cubicBezTo>
                <a:cubicBezTo>
                  <a:pt x="34" y="4"/>
                  <a:pt x="34" y="4"/>
                  <a:pt x="34" y="4"/>
                </a:cubicBezTo>
                <a:cubicBezTo>
                  <a:pt x="34" y="7"/>
                  <a:pt x="34" y="7"/>
                  <a:pt x="34" y="7"/>
                </a:cubicBezTo>
                <a:lnTo>
                  <a:pt x="45"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4" name="稻壳儿小白白(http://dwz.cn/Wu2UP)"/>
          <p:cNvSpPr>
            <a:spLocks noEditPoints="1"/>
          </p:cNvSpPr>
          <p:nvPr/>
        </p:nvSpPr>
        <p:spPr bwMode="auto">
          <a:xfrm>
            <a:off x="9844088" y="1735138"/>
            <a:ext cx="361950" cy="323850"/>
          </a:xfrm>
          <a:custGeom>
            <a:avLst/>
            <a:gdLst>
              <a:gd name="T0" fmla="*/ 2147483647 w 54"/>
              <a:gd name="T1" fmla="*/ 2147483647 h 48"/>
              <a:gd name="T2" fmla="*/ 2147483647 w 54"/>
              <a:gd name="T3" fmla="*/ 2147483647 h 48"/>
              <a:gd name="T4" fmla="*/ 2147483647 w 54"/>
              <a:gd name="T5" fmla="*/ 2147483647 h 48"/>
              <a:gd name="T6" fmla="*/ 2147483647 w 54"/>
              <a:gd name="T7" fmla="*/ 2147483647 h 48"/>
              <a:gd name="T8" fmla="*/ 2147483647 w 54"/>
              <a:gd name="T9" fmla="*/ 2147483647 h 48"/>
              <a:gd name="T10" fmla="*/ 2147483647 w 54"/>
              <a:gd name="T11" fmla="*/ 2147483647 h 48"/>
              <a:gd name="T12" fmla="*/ 2147483647 w 54"/>
              <a:gd name="T13" fmla="*/ 2147483647 h 48"/>
              <a:gd name="T14" fmla="*/ 2147483647 w 54"/>
              <a:gd name="T15" fmla="*/ 2147483647 h 48"/>
              <a:gd name="T16" fmla="*/ 2147483647 w 54"/>
              <a:gd name="T17" fmla="*/ 2147483647 h 48"/>
              <a:gd name="T18" fmla="*/ 2147483647 w 54"/>
              <a:gd name="T19" fmla="*/ 2147483647 h 48"/>
              <a:gd name="T20" fmla="*/ 2147483647 w 54"/>
              <a:gd name="T21" fmla="*/ 2147483647 h 48"/>
              <a:gd name="T22" fmla="*/ 2147483647 w 54"/>
              <a:gd name="T23" fmla="*/ 2147483647 h 48"/>
              <a:gd name="T24" fmla="*/ 2147483647 w 54"/>
              <a:gd name="T25" fmla="*/ 2147483647 h 48"/>
              <a:gd name="T26" fmla="*/ 2147483647 w 54"/>
              <a:gd name="T27" fmla="*/ 2147483647 h 48"/>
              <a:gd name="T28" fmla="*/ 0 w 54"/>
              <a:gd name="T29" fmla="*/ 2147483647 h 48"/>
              <a:gd name="T30" fmla="*/ 0 w 54"/>
              <a:gd name="T31" fmla="*/ 2147483647 h 48"/>
              <a:gd name="T32" fmla="*/ 2147483647 w 54"/>
              <a:gd name="T33" fmla="*/ 2147483647 h 48"/>
              <a:gd name="T34" fmla="*/ 2147483647 w 54"/>
              <a:gd name="T35" fmla="*/ 2147483647 h 48"/>
              <a:gd name="T36" fmla="*/ 2147483647 w 54"/>
              <a:gd name="T37" fmla="*/ 2147483647 h 48"/>
              <a:gd name="T38" fmla="*/ 2147483647 w 54"/>
              <a:gd name="T39" fmla="*/ 2147483647 h 48"/>
              <a:gd name="T40" fmla="*/ 2147483647 w 54"/>
              <a:gd name="T41" fmla="*/ 2147483647 h 48"/>
              <a:gd name="T42" fmla="*/ 2147483647 w 54"/>
              <a:gd name="T43" fmla="*/ 2147483647 h 48"/>
              <a:gd name="T44" fmla="*/ 2147483647 w 54"/>
              <a:gd name="T45" fmla="*/ 0 h 48"/>
              <a:gd name="T46" fmla="*/ 2147483647 w 54"/>
              <a:gd name="T47" fmla="*/ 0 h 48"/>
              <a:gd name="T48" fmla="*/ 2147483647 w 54"/>
              <a:gd name="T49" fmla="*/ 2147483647 h 48"/>
              <a:gd name="T50" fmla="*/ 2147483647 w 54"/>
              <a:gd name="T51" fmla="*/ 2147483647 h 48"/>
              <a:gd name="T52" fmla="*/ 2147483647 w 54"/>
              <a:gd name="T53" fmla="*/ 2147483647 h 48"/>
              <a:gd name="T54" fmla="*/ 2147483647 w 54"/>
              <a:gd name="T55" fmla="*/ 2147483647 h 48"/>
              <a:gd name="T56" fmla="*/ 2147483647 w 54"/>
              <a:gd name="T57" fmla="*/ 2147483647 h 48"/>
              <a:gd name="T58" fmla="*/ 2147483647 w 54"/>
              <a:gd name="T59" fmla="*/ 2147483647 h 48"/>
              <a:gd name="T60" fmla="*/ 2147483647 w 54"/>
              <a:gd name="T61" fmla="*/ 2147483647 h 48"/>
              <a:gd name="T62" fmla="*/ 2147483647 w 54"/>
              <a:gd name="T63" fmla="*/ 2147483647 h 48"/>
              <a:gd name="T64" fmla="*/ 2147483647 w 54"/>
              <a:gd name="T65" fmla="*/ 2147483647 h 48"/>
              <a:gd name="T66" fmla="*/ 2147483647 w 54"/>
              <a:gd name="T67" fmla="*/ 2147483647 h 48"/>
              <a:gd name="T68" fmla="*/ 2147483647 w 54"/>
              <a:gd name="T69" fmla="*/ 2147483647 h 48"/>
              <a:gd name="T70" fmla="*/ 2147483647 w 54"/>
              <a:gd name="T71" fmla="*/ 2147483647 h 48"/>
              <a:gd name="T72" fmla="*/ 2147483647 w 54"/>
              <a:gd name="T73" fmla="*/ 2147483647 h 48"/>
              <a:gd name="T74" fmla="*/ 2147483647 w 54"/>
              <a:gd name="T75" fmla="*/ 2147483647 h 48"/>
              <a:gd name="T76" fmla="*/ 2147483647 w 54"/>
              <a:gd name="T77" fmla="*/ 2147483647 h 48"/>
              <a:gd name="T78" fmla="*/ 2147483647 w 54"/>
              <a:gd name="T79" fmla="*/ 2147483647 h 48"/>
              <a:gd name="T80" fmla="*/ 2147483647 w 54"/>
              <a:gd name="T81" fmla="*/ 2147483647 h 48"/>
              <a:gd name="T82" fmla="*/ 2147483647 w 54"/>
              <a:gd name="T83" fmla="*/ 2147483647 h 48"/>
              <a:gd name="T84" fmla="*/ 2147483647 w 54"/>
              <a:gd name="T85" fmla="*/ 2147483647 h 48"/>
              <a:gd name="T86" fmla="*/ 2147483647 w 54"/>
              <a:gd name="T87" fmla="*/ 2147483647 h 48"/>
              <a:gd name="T88" fmla="*/ 2147483647 w 54"/>
              <a:gd name="T89" fmla="*/ 2147483647 h 48"/>
              <a:gd name="T90" fmla="*/ 2147483647 w 54"/>
              <a:gd name="T91" fmla="*/ 2147483647 h 48"/>
              <a:gd name="T92" fmla="*/ 2147483647 w 54"/>
              <a:gd name="T93" fmla="*/ 2147483647 h 48"/>
              <a:gd name="T94" fmla="*/ 2147483647 w 54"/>
              <a:gd name="T95" fmla="*/ 2147483647 h 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48"/>
              <a:gd name="T146" fmla="*/ 54 w 54"/>
              <a:gd name="T147" fmla="*/ 48 h 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48">
                <a:moveTo>
                  <a:pt x="54" y="30"/>
                </a:moveTo>
                <a:cubicBezTo>
                  <a:pt x="54" y="41"/>
                  <a:pt x="54" y="41"/>
                  <a:pt x="54" y="41"/>
                </a:cubicBezTo>
                <a:cubicBezTo>
                  <a:pt x="54" y="41"/>
                  <a:pt x="53" y="42"/>
                  <a:pt x="53" y="42"/>
                </a:cubicBezTo>
                <a:cubicBezTo>
                  <a:pt x="49" y="42"/>
                  <a:pt x="49" y="42"/>
                  <a:pt x="49" y="42"/>
                </a:cubicBezTo>
                <a:cubicBezTo>
                  <a:pt x="49" y="43"/>
                  <a:pt x="49" y="43"/>
                  <a:pt x="49" y="43"/>
                </a:cubicBezTo>
                <a:cubicBezTo>
                  <a:pt x="49" y="46"/>
                  <a:pt x="47" y="48"/>
                  <a:pt x="44" y="48"/>
                </a:cubicBezTo>
                <a:cubicBezTo>
                  <a:pt x="41" y="48"/>
                  <a:pt x="39" y="46"/>
                  <a:pt x="39" y="43"/>
                </a:cubicBezTo>
                <a:cubicBezTo>
                  <a:pt x="39" y="42"/>
                  <a:pt x="39" y="42"/>
                  <a:pt x="39" y="42"/>
                </a:cubicBezTo>
                <a:cubicBezTo>
                  <a:pt x="14" y="42"/>
                  <a:pt x="14" y="42"/>
                  <a:pt x="14" y="42"/>
                </a:cubicBezTo>
                <a:cubicBezTo>
                  <a:pt x="14" y="43"/>
                  <a:pt x="14" y="43"/>
                  <a:pt x="14" y="43"/>
                </a:cubicBezTo>
                <a:cubicBezTo>
                  <a:pt x="14" y="46"/>
                  <a:pt x="12" y="48"/>
                  <a:pt x="9" y="48"/>
                </a:cubicBezTo>
                <a:cubicBezTo>
                  <a:pt x="6" y="48"/>
                  <a:pt x="4" y="46"/>
                  <a:pt x="4" y="43"/>
                </a:cubicBezTo>
                <a:cubicBezTo>
                  <a:pt x="4" y="42"/>
                  <a:pt x="4" y="42"/>
                  <a:pt x="4" y="42"/>
                </a:cubicBezTo>
                <a:cubicBezTo>
                  <a:pt x="1" y="42"/>
                  <a:pt x="1" y="42"/>
                  <a:pt x="1" y="42"/>
                </a:cubicBezTo>
                <a:cubicBezTo>
                  <a:pt x="1" y="42"/>
                  <a:pt x="0" y="41"/>
                  <a:pt x="0" y="41"/>
                </a:cubicBezTo>
                <a:cubicBezTo>
                  <a:pt x="0" y="30"/>
                  <a:pt x="0" y="30"/>
                  <a:pt x="0" y="30"/>
                </a:cubicBezTo>
                <a:cubicBezTo>
                  <a:pt x="0" y="27"/>
                  <a:pt x="3" y="24"/>
                  <a:pt x="6" y="24"/>
                </a:cubicBezTo>
                <a:cubicBezTo>
                  <a:pt x="7" y="24"/>
                  <a:pt x="7" y="24"/>
                  <a:pt x="7" y="24"/>
                </a:cubicBezTo>
                <a:cubicBezTo>
                  <a:pt x="10" y="13"/>
                  <a:pt x="10" y="13"/>
                  <a:pt x="10" y="13"/>
                </a:cubicBezTo>
                <a:cubicBezTo>
                  <a:pt x="11" y="10"/>
                  <a:pt x="14" y="7"/>
                  <a:pt x="18" y="7"/>
                </a:cubicBezTo>
                <a:cubicBezTo>
                  <a:pt x="21" y="7"/>
                  <a:pt x="21" y="7"/>
                  <a:pt x="21" y="7"/>
                </a:cubicBezTo>
                <a:cubicBezTo>
                  <a:pt x="21" y="1"/>
                  <a:pt x="21" y="1"/>
                  <a:pt x="21" y="1"/>
                </a:cubicBezTo>
                <a:cubicBezTo>
                  <a:pt x="21" y="1"/>
                  <a:pt x="21" y="0"/>
                  <a:pt x="22" y="0"/>
                </a:cubicBezTo>
                <a:cubicBezTo>
                  <a:pt x="34" y="0"/>
                  <a:pt x="34" y="0"/>
                  <a:pt x="34" y="0"/>
                </a:cubicBezTo>
                <a:cubicBezTo>
                  <a:pt x="34" y="0"/>
                  <a:pt x="35" y="1"/>
                  <a:pt x="35" y="1"/>
                </a:cubicBezTo>
                <a:cubicBezTo>
                  <a:pt x="35" y="7"/>
                  <a:pt x="35" y="7"/>
                  <a:pt x="35" y="7"/>
                </a:cubicBezTo>
                <a:cubicBezTo>
                  <a:pt x="36" y="7"/>
                  <a:pt x="36" y="7"/>
                  <a:pt x="36" y="7"/>
                </a:cubicBezTo>
                <a:cubicBezTo>
                  <a:pt x="40" y="7"/>
                  <a:pt x="43" y="10"/>
                  <a:pt x="44" y="13"/>
                </a:cubicBezTo>
                <a:cubicBezTo>
                  <a:pt x="47" y="24"/>
                  <a:pt x="47" y="24"/>
                  <a:pt x="47" y="24"/>
                </a:cubicBezTo>
                <a:cubicBezTo>
                  <a:pt x="48" y="24"/>
                  <a:pt x="48" y="24"/>
                  <a:pt x="48" y="24"/>
                </a:cubicBezTo>
                <a:cubicBezTo>
                  <a:pt x="51" y="24"/>
                  <a:pt x="54" y="27"/>
                  <a:pt x="54" y="30"/>
                </a:cubicBezTo>
                <a:close/>
                <a:moveTo>
                  <a:pt x="13" y="33"/>
                </a:moveTo>
                <a:cubicBezTo>
                  <a:pt x="13" y="31"/>
                  <a:pt x="11" y="29"/>
                  <a:pt x="9" y="29"/>
                </a:cubicBezTo>
                <a:cubicBezTo>
                  <a:pt x="7" y="29"/>
                  <a:pt x="5" y="31"/>
                  <a:pt x="5" y="33"/>
                </a:cubicBezTo>
                <a:cubicBezTo>
                  <a:pt x="5" y="35"/>
                  <a:pt x="7" y="37"/>
                  <a:pt x="9" y="37"/>
                </a:cubicBezTo>
                <a:cubicBezTo>
                  <a:pt x="11" y="37"/>
                  <a:pt x="13" y="35"/>
                  <a:pt x="13" y="33"/>
                </a:cubicBezTo>
                <a:close/>
                <a:moveTo>
                  <a:pt x="40" y="24"/>
                </a:moveTo>
                <a:cubicBezTo>
                  <a:pt x="37" y="15"/>
                  <a:pt x="37" y="15"/>
                  <a:pt x="37" y="15"/>
                </a:cubicBezTo>
                <a:cubicBezTo>
                  <a:pt x="37" y="15"/>
                  <a:pt x="37" y="14"/>
                  <a:pt x="36" y="14"/>
                </a:cubicBezTo>
                <a:cubicBezTo>
                  <a:pt x="18" y="14"/>
                  <a:pt x="18" y="14"/>
                  <a:pt x="18" y="14"/>
                </a:cubicBezTo>
                <a:cubicBezTo>
                  <a:pt x="17" y="14"/>
                  <a:pt x="17" y="15"/>
                  <a:pt x="17" y="15"/>
                </a:cubicBezTo>
                <a:cubicBezTo>
                  <a:pt x="14" y="24"/>
                  <a:pt x="14" y="24"/>
                  <a:pt x="14" y="24"/>
                </a:cubicBezTo>
                <a:lnTo>
                  <a:pt x="40" y="24"/>
                </a:lnTo>
                <a:close/>
                <a:moveTo>
                  <a:pt x="48" y="33"/>
                </a:moveTo>
                <a:cubicBezTo>
                  <a:pt x="48" y="31"/>
                  <a:pt x="46" y="29"/>
                  <a:pt x="44" y="29"/>
                </a:cubicBezTo>
                <a:cubicBezTo>
                  <a:pt x="42" y="29"/>
                  <a:pt x="40" y="31"/>
                  <a:pt x="40" y="33"/>
                </a:cubicBezTo>
                <a:cubicBezTo>
                  <a:pt x="40" y="35"/>
                  <a:pt x="42" y="37"/>
                  <a:pt x="44" y="37"/>
                </a:cubicBezTo>
                <a:cubicBezTo>
                  <a:pt x="46" y="37"/>
                  <a:pt x="48" y="35"/>
                  <a:pt x="48"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5" name="稻壳儿小白白(http://dwz.cn/Wu2UP)"/>
          <p:cNvSpPr>
            <a:spLocks noEditPoints="1"/>
          </p:cNvSpPr>
          <p:nvPr/>
        </p:nvSpPr>
        <p:spPr bwMode="auto">
          <a:xfrm>
            <a:off x="9917113" y="2230438"/>
            <a:ext cx="215900" cy="323850"/>
          </a:xfrm>
          <a:custGeom>
            <a:avLst/>
            <a:gdLst>
              <a:gd name="T0" fmla="*/ 2147483647 w 32"/>
              <a:gd name="T1" fmla="*/ 2147483647 h 48"/>
              <a:gd name="T2" fmla="*/ 2147483647 w 32"/>
              <a:gd name="T3" fmla="*/ 2147483647 h 48"/>
              <a:gd name="T4" fmla="*/ 2147483647 w 32"/>
              <a:gd name="T5" fmla="*/ 2147483647 h 48"/>
              <a:gd name="T6" fmla="*/ 2147483647 w 32"/>
              <a:gd name="T7" fmla="*/ 2147483647 h 48"/>
              <a:gd name="T8" fmla="*/ 2147483647 w 32"/>
              <a:gd name="T9" fmla="*/ 2147483647 h 48"/>
              <a:gd name="T10" fmla="*/ 2147483647 w 32"/>
              <a:gd name="T11" fmla="*/ 2147483647 h 48"/>
              <a:gd name="T12" fmla="*/ 2147483647 w 32"/>
              <a:gd name="T13" fmla="*/ 2147483647 h 48"/>
              <a:gd name="T14" fmla="*/ 2147483647 w 32"/>
              <a:gd name="T15" fmla="*/ 2147483647 h 48"/>
              <a:gd name="T16" fmla="*/ 2147483647 w 32"/>
              <a:gd name="T17" fmla="*/ 2147483647 h 48"/>
              <a:gd name="T18" fmla="*/ 2147483647 w 32"/>
              <a:gd name="T19" fmla="*/ 2147483647 h 48"/>
              <a:gd name="T20" fmla="*/ 2147483647 w 32"/>
              <a:gd name="T21" fmla="*/ 2147483647 h 48"/>
              <a:gd name="T22" fmla="*/ 0 w 32"/>
              <a:gd name="T23" fmla="*/ 2147483647 h 48"/>
              <a:gd name="T24" fmla="*/ 2147483647 w 32"/>
              <a:gd name="T25" fmla="*/ 0 h 48"/>
              <a:gd name="T26" fmla="*/ 2147483647 w 32"/>
              <a:gd name="T27" fmla="*/ 2147483647 h 48"/>
              <a:gd name="T28" fmla="*/ 2147483647 w 32"/>
              <a:gd name="T29" fmla="*/ 2147483647 h 48"/>
              <a:gd name="T30" fmla="*/ 2147483647 w 32"/>
              <a:gd name="T31" fmla="*/ 2147483647 h 48"/>
              <a:gd name="T32" fmla="*/ 2147483647 w 32"/>
              <a:gd name="T33" fmla="*/ 2147483647 h 48"/>
              <a:gd name="T34" fmla="*/ 2147483647 w 32"/>
              <a:gd name="T35" fmla="*/ 2147483647 h 48"/>
              <a:gd name="T36" fmla="*/ 2147483647 w 32"/>
              <a:gd name="T37" fmla="*/ 2147483647 h 48"/>
              <a:gd name="T38" fmla="*/ 2147483647 w 32"/>
              <a:gd name="T39" fmla="*/ 2147483647 h 48"/>
              <a:gd name="T40" fmla="*/ 2147483647 w 32"/>
              <a:gd name="T41" fmla="*/ 2147483647 h 48"/>
              <a:gd name="T42" fmla="*/ 2147483647 w 32"/>
              <a:gd name="T43" fmla="*/ 2147483647 h 48"/>
              <a:gd name="T44" fmla="*/ 2147483647 w 32"/>
              <a:gd name="T45" fmla="*/ 2147483647 h 48"/>
              <a:gd name="T46" fmla="*/ 2147483647 w 32"/>
              <a:gd name="T47" fmla="*/ 2147483647 h 48"/>
              <a:gd name="T48" fmla="*/ 2147483647 w 32"/>
              <a:gd name="T49" fmla="*/ 2147483647 h 48"/>
              <a:gd name="T50" fmla="*/ 2147483647 w 32"/>
              <a:gd name="T51" fmla="*/ 2147483647 h 48"/>
              <a:gd name="T52" fmla="*/ 2147483647 w 32"/>
              <a:gd name="T53" fmla="*/ 2147483647 h 48"/>
              <a:gd name="T54" fmla="*/ 2147483647 w 32"/>
              <a:gd name="T55" fmla="*/ 2147483647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
              <a:gd name="T85" fmla="*/ 0 h 48"/>
              <a:gd name="T86" fmla="*/ 32 w 32"/>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 h="48">
                <a:moveTo>
                  <a:pt x="16" y="31"/>
                </a:moveTo>
                <a:cubicBezTo>
                  <a:pt x="15" y="31"/>
                  <a:pt x="14" y="31"/>
                  <a:pt x="12" y="31"/>
                </a:cubicBezTo>
                <a:cubicBezTo>
                  <a:pt x="12" y="31"/>
                  <a:pt x="11" y="30"/>
                  <a:pt x="11" y="29"/>
                </a:cubicBezTo>
                <a:cubicBezTo>
                  <a:pt x="12" y="28"/>
                  <a:pt x="12" y="28"/>
                  <a:pt x="13" y="28"/>
                </a:cubicBezTo>
                <a:cubicBezTo>
                  <a:pt x="14" y="28"/>
                  <a:pt x="15" y="28"/>
                  <a:pt x="16" y="28"/>
                </a:cubicBezTo>
                <a:cubicBezTo>
                  <a:pt x="23" y="28"/>
                  <a:pt x="29" y="23"/>
                  <a:pt x="29" y="16"/>
                </a:cubicBezTo>
                <a:cubicBezTo>
                  <a:pt x="29" y="9"/>
                  <a:pt x="23" y="3"/>
                  <a:pt x="16" y="3"/>
                </a:cubicBezTo>
                <a:cubicBezTo>
                  <a:pt x="9" y="3"/>
                  <a:pt x="3" y="9"/>
                  <a:pt x="3" y="16"/>
                </a:cubicBezTo>
                <a:cubicBezTo>
                  <a:pt x="3" y="18"/>
                  <a:pt x="4" y="20"/>
                  <a:pt x="5" y="22"/>
                </a:cubicBezTo>
                <a:cubicBezTo>
                  <a:pt x="5" y="22"/>
                  <a:pt x="5" y="23"/>
                  <a:pt x="4" y="23"/>
                </a:cubicBezTo>
                <a:cubicBezTo>
                  <a:pt x="3" y="24"/>
                  <a:pt x="2" y="23"/>
                  <a:pt x="2" y="23"/>
                </a:cubicBezTo>
                <a:cubicBezTo>
                  <a:pt x="1" y="21"/>
                  <a:pt x="0" y="18"/>
                  <a:pt x="0" y="16"/>
                </a:cubicBezTo>
                <a:cubicBezTo>
                  <a:pt x="0" y="7"/>
                  <a:pt x="7" y="0"/>
                  <a:pt x="16" y="0"/>
                </a:cubicBezTo>
                <a:cubicBezTo>
                  <a:pt x="25" y="0"/>
                  <a:pt x="32" y="7"/>
                  <a:pt x="32" y="16"/>
                </a:cubicBezTo>
                <a:cubicBezTo>
                  <a:pt x="32" y="24"/>
                  <a:pt x="25" y="31"/>
                  <a:pt x="16" y="31"/>
                </a:cubicBezTo>
                <a:close/>
                <a:moveTo>
                  <a:pt x="16" y="21"/>
                </a:moveTo>
                <a:cubicBezTo>
                  <a:pt x="15" y="21"/>
                  <a:pt x="14" y="20"/>
                  <a:pt x="13" y="20"/>
                </a:cubicBezTo>
                <a:cubicBezTo>
                  <a:pt x="12" y="21"/>
                  <a:pt x="11" y="22"/>
                  <a:pt x="10" y="24"/>
                </a:cubicBezTo>
                <a:cubicBezTo>
                  <a:pt x="6" y="30"/>
                  <a:pt x="4" y="38"/>
                  <a:pt x="5" y="47"/>
                </a:cubicBezTo>
                <a:cubicBezTo>
                  <a:pt x="5" y="47"/>
                  <a:pt x="4" y="48"/>
                  <a:pt x="3" y="48"/>
                </a:cubicBezTo>
                <a:cubicBezTo>
                  <a:pt x="3" y="48"/>
                  <a:pt x="3" y="48"/>
                  <a:pt x="3" y="48"/>
                </a:cubicBezTo>
                <a:cubicBezTo>
                  <a:pt x="3" y="48"/>
                  <a:pt x="2" y="48"/>
                  <a:pt x="2" y="47"/>
                </a:cubicBezTo>
                <a:cubicBezTo>
                  <a:pt x="1" y="35"/>
                  <a:pt x="5" y="27"/>
                  <a:pt x="8" y="22"/>
                </a:cubicBezTo>
                <a:cubicBezTo>
                  <a:pt x="9" y="20"/>
                  <a:pt x="10" y="19"/>
                  <a:pt x="11" y="17"/>
                </a:cubicBezTo>
                <a:cubicBezTo>
                  <a:pt x="11" y="17"/>
                  <a:pt x="11" y="16"/>
                  <a:pt x="11" y="15"/>
                </a:cubicBezTo>
                <a:cubicBezTo>
                  <a:pt x="11" y="13"/>
                  <a:pt x="13" y="10"/>
                  <a:pt x="16" y="10"/>
                </a:cubicBezTo>
                <a:cubicBezTo>
                  <a:pt x="19" y="10"/>
                  <a:pt x="21" y="13"/>
                  <a:pt x="21" y="15"/>
                </a:cubicBezTo>
                <a:cubicBezTo>
                  <a:pt x="21" y="18"/>
                  <a:pt x="19" y="21"/>
                  <a:pt x="16"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6" name="稻壳儿小白白(http://dwz.cn/Wu2UP)"/>
          <p:cNvSpPr>
            <a:spLocks noEditPoints="1"/>
          </p:cNvSpPr>
          <p:nvPr/>
        </p:nvSpPr>
        <p:spPr bwMode="auto">
          <a:xfrm>
            <a:off x="9877425" y="2808288"/>
            <a:ext cx="295275" cy="195262"/>
          </a:xfrm>
          <a:custGeom>
            <a:avLst/>
            <a:gdLst>
              <a:gd name="T0" fmla="*/ 2147483647 w 44"/>
              <a:gd name="T1" fmla="*/ 2147483647 h 29"/>
              <a:gd name="T2" fmla="*/ 2147483647 w 44"/>
              <a:gd name="T3" fmla="*/ 2147483647 h 29"/>
              <a:gd name="T4" fmla="*/ 0 w 44"/>
              <a:gd name="T5" fmla="*/ 2147483647 h 29"/>
              <a:gd name="T6" fmla="*/ 0 w 44"/>
              <a:gd name="T7" fmla="*/ 2147483647 h 29"/>
              <a:gd name="T8" fmla="*/ 2147483647 w 44"/>
              <a:gd name="T9" fmla="*/ 2147483647 h 29"/>
              <a:gd name="T10" fmla="*/ 0 w 44"/>
              <a:gd name="T11" fmla="*/ 2147483647 h 29"/>
              <a:gd name="T12" fmla="*/ 0 w 44"/>
              <a:gd name="T13" fmla="*/ 2147483647 h 29"/>
              <a:gd name="T14" fmla="*/ 2147483647 w 44"/>
              <a:gd name="T15" fmla="*/ 0 h 29"/>
              <a:gd name="T16" fmla="*/ 2147483647 w 44"/>
              <a:gd name="T17" fmla="*/ 0 h 29"/>
              <a:gd name="T18" fmla="*/ 2147483647 w 44"/>
              <a:gd name="T19" fmla="*/ 2147483647 h 29"/>
              <a:gd name="T20" fmla="*/ 2147483647 w 44"/>
              <a:gd name="T21" fmla="*/ 2147483647 h 29"/>
              <a:gd name="T22" fmla="*/ 2147483647 w 44"/>
              <a:gd name="T23" fmla="*/ 2147483647 h 29"/>
              <a:gd name="T24" fmla="*/ 2147483647 w 44"/>
              <a:gd name="T25" fmla="*/ 2147483647 h 29"/>
              <a:gd name="T26" fmla="*/ 2147483647 w 44"/>
              <a:gd name="T27" fmla="*/ 2147483647 h 29"/>
              <a:gd name="T28" fmla="*/ 2147483647 w 44"/>
              <a:gd name="T29" fmla="*/ 2147483647 h 29"/>
              <a:gd name="T30" fmla="*/ 2147483647 w 44"/>
              <a:gd name="T31" fmla="*/ 2147483647 h 29"/>
              <a:gd name="T32" fmla="*/ 2147483647 w 44"/>
              <a:gd name="T33" fmla="*/ 2147483647 h 29"/>
              <a:gd name="T34" fmla="*/ 2147483647 w 44"/>
              <a:gd name="T35" fmla="*/ 2147483647 h 29"/>
              <a:gd name="T36" fmla="*/ 2147483647 w 44"/>
              <a:gd name="T37" fmla="*/ 2147483647 h 29"/>
              <a:gd name="T38" fmla="*/ 2147483647 w 44"/>
              <a:gd name="T39" fmla="*/ 2147483647 h 29"/>
              <a:gd name="T40" fmla="*/ 2147483647 w 44"/>
              <a:gd name="T41" fmla="*/ 214748364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29"/>
              <a:gd name="T65" fmla="*/ 44 w 44"/>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29">
                <a:moveTo>
                  <a:pt x="3" y="26"/>
                </a:moveTo>
                <a:cubicBezTo>
                  <a:pt x="3" y="27"/>
                  <a:pt x="2" y="27"/>
                  <a:pt x="2" y="26"/>
                </a:cubicBezTo>
                <a:cubicBezTo>
                  <a:pt x="0" y="25"/>
                  <a:pt x="0" y="25"/>
                  <a:pt x="0" y="25"/>
                </a:cubicBezTo>
                <a:cubicBezTo>
                  <a:pt x="0" y="25"/>
                  <a:pt x="0" y="24"/>
                  <a:pt x="0" y="24"/>
                </a:cubicBezTo>
                <a:cubicBezTo>
                  <a:pt x="11" y="13"/>
                  <a:pt x="11" y="13"/>
                  <a:pt x="11" y="13"/>
                </a:cubicBezTo>
                <a:cubicBezTo>
                  <a:pt x="0" y="3"/>
                  <a:pt x="0" y="3"/>
                  <a:pt x="0" y="3"/>
                </a:cubicBezTo>
                <a:cubicBezTo>
                  <a:pt x="0" y="2"/>
                  <a:pt x="0" y="2"/>
                  <a:pt x="0" y="2"/>
                </a:cubicBezTo>
                <a:cubicBezTo>
                  <a:pt x="2" y="0"/>
                  <a:pt x="2" y="0"/>
                  <a:pt x="2" y="0"/>
                </a:cubicBezTo>
                <a:cubicBezTo>
                  <a:pt x="2" y="0"/>
                  <a:pt x="3" y="0"/>
                  <a:pt x="3" y="0"/>
                </a:cubicBezTo>
                <a:cubicBezTo>
                  <a:pt x="15" y="13"/>
                  <a:pt x="15" y="13"/>
                  <a:pt x="15" y="13"/>
                </a:cubicBezTo>
                <a:cubicBezTo>
                  <a:pt x="16" y="13"/>
                  <a:pt x="16" y="14"/>
                  <a:pt x="15" y="14"/>
                </a:cubicBezTo>
                <a:lnTo>
                  <a:pt x="3" y="26"/>
                </a:lnTo>
                <a:close/>
                <a:moveTo>
                  <a:pt x="44" y="28"/>
                </a:moveTo>
                <a:cubicBezTo>
                  <a:pt x="44" y="28"/>
                  <a:pt x="44" y="29"/>
                  <a:pt x="43" y="29"/>
                </a:cubicBezTo>
                <a:cubicBezTo>
                  <a:pt x="18" y="29"/>
                  <a:pt x="18" y="29"/>
                  <a:pt x="18" y="29"/>
                </a:cubicBezTo>
                <a:cubicBezTo>
                  <a:pt x="17" y="29"/>
                  <a:pt x="17" y="28"/>
                  <a:pt x="17" y="28"/>
                </a:cubicBezTo>
                <a:cubicBezTo>
                  <a:pt x="17" y="26"/>
                  <a:pt x="17" y="26"/>
                  <a:pt x="17" y="26"/>
                </a:cubicBezTo>
                <a:cubicBezTo>
                  <a:pt x="17" y="26"/>
                  <a:pt x="17" y="25"/>
                  <a:pt x="18" y="25"/>
                </a:cubicBezTo>
                <a:cubicBezTo>
                  <a:pt x="43" y="25"/>
                  <a:pt x="43" y="25"/>
                  <a:pt x="43" y="25"/>
                </a:cubicBezTo>
                <a:cubicBezTo>
                  <a:pt x="44" y="25"/>
                  <a:pt x="44" y="26"/>
                  <a:pt x="44" y="26"/>
                </a:cubicBezTo>
                <a:lnTo>
                  <a:pt x="44"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7" name="稻壳儿小白白(http://dwz.cn/Wu2UP)"/>
          <p:cNvSpPr>
            <a:spLocks noEditPoints="1"/>
          </p:cNvSpPr>
          <p:nvPr/>
        </p:nvSpPr>
        <p:spPr bwMode="auto">
          <a:xfrm>
            <a:off x="9863138" y="3243263"/>
            <a:ext cx="323850" cy="276225"/>
          </a:xfrm>
          <a:custGeom>
            <a:avLst/>
            <a:gdLst>
              <a:gd name="T0" fmla="*/ 2147483647 w 48"/>
              <a:gd name="T1" fmla="*/ 0 h 41"/>
              <a:gd name="T2" fmla="*/ 2147483647 w 48"/>
              <a:gd name="T3" fmla="*/ 2147483647 h 41"/>
              <a:gd name="T4" fmla="*/ 2147483647 w 48"/>
              <a:gd name="T5" fmla="*/ 0 h 41"/>
              <a:gd name="T6" fmla="*/ 2147483647 w 48"/>
              <a:gd name="T7" fmla="*/ 0 h 41"/>
              <a:gd name="T8" fmla="*/ 2147483647 w 48"/>
              <a:gd name="T9" fmla="*/ 0 h 41"/>
              <a:gd name="T10" fmla="*/ 2147483647 w 48"/>
              <a:gd name="T11" fmla="*/ 0 h 41"/>
              <a:gd name="T12" fmla="*/ 2147483647 w 48"/>
              <a:gd name="T13" fmla="*/ 0 h 41"/>
              <a:gd name="T14" fmla="*/ 2147483647 w 48"/>
              <a:gd name="T15" fmla="*/ 0 h 41"/>
              <a:gd name="T16" fmla="*/ 2147483647 w 48"/>
              <a:gd name="T17" fmla="*/ 2147483647 h 41"/>
              <a:gd name="T18" fmla="*/ 2147483647 w 48"/>
              <a:gd name="T19" fmla="*/ 2147483647 h 41"/>
              <a:gd name="T20" fmla="*/ 2147483647 w 48"/>
              <a:gd name="T21" fmla="*/ 2147483647 h 41"/>
              <a:gd name="T22" fmla="*/ 2147483647 w 48"/>
              <a:gd name="T23" fmla="*/ 2147483647 h 41"/>
              <a:gd name="T24" fmla="*/ 2147483647 w 48"/>
              <a:gd name="T25" fmla="*/ 2147483647 h 41"/>
              <a:gd name="T26" fmla="*/ 2147483647 w 48"/>
              <a:gd name="T27" fmla="*/ 2147483647 h 41"/>
              <a:gd name="T28" fmla="*/ 2147483647 w 48"/>
              <a:gd name="T29" fmla="*/ 2147483647 h 41"/>
              <a:gd name="T30" fmla="*/ 2147483647 w 48"/>
              <a:gd name="T31" fmla="*/ 2147483647 h 41"/>
              <a:gd name="T32" fmla="*/ 2147483647 w 48"/>
              <a:gd name="T33" fmla="*/ 2147483647 h 41"/>
              <a:gd name="T34" fmla="*/ 2147483647 w 48"/>
              <a:gd name="T35" fmla="*/ 2147483647 h 41"/>
              <a:gd name="T36" fmla="*/ 2147483647 w 48"/>
              <a:gd name="T37" fmla="*/ 2147483647 h 41"/>
              <a:gd name="T38" fmla="*/ 2147483647 w 48"/>
              <a:gd name="T39" fmla="*/ 2147483647 h 41"/>
              <a:gd name="T40" fmla="*/ 2147483647 w 48"/>
              <a:gd name="T41" fmla="*/ 2147483647 h 41"/>
              <a:gd name="T42" fmla="*/ 2147483647 w 48"/>
              <a:gd name="T43" fmla="*/ 2147483647 h 41"/>
              <a:gd name="T44" fmla="*/ 2147483647 w 48"/>
              <a:gd name="T45" fmla="*/ 2147483647 h 41"/>
              <a:gd name="T46" fmla="*/ 2147483647 w 48"/>
              <a:gd name="T47" fmla="*/ 2147483647 h 41"/>
              <a:gd name="T48" fmla="*/ 2147483647 w 48"/>
              <a:gd name="T49" fmla="*/ 2147483647 h 41"/>
              <a:gd name="T50" fmla="*/ 2147483647 w 48"/>
              <a:gd name="T51" fmla="*/ 2147483647 h 41"/>
              <a:gd name="T52" fmla="*/ 2147483647 w 48"/>
              <a:gd name="T53" fmla="*/ 2147483647 h 41"/>
              <a:gd name="T54" fmla="*/ 2147483647 w 48"/>
              <a:gd name="T55" fmla="*/ 2147483647 h 41"/>
              <a:gd name="T56" fmla="*/ 2147483647 w 48"/>
              <a:gd name="T57" fmla="*/ 2147483647 h 41"/>
              <a:gd name="T58" fmla="*/ 2147483647 w 48"/>
              <a:gd name="T59" fmla="*/ 2147483647 h 41"/>
              <a:gd name="T60" fmla="*/ 2147483647 w 48"/>
              <a:gd name="T61" fmla="*/ 2147483647 h 41"/>
              <a:gd name="T62" fmla="*/ 2147483647 w 48"/>
              <a:gd name="T63" fmla="*/ 2147483647 h 41"/>
              <a:gd name="T64" fmla="*/ 2147483647 w 48"/>
              <a:gd name="T65" fmla="*/ 2147483647 h 41"/>
              <a:gd name="T66" fmla="*/ 2147483647 w 48"/>
              <a:gd name="T67" fmla="*/ 2147483647 h 41"/>
              <a:gd name="T68" fmla="*/ 0 w 48"/>
              <a:gd name="T69" fmla="*/ 2147483647 h 41"/>
              <a:gd name="T70" fmla="*/ 0 w 48"/>
              <a:gd name="T71" fmla="*/ 0 h 41"/>
              <a:gd name="T72" fmla="*/ 2147483647 w 48"/>
              <a:gd name="T73" fmla="*/ 0 h 41"/>
              <a:gd name="T74" fmla="*/ 2147483647 w 48"/>
              <a:gd name="T75" fmla="*/ 0 h 41"/>
              <a:gd name="T76" fmla="*/ 2147483647 w 48"/>
              <a:gd name="T77" fmla="*/ 2147483647 h 41"/>
              <a:gd name="T78" fmla="*/ 2147483647 w 48"/>
              <a:gd name="T79" fmla="*/ 2147483647 h 41"/>
              <a:gd name="T80" fmla="*/ 2147483647 w 48"/>
              <a:gd name="T81" fmla="*/ 2147483647 h 41"/>
              <a:gd name="T82" fmla="*/ 2147483647 w 48"/>
              <a:gd name="T83" fmla="*/ 2147483647 h 41"/>
              <a:gd name="T84" fmla="*/ 2147483647 w 48"/>
              <a:gd name="T85" fmla="*/ 2147483647 h 41"/>
              <a:gd name="T86" fmla="*/ 2147483647 w 48"/>
              <a:gd name="T87" fmla="*/ 2147483647 h 41"/>
              <a:gd name="T88" fmla="*/ 2147483647 w 48"/>
              <a:gd name="T89" fmla="*/ 2147483647 h 41"/>
              <a:gd name="T90" fmla="*/ 2147483647 w 48"/>
              <a:gd name="T91" fmla="*/ 2147483647 h 41"/>
              <a:gd name="T92" fmla="*/ 2147483647 w 48"/>
              <a:gd name="T93" fmla="*/ 2147483647 h 41"/>
              <a:gd name="T94" fmla="*/ 2147483647 w 48"/>
              <a:gd name="T95" fmla="*/ 2147483647 h 41"/>
              <a:gd name="T96" fmla="*/ 2147483647 w 48"/>
              <a:gd name="T97" fmla="*/ 2147483647 h 41"/>
              <a:gd name="T98" fmla="*/ 2147483647 w 48"/>
              <a:gd name="T99" fmla="*/ 2147483647 h 41"/>
              <a:gd name="T100" fmla="*/ 2147483647 w 48"/>
              <a:gd name="T101" fmla="*/ 2147483647 h 41"/>
              <a:gd name="T102" fmla="*/ 2147483647 w 48"/>
              <a:gd name="T103" fmla="*/ 2147483647 h 41"/>
              <a:gd name="T104" fmla="*/ 2147483647 w 48"/>
              <a:gd name="T105" fmla="*/ 2147483647 h 41"/>
              <a:gd name="T106" fmla="*/ 2147483647 w 48"/>
              <a:gd name="T107" fmla="*/ 2147483647 h 41"/>
              <a:gd name="T108" fmla="*/ 2147483647 w 48"/>
              <a:gd name="T109" fmla="*/ 2147483647 h 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8"/>
              <a:gd name="T166" fmla="*/ 0 h 41"/>
              <a:gd name="T167" fmla="*/ 48 w 48"/>
              <a:gd name="T168" fmla="*/ 41 h 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8" h="41">
                <a:moveTo>
                  <a:pt x="4" y="0"/>
                </a:moveTo>
                <a:cubicBezTo>
                  <a:pt x="4" y="1"/>
                  <a:pt x="9" y="1"/>
                  <a:pt x="9" y="1"/>
                </a:cubicBezTo>
                <a:cubicBezTo>
                  <a:pt x="12" y="1"/>
                  <a:pt x="14" y="0"/>
                  <a:pt x="16" y="0"/>
                </a:cubicBezTo>
                <a:cubicBezTo>
                  <a:pt x="18" y="0"/>
                  <a:pt x="20" y="0"/>
                  <a:pt x="22" y="0"/>
                </a:cubicBezTo>
                <a:cubicBezTo>
                  <a:pt x="30" y="0"/>
                  <a:pt x="30" y="0"/>
                  <a:pt x="30" y="0"/>
                </a:cubicBezTo>
                <a:cubicBezTo>
                  <a:pt x="31" y="0"/>
                  <a:pt x="32" y="1"/>
                  <a:pt x="32" y="0"/>
                </a:cubicBezTo>
                <a:cubicBezTo>
                  <a:pt x="33" y="0"/>
                  <a:pt x="33" y="0"/>
                  <a:pt x="33" y="0"/>
                </a:cubicBezTo>
                <a:cubicBezTo>
                  <a:pt x="34" y="0"/>
                  <a:pt x="34" y="0"/>
                  <a:pt x="34" y="0"/>
                </a:cubicBezTo>
                <a:cubicBezTo>
                  <a:pt x="34" y="3"/>
                  <a:pt x="34" y="6"/>
                  <a:pt x="34" y="9"/>
                </a:cubicBezTo>
                <a:cubicBezTo>
                  <a:pt x="34" y="10"/>
                  <a:pt x="34" y="11"/>
                  <a:pt x="34" y="12"/>
                </a:cubicBezTo>
                <a:cubicBezTo>
                  <a:pt x="34" y="12"/>
                  <a:pt x="33" y="12"/>
                  <a:pt x="32" y="12"/>
                </a:cubicBezTo>
                <a:cubicBezTo>
                  <a:pt x="32" y="11"/>
                  <a:pt x="31" y="10"/>
                  <a:pt x="31" y="9"/>
                </a:cubicBezTo>
                <a:cubicBezTo>
                  <a:pt x="31" y="8"/>
                  <a:pt x="30" y="5"/>
                  <a:pt x="30" y="4"/>
                </a:cubicBezTo>
                <a:cubicBezTo>
                  <a:pt x="29" y="4"/>
                  <a:pt x="29" y="4"/>
                  <a:pt x="28" y="4"/>
                </a:cubicBezTo>
                <a:cubicBezTo>
                  <a:pt x="26" y="4"/>
                  <a:pt x="23" y="4"/>
                  <a:pt x="21" y="4"/>
                </a:cubicBezTo>
                <a:cubicBezTo>
                  <a:pt x="20" y="5"/>
                  <a:pt x="20" y="7"/>
                  <a:pt x="20" y="8"/>
                </a:cubicBezTo>
                <a:cubicBezTo>
                  <a:pt x="20" y="15"/>
                  <a:pt x="20" y="23"/>
                  <a:pt x="20" y="30"/>
                </a:cubicBezTo>
                <a:cubicBezTo>
                  <a:pt x="20" y="32"/>
                  <a:pt x="20" y="35"/>
                  <a:pt x="21" y="37"/>
                </a:cubicBezTo>
                <a:cubicBezTo>
                  <a:pt x="23" y="38"/>
                  <a:pt x="25" y="38"/>
                  <a:pt x="27" y="39"/>
                </a:cubicBezTo>
                <a:cubicBezTo>
                  <a:pt x="27" y="39"/>
                  <a:pt x="27" y="40"/>
                  <a:pt x="27" y="40"/>
                </a:cubicBezTo>
                <a:cubicBezTo>
                  <a:pt x="27" y="40"/>
                  <a:pt x="27" y="41"/>
                  <a:pt x="27" y="41"/>
                </a:cubicBezTo>
                <a:cubicBezTo>
                  <a:pt x="26" y="41"/>
                  <a:pt x="26" y="41"/>
                  <a:pt x="26" y="41"/>
                </a:cubicBezTo>
                <a:cubicBezTo>
                  <a:pt x="23" y="41"/>
                  <a:pt x="19" y="40"/>
                  <a:pt x="15" y="40"/>
                </a:cubicBezTo>
                <a:cubicBezTo>
                  <a:pt x="12" y="40"/>
                  <a:pt x="10" y="41"/>
                  <a:pt x="7" y="41"/>
                </a:cubicBezTo>
                <a:cubicBezTo>
                  <a:pt x="7" y="40"/>
                  <a:pt x="7" y="40"/>
                  <a:pt x="7" y="39"/>
                </a:cubicBezTo>
                <a:cubicBezTo>
                  <a:pt x="7" y="39"/>
                  <a:pt x="7" y="39"/>
                  <a:pt x="7" y="39"/>
                </a:cubicBezTo>
                <a:cubicBezTo>
                  <a:pt x="8" y="38"/>
                  <a:pt x="12" y="38"/>
                  <a:pt x="13" y="37"/>
                </a:cubicBezTo>
                <a:cubicBezTo>
                  <a:pt x="14" y="35"/>
                  <a:pt x="14" y="28"/>
                  <a:pt x="14" y="26"/>
                </a:cubicBezTo>
                <a:cubicBezTo>
                  <a:pt x="14" y="21"/>
                  <a:pt x="14" y="15"/>
                  <a:pt x="14" y="10"/>
                </a:cubicBezTo>
                <a:cubicBezTo>
                  <a:pt x="14" y="7"/>
                  <a:pt x="14" y="7"/>
                  <a:pt x="14" y="7"/>
                </a:cubicBezTo>
                <a:cubicBezTo>
                  <a:pt x="14" y="6"/>
                  <a:pt x="14" y="4"/>
                  <a:pt x="13" y="4"/>
                </a:cubicBezTo>
                <a:cubicBezTo>
                  <a:pt x="13" y="4"/>
                  <a:pt x="9" y="4"/>
                  <a:pt x="9" y="4"/>
                </a:cubicBezTo>
                <a:cubicBezTo>
                  <a:pt x="8" y="4"/>
                  <a:pt x="5" y="4"/>
                  <a:pt x="4" y="5"/>
                </a:cubicBezTo>
                <a:cubicBezTo>
                  <a:pt x="3" y="6"/>
                  <a:pt x="3" y="11"/>
                  <a:pt x="1" y="11"/>
                </a:cubicBezTo>
                <a:cubicBezTo>
                  <a:pt x="1" y="11"/>
                  <a:pt x="0" y="10"/>
                  <a:pt x="0" y="10"/>
                </a:cubicBezTo>
                <a:cubicBezTo>
                  <a:pt x="0" y="0"/>
                  <a:pt x="0" y="0"/>
                  <a:pt x="0" y="0"/>
                </a:cubicBezTo>
                <a:cubicBezTo>
                  <a:pt x="2" y="0"/>
                  <a:pt x="2" y="0"/>
                  <a:pt x="2" y="0"/>
                </a:cubicBezTo>
                <a:lnTo>
                  <a:pt x="4" y="0"/>
                </a:lnTo>
                <a:close/>
                <a:moveTo>
                  <a:pt x="48" y="36"/>
                </a:moveTo>
                <a:cubicBezTo>
                  <a:pt x="44" y="40"/>
                  <a:pt x="44" y="40"/>
                  <a:pt x="44" y="40"/>
                </a:cubicBezTo>
                <a:cubicBezTo>
                  <a:pt x="43" y="41"/>
                  <a:pt x="42" y="41"/>
                  <a:pt x="42" y="40"/>
                </a:cubicBezTo>
                <a:cubicBezTo>
                  <a:pt x="38" y="36"/>
                  <a:pt x="38" y="36"/>
                  <a:pt x="38" y="36"/>
                </a:cubicBezTo>
                <a:cubicBezTo>
                  <a:pt x="37" y="35"/>
                  <a:pt x="38" y="34"/>
                  <a:pt x="39" y="34"/>
                </a:cubicBezTo>
                <a:cubicBezTo>
                  <a:pt x="41" y="34"/>
                  <a:pt x="41" y="34"/>
                  <a:pt x="41" y="34"/>
                </a:cubicBezTo>
                <a:cubicBezTo>
                  <a:pt x="41" y="7"/>
                  <a:pt x="41" y="7"/>
                  <a:pt x="41" y="7"/>
                </a:cubicBezTo>
                <a:cubicBezTo>
                  <a:pt x="39" y="7"/>
                  <a:pt x="39" y="7"/>
                  <a:pt x="39" y="7"/>
                </a:cubicBezTo>
                <a:cubicBezTo>
                  <a:pt x="38" y="7"/>
                  <a:pt x="37" y="6"/>
                  <a:pt x="38" y="5"/>
                </a:cubicBezTo>
                <a:cubicBezTo>
                  <a:pt x="42" y="1"/>
                  <a:pt x="42" y="1"/>
                  <a:pt x="42" y="1"/>
                </a:cubicBezTo>
                <a:cubicBezTo>
                  <a:pt x="42" y="0"/>
                  <a:pt x="43" y="0"/>
                  <a:pt x="44" y="1"/>
                </a:cubicBezTo>
                <a:cubicBezTo>
                  <a:pt x="48" y="5"/>
                  <a:pt x="48" y="5"/>
                  <a:pt x="48" y="5"/>
                </a:cubicBezTo>
                <a:cubicBezTo>
                  <a:pt x="48" y="6"/>
                  <a:pt x="48" y="7"/>
                  <a:pt x="47" y="7"/>
                </a:cubicBezTo>
                <a:cubicBezTo>
                  <a:pt x="45" y="7"/>
                  <a:pt x="45" y="7"/>
                  <a:pt x="45" y="7"/>
                </a:cubicBezTo>
                <a:cubicBezTo>
                  <a:pt x="45" y="34"/>
                  <a:pt x="45" y="34"/>
                  <a:pt x="45" y="34"/>
                </a:cubicBezTo>
                <a:cubicBezTo>
                  <a:pt x="47" y="34"/>
                  <a:pt x="47" y="34"/>
                  <a:pt x="47" y="34"/>
                </a:cubicBezTo>
                <a:cubicBezTo>
                  <a:pt x="48" y="34"/>
                  <a:pt x="48" y="35"/>
                  <a:pt x="48"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8" name="稻壳儿小白白(http://dwz.cn/Wu2UP)"/>
          <p:cNvSpPr>
            <a:spLocks noEditPoints="1"/>
          </p:cNvSpPr>
          <p:nvPr/>
        </p:nvSpPr>
        <p:spPr bwMode="auto">
          <a:xfrm>
            <a:off x="9883775" y="3733800"/>
            <a:ext cx="282575" cy="303213"/>
          </a:xfrm>
          <a:custGeom>
            <a:avLst/>
            <a:gdLst>
              <a:gd name="T0" fmla="*/ 2147483647 w 42"/>
              <a:gd name="T1" fmla="*/ 2147483647 h 45"/>
              <a:gd name="T2" fmla="*/ 2147483647 w 42"/>
              <a:gd name="T3" fmla="*/ 2147483647 h 45"/>
              <a:gd name="T4" fmla="*/ 2147483647 w 42"/>
              <a:gd name="T5" fmla="*/ 2147483647 h 45"/>
              <a:gd name="T6" fmla="*/ 2147483647 w 42"/>
              <a:gd name="T7" fmla="*/ 2147483647 h 45"/>
              <a:gd name="T8" fmla="*/ 2147483647 w 42"/>
              <a:gd name="T9" fmla="*/ 0 h 45"/>
              <a:gd name="T10" fmla="*/ 2147483647 w 42"/>
              <a:gd name="T11" fmla="*/ 0 h 45"/>
              <a:gd name="T12" fmla="*/ 2147483647 w 42"/>
              <a:gd name="T13" fmla="*/ 0 h 45"/>
              <a:gd name="T14" fmla="*/ 2147483647 w 42"/>
              <a:gd name="T15" fmla="*/ 2147483647 h 45"/>
              <a:gd name="T16" fmla="*/ 2147483647 w 42"/>
              <a:gd name="T17" fmla="*/ 2147483647 h 45"/>
              <a:gd name="T18" fmla="*/ 2147483647 w 42"/>
              <a:gd name="T19" fmla="*/ 2147483647 h 45"/>
              <a:gd name="T20" fmla="*/ 2147483647 w 42"/>
              <a:gd name="T21" fmla="*/ 2147483647 h 45"/>
              <a:gd name="T22" fmla="*/ 2147483647 w 42"/>
              <a:gd name="T23" fmla="*/ 2147483647 h 45"/>
              <a:gd name="T24" fmla="*/ 2147483647 w 42"/>
              <a:gd name="T25" fmla="*/ 2147483647 h 45"/>
              <a:gd name="T26" fmla="*/ 2147483647 w 42"/>
              <a:gd name="T27" fmla="*/ 2147483647 h 45"/>
              <a:gd name="T28" fmla="*/ 2147483647 w 42"/>
              <a:gd name="T29" fmla="*/ 2147483647 h 45"/>
              <a:gd name="T30" fmla="*/ 2147483647 w 42"/>
              <a:gd name="T31" fmla="*/ 2147483647 h 45"/>
              <a:gd name="T32" fmla="*/ 2147483647 w 42"/>
              <a:gd name="T33" fmla="*/ 2147483647 h 45"/>
              <a:gd name="T34" fmla="*/ 2147483647 w 42"/>
              <a:gd name="T35" fmla="*/ 2147483647 h 45"/>
              <a:gd name="T36" fmla="*/ 2147483647 w 42"/>
              <a:gd name="T37" fmla="*/ 2147483647 h 45"/>
              <a:gd name="T38" fmla="*/ 2147483647 w 42"/>
              <a:gd name="T39" fmla="*/ 2147483647 h 45"/>
              <a:gd name="T40" fmla="*/ 2147483647 w 42"/>
              <a:gd name="T41" fmla="*/ 2147483647 h 45"/>
              <a:gd name="T42" fmla="*/ 2147483647 w 42"/>
              <a:gd name="T43" fmla="*/ 2147483647 h 45"/>
              <a:gd name="T44" fmla="*/ 2147483647 w 42"/>
              <a:gd name="T45" fmla="*/ 2147483647 h 45"/>
              <a:gd name="T46" fmla="*/ 2147483647 w 42"/>
              <a:gd name="T47" fmla="*/ 2147483647 h 45"/>
              <a:gd name="T48" fmla="*/ 2147483647 w 42"/>
              <a:gd name="T49" fmla="*/ 2147483647 h 45"/>
              <a:gd name="T50" fmla="*/ 2147483647 w 42"/>
              <a:gd name="T51" fmla="*/ 2147483647 h 45"/>
              <a:gd name="T52" fmla="*/ 2147483647 w 42"/>
              <a:gd name="T53" fmla="*/ 2147483647 h 45"/>
              <a:gd name="T54" fmla="*/ 2147483647 w 42"/>
              <a:gd name="T55" fmla="*/ 2147483647 h 45"/>
              <a:gd name="T56" fmla="*/ 2147483647 w 42"/>
              <a:gd name="T57" fmla="*/ 2147483647 h 45"/>
              <a:gd name="T58" fmla="*/ 2147483647 w 42"/>
              <a:gd name="T59" fmla="*/ 2147483647 h 45"/>
              <a:gd name="T60" fmla="*/ 2147483647 w 42"/>
              <a:gd name="T61" fmla="*/ 2147483647 h 45"/>
              <a:gd name="T62" fmla="*/ 2147483647 w 42"/>
              <a:gd name="T63" fmla="*/ 2147483647 h 45"/>
              <a:gd name="T64" fmla="*/ 2147483647 w 42"/>
              <a:gd name="T65" fmla="*/ 2147483647 h 45"/>
              <a:gd name="T66" fmla="*/ 2147483647 w 42"/>
              <a:gd name="T67" fmla="*/ 2147483647 h 45"/>
              <a:gd name="T68" fmla="*/ 2147483647 w 42"/>
              <a:gd name="T69" fmla="*/ 2147483647 h 45"/>
              <a:gd name="T70" fmla="*/ 0 w 42"/>
              <a:gd name="T71" fmla="*/ 2147483647 h 45"/>
              <a:gd name="T72" fmla="*/ 0 w 42"/>
              <a:gd name="T73" fmla="*/ 0 h 45"/>
              <a:gd name="T74" fmla="*/ 2147483647 w 42"/>
              <a:gd name="T75" fmla="*/ 0 h 45"/>
              <a:gd name="T76" fmla="*/ 2147483647 w 42"/>
              <a:gd name="T77" fmla="*/ 2147483647 h 45"/>
              <a:gd name="T78" fmla="*/ 2147483647 w 42"/>
              <a:gd name="T79" fmla="*/ 2147483647 h 45"/>
              <a:gd name="T80" fmla="*/ 2147483647 w 42"/>
              <a:gd name="T81" fmla="*/ 2147483647 h 45"/>
              <a:gd name="T82" fmla="*/ 2147483647 w 42"/>
              <a:gd name="T83" fmla="*/ 2147483647 h 45"/>
              <a:gd name="T84" fmla="*/ 2147483647 w 42"/>
              <a:gd name="T85" fmla="*/ 2147483647 h 45"/>
              <a:gd name="T86" fmla="*/ 2147483647 w 42"/>
              <a:gd name="T87" fmla="*/ 2147483647 h 45"/>
              <a:gd name="T88" fmla="*/ 2147483647 w 42"/>
              <a:gd name="T89" fmla="*/ 2147483647 h 45"/>
              <a:gd name="T90" fmla="*/ 2147483647 w 42"/>
              <a:gd name="T91" fmla="*/ 2147483647 h 45"/>
              <a:gd name="T92" fmla="*/ 2147483647 w 42"/>
              <a:gd name="T93" fmla="*/ 2147483647 h 45"/>
              <a:gd name="T94" fmla="*/ 2147483647 w 42"/>
              <a:gd name="T95" fmla="*/ 2147483647 h 45"/>
              <a:gd name="T96" fmla="*/ 2147483647 w 42"/>
              <a:gd name="T97" fmla="*/ 2147483647 h 45"/>
              <a:gd name="T98" fmla="*/ 2147483647 w 42"/>
              <a:gd name="T99" fmla="*/ 2147483647 h 45"/>
              <a:gd name="T100" fmla="*/ 2147483647 w 42"/>
              <a:gd name="T101" fmla="*/ 2147483647 h 45"/>
              <a:gd name="T102" fmla="*/ 2147483647 w 42"/>
              <a:gd name="T103" fmla="*/ 2147483647 h 45"/>
              <a:gd name="T104" fmla="*/ 2147483647 w 42"/>
              <a:gd name="T105" fmla="*/ 2147483647 h 45"/>
              <a:gd name="T106" fmla="*/ 2147483647 w 42"/>
              <a:gd name="T107" fmla="*/ 2147483647 h 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
              <a:gd name="T163" fmla="*/ 0 h 45"/>
              <a:gd name="T164" fmla="*/ 42 w 42"/>
              <a:gd name="T165" fmla="*/ 45 h 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 h="45">
                <a:moveTo>
                  <a:pt x="4" y="1"/>
                </a:moveTo>
                <a:cubicBezTo>
                  <a:pt x="4" y="1"/>
                  <a:pt x="9" y="1"/>
                  <a:pt x="10" y="1"/>
                </a:cubicBezTo>
                <a:cubicBezTo>
                  <a:pt x="12" y="1"/>
                  <a:pt x="14" y="1"/>
                  <a:pt x="17" y="1"/>
                </a:cubicBezTo>
                <a:cubicBezTo>
                  <a:pt x="24" y="1"/>
                  <a:pt x="31" y="1"/>
                  <a:pt x="38" y="1"/>
                </a:cubicBezTo>
                <a:cubicBezTo>
                  <a:pt x="39" y="1"/>
                  <a:pt x="39" y="1"/>
                  <a:pt x="40" y="0"/>
                </a:cubicBezTo>
                <a:cubicBezTo>
                  <a:pt x="41" y="0"/>
                  <a:pt x="41" y="0"/>
                  <a:pt x="41" y="0"/>
                </a:cubicBezTo>
                <a:cubicBezTo>
                  <a:pt x="41" y="0"/>
                  <a:pt x="41" y="0"/>
                  <a:pt x="42" y="0"/>
                </a:cubicBezTo>
                <a:cubicBezTo>
                  <a:pt x="42" y="3"/>
                  <a:pt x="42" y="6"/>
                  <a:pt x="42" y="9"/>
                </a:cubicBezTo>
                <a:cubicBezTo>
                  <a:pt x="42" y="10"/>
                  <a:pt x="42" y="11"/>
                  <a:pt x="41" y="12"/>
                </a:cubicBezTo>
                <a:cubicBezTo>
                  <a:pt x="41" y="12"/>
                  <a:pt x="40" y="13"/>
                  <a:pt x="40" y="13"/>
                </a:cubicBezTo>
                <a:cubicBezTo>
                  <a:pt x="39" y="12"/>
                  <a:pt x="39" y="10"/>
                  <a:pt x="38" y="9"/>
                </a:cubicBezTo>
                <a:cubicBezTo>
                  <a:pt x="38" y="9"/>
                  <a:pt x="37" y="5"/>
                  <a:pt x="37" y="5"/>
                </a:cubicBezTo>
                <a:cubicBezTo>
                  <a:pt x="37" y="5"/>
                  <a:pt x="37" y="5"/>
                  <a:pt x="37" y="5"/>
                </a:cubicBezTo>
                <a:cubicBezTo>
                  <a:pt x="36" y="4"/>
                  <a:pt x="35" y="5"/>
                  <a:pt x="35" y="5"/>
                </a:cubicBezTo>
                <a:cubicBezTo>
                  <a:pt x="31" y="5"/>
                  <a:pt x="28" y="4"/>
                  <a:pt x="24" y="5"/>
                </a:cubicBezTo>
                <a:cubicBezTo>
                  <a:pt x="24" y="6"/>
                  <a:pt x="24" y="7"/>
                  <a:pt x="24" y="8"/>
                </a:cubicBezTo>
                <a:cubicBezTo>
                  <a:pt x="24" y="12"/>
                  <a:pt x="24" y="12"/>
                  <a:pt x="24" y="12"/>
                </a:cubicBezTo>
                <a:cubicBezTo>
                  <a:pt x="24" y="11"/>
                  <a:pt x="24" y="11"/>
                  <a:pt x="24" y="11"/>
                </a:cubicBezTo>
                <a:cubicBezTo>
                  <a:pt x="24" y="15"/>
                  <a:pt x="24" y="20"/>
                  <a:pt x="24" y="24"/>
                </a:cubicBezTo>
                <a:cubicBezTo>
                  <a:pt x="24" y="26"/>
                  <a:pt x="24" y="28"/>
                  <a:pt x="25" y="30"/>
                </a:cubicBezTo>
                <a:cubicBezTo>
                  <a:pt x="27" y="31"/>
                  <a:pt x="29" y="31"/>
                  <a:pt x="31" y="32"/>
                </a:cubicBezTo>
                <a:cubicBezTo>
                  <a:pt x="31" y="33"/>
                  <a:pt x="31" y="33"/>
                  <a:pt x="31" y="34"/>
                </a:cubicBezTo>
                <a:cubicBezTo>
                  <a:pt x="31" y="34"/>
                  <a:pt x="31" y="34"/>
                  <a:pt x="31" y="35"/>
                </a:cubicBezTo>
                <a:cubicBezTo>
                  <a:pt x="30" y="35"/>
                  <a:pt x="30" y="35"/>
                  <a:pt x="30" y="35"/>
                </a:cubicBezTo>
                <a:cubicBezTo>
                  <a:pt x="26" y="35"/>
                  <a:pt x="23" y="34"/>
                  <a:pt x="19" y="34"/>
                </a:cubicBezTo>
                <a:cubicBezTo>
                  <a:pt x="16" y="34"/>
                  <a:pt x="13" y="35"/>
                  <a:pt x="11" y="35"/>
                </a:cubicBezTo>
                <a:cubicBezTo>
                  <a:pt x="11" y="34"/>
                  <a:pt x="11" y="34"/>
                  <a:pt x="11" y="33"/>
                </a:cubicBezTo>
                <a:cubicBezTo>
                  <a:pt x="11" y="33"/>
                  <a:pt x="11" y="33"/>
                  <a:pt x="11" y="33"/>
                </a:cubicBezTo>
                <a:cubicBezTo>
                  <a:pt x="12" y="31"/>
                  <a:pt x="15" y="31"/>
                  <a:pt x="17" y="30"/>
                </a:cubicBezTo>
                <a:cubicBezTo>
                  <a:pt x="18" y="29"/>
                  <a:pt x="18" y="16"/>
                  <a:pt x="18" y="14"/>
                </a:cubicBezTo>
                <a:cubicBezTo>
                  <a:pt x="18" y="13"/>
                  <a:pt x="17" y="13"/>
                  <a:pt x="17" y="13"/>
                </a:cubicBezTo>
                <a:cubicBezTo>
                  <a:pt x="17" y="11"/>
                  <a:pt x="18" y="5"/>
                  <a:pt x="17" y="5"/>
                </a:cubicBezTo>
                <a:cubicBezTo>
                  <a:pt x="17" y="4"/>
                  <a:pt x="13" y="4"/>
                  <a:pt x="13" y="4"/>
                </a:cubicBezTo>
                <a:cubicBezTo>
                  <a:pt x="12" y="4"/>
                  <a:pt x="5" y="5"/>
                  <a:pt x="5" y="5"/>
                </a:cubicBezTo>
                <a:cubicBezTo>
                  <a:pt x="4" y="6"/>
                  <a:pt x="4" y="12"/>
                  <a:pt x="2" y="12"/>
                </a:cubicBezTo>
                <a:cubicBezTo>
                  <a:pt x="1" y="11"/>
                  <a:pt x="1" y="11"/>
                  <a:pt x="0" y="11"/>
                </a:cubicBezTo>
                <a:cubicBezTo>
                  <a:pt x="0" y="0"/>
                  <a:pt x="0" y="0"/>
                  <a:pt x="0" y="0"/>
                </a:cubicBezTo>
                <a:cubicBezTo>
                  <a:pt x="3" y="0"/>
                  <a:pt x="3" y="0"/>
                  <a:pt x="3" y="0"/>
                </a:cubicBezTo>
                <a:lnTo>
                  <a:pt x="4" y="1"/>
                </a:lnTo>
                <a:close/>
                <a:moveTo>
                  <a:pt x="41" y="38"/>
                </a:moveTo>
                <a:cubicBezTo>
                  <a:pt x="41" y="39"/>
                  <a:pt x="41" y="39"/>
                  <a:pt x="41" y="40"/>
                </a:cubicBezTo>
                <a:cubicBezTo>
                  <a:pt x="41" y="40"/>
                  <a:pt x="41" y="41"/>
                  <a:pt x="41" y="41"/>
                </a:cubicBezTo>
                <a:cubicBezTo>
                  <a:pt x="40" y="42"/>
                  <a:pt x="36" y="45"/>
                  <a:pt x="36" y="45"/>
                </a:cubicBezTo>
                <a:cubicBezTo>
                  <a:pt x="34" y="45"/>
                  <a:pt x="35" y="42"/>
                  <a:pt x="35" y="41"/>
                </a:cubicBezTo>
                <a:cubicBezTo>
                  <a:pt x="7" y="41"/>
                  <a:pt x="7" y="41"/>
                  <a:pt x="7" y="41"/>
                </a:cubicBezTo>
                <a:cubicBezTo>
                  <a:pt x="7" y="42"/>
                  <a:pt x="8" y="45"/>
                  <a:pt x="6" y="45"/>
                </a:cubicBezTo>
                <a:cubicBezTo>
                  <a:pt x="6" y="45"/>
                  <a:pt x="2" y="42"/>
                  <a:pt x="1" y="41"/>
                </a:cubicBezTo>
                <a:cubicBezTo>
                  <a:pt x="1" y="41"/>
                  <a:pt x="1" y="40"/>
                  <a:pt x="1" y="40"/>
                </a:cubicBezTo>
                <a:cubicBezTo>
                  <a:pt x="1" y="39"/>
                  <a:pt x="1" y="39"/>
                  <a:pt x="1" y="38"/>
                </a:cubicBezTo>
                <a:cubicBezTo>
                  <a:pt x="2" y="38"/>
                  <a:pt x="6" y="35"/>
                  <a:pt x="6" y="35"/>
                </a:cubicBezTo>
                <a:cubicBezTo>
                  <a:pt x="8" y="35"/>
                  <a:pt x="7" y="38"/>
                  <a:pt x="7" y="38"/>
                </a:cubicBezTo>
                <a:cubicBezTo>
                  <a:pt x="35" y="38"/>
                  <a:pt x="35" y="38"/>
                  <a:pt x="35" y="38"/>
                </a:cubicBezTo>
                <a:cubicBezTo>
                  <a:pt x="35" y="38"/>
                  <a:pt x="34" y="35"/>
                  <a:pt x="36" y="35"/>
                </a:cubicBezTo>
                <a:cubicBezTo>
                  <a:pt x="36" y="35"/>
                  <a:pt x="40" y="38"/>
                  <a:pt x="41"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29" name="稻壳儿小白白(http://dwz.cn/Wu2UP)"/>
          <p:cNvSpPr>
            <a:spLocks noEditPoints="1"/>
          </p:cNvSpPr>
          <p:nvPr/>
        </p:nvSpPr>
        <p:spPr bwMode="auto">
          <a:xfrm>
            <a:off x="9863138" y="4232275"/>
            <a:ext cx="323850" cy="255588"/>
          </a:xfrm>
          <a:custGeom>
            <a:avLst/>
            <a:gdLst>
              <a:gd name="T0" fmla="*/ 2147483647 w 48"/>
              <a:gd name="T1" fmla="*/ 2147483647 h 38"/>
              <a:gd name="T2" fmla="*/ 0 w 48"/>
              <a:gd name="T3" fmla="*/ 2147483647 h 38"/>
              <a:gd name="T4" fmla="*/ 2147483647 w 48"/>
              <a:gd name="T5" fmla="*/ 0 h 38"/>
              <a:gd name="T6" fmla="*/ 2147483647 w 48"/>
              <a:gd name="T7" fmla="*/ 2147483647 h 38"/>
              <a:gd name="T8" fmla="*/ 2147483647 w 48"/>
              <a:gd name="T9" fmla="*/ 2147483647 h 38"/>
              <a:gd name="T10" fmla="*/ 2147483647 w 48"/>
              <a:gd name="T11" fmla="*/ 2147483647 h 38"/>
              <a:gd name="T12" fmla="*/ 0 w 48"/>
              <a:gd name="T13" fmla="*/ 2147483647 h 38"/>
              <a:gd name="T14" fmla="*/ 2147483647 w 48"/>
              <a:gd name="T15" fmla="*/ 2147483647 h 38"/>
              <a:gd name="T16" fmla="*/ 2147483647 w 48"/>
              <a:gd name="T17" fmla="*/ 2147483647 h 38"/>
              <a:gd name="T18" fmla="*/ 2147483647 w 48"/>
              <a:gd name="T19" fmla="*/ 2147483647 h 38"/>
              <a:gd name="T20" fmla="*/ 0 w 48"/>
              <a:gd name="T21" fmla="*/ 2147483647 h 38"/>
              <a:gd name="T22" fmla="*/ 2147483647 w 48"/>
              <a:gd name="T23" fmla="*/ 2147483647 h 38"/>
              <a:gd name="T24" fmla="*/ 2147483647 w 48"/>
              <a:gd name="T25" fmla="*/ 2147483647 h 38"/>
              <a:gd name="T26" fmla="*/ 2147483647 w 48"/>
              <a:gd name="T27" fmla="*/ 2147483647 h 38"/>
              <a:gd name="T28" fmla="*/ 2147483647 w 48"/>
              <a:gd name="T29" fmla="*/ 2147483647 h 38"/>
              <a:gd name="T30" fmla="*/ 2147483647 w 48"/>
              <a:gd name="T31" fmla="*/ 2147483647 h 38"/>
              <a:gd name="T32" fmla="*/ 2147483647 w 48"/>
              <a:gd name="T33" fmla="*/ 0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0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
              <a:gd name="T121" fmla="*/ 0 h 38"/>
              <a:gd name="T122" fmla="*/ 48 w 48"/>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 h="38">
                <a:moveTo>
                  <a:pt x="14" y="8"/>
                </a:moveTo>
                <a:cubicBezTo>
                  <a:pt x="14" y="9"/>
                  <a:pt x="13" y="10"/>
                  <a:pt x="11" y="10"/>
                </a:cubicBezTo>
                <a:cubicBezTo>
                  <a:pt x="3" y="10"/>
                  <a:pt x="3" y="10"/>
                  <a:pt x="3" y="10"/>
                </a:cubicBezTo>
                <a:cubicBezTo>
                  <a:pt x="1" y="10"/>
                  <a:pt x="0" y="9"/>
                  <a:pt x="0" y="8"/>
                </a:cubicBezTo>
                <a:cubicBezTo>
                  <a:pt x="0" y="2"/>
                  <a:pt x="0" y="2"/>
                  <a:pt x="0" y="2"/>
                </a:cubicBezTo>
                <a:cubicBezTo>
                  <a:pt x="0" y="1"/>
                  <a:pt x="1" y="0"/>
                  <a:pt x="3" y="0"/>
                </a:cubicBezTo>
                <a:cubicBezTo>
                  <a:pt x="11" y="0"/>
                  <a:pt x="11" y="0"/>
                  <a:pt x="11" y="0"/>
                </a:cubicBezTo>
                <a:cubicBezTo>
                  <a:pt x="13" y="0"/>
                  <a:pt x="14" y="1"/>
                  <a:pt x="14" y="2"/>
                </a:cubicBezTo>
                <a:lnTo>
                  <a:pt x="14" y="8"/>
                </a:lnTo>
                <a:close/>
                <a:moveTo>
                  <a:pt x="14" y="21"/>
                </a:moveTo>
                <a:cubicBezTo>
                  <a:pt x="14" y="23"/>
                  <a:pt x="13" y="24"/>
                  <a:pt x="11" y="24"/>
                </a:cubicBezTo>
                <a:cubicBezTo>
                  <a:pt x="3" y="24"/>
                  <a:pt x="3" y="24"/>
                  <a:pt x="3" y="24"/>
                </a:cubicBezTo>
                <a:cubicBezTo>
                  <a:pt x="1" y="24"/>
                  <a:pt x="0" y="23"/>
                  <a:pt x="0" y="21"/>
                </a:cubicBezTo>
                <a:cubicBezTo>
                  <a:pt x="0" y="16"/>
                  <a:pt x="0" y="16"/>
                  <a:pt x="0" y="16"/>
                </a:cubicBezTo>
                <a:cubicBezTo>
                  <a:pt x="0" y="15"/>
                  <a:pt x="1" y="14"/>
                  <a:pt x="3" y="14"/>
                </a:cubicBezTo>
                <a:cubicBezTo>
                  <a:pt x="11" y="14"/>
                  <a:pt x="11" y="14"/>
                  <a:pt x="11" y="14"/>
                </a:cubicBezTo>
                <a:cubicBezTo>
                  <a:pt x="13" y="14"/>
                  <a:pt x="14" y="15"/>
                  <a:pt x="14" y="16"/>
                </a:cubicBezTo>
                <a:lnTo>
                  <a:pt x="14" y="21"/>
                </a:lnTo>
                <a:close/>
                <a:moveTo>
                  <a:pt x="14" y="35"/>
                </a:moveTo>
                <a:cubicBezTo>
                  <a:pt x="14" y="36"/>
                  <a:pt x="13" y="38"/>
                  <a:pt x="11" y="38"/>
                </a:cubicBezTo>
                <a:cubicBezTo>
                  <a:pt x="3" y="38"/>
                  <a:pt x="3" y="38"/>
                  <a:pt x="3" y="38"/>
                </a:cubicBezTo>
                <a:cubicBezTo>
                  <a:pt x="1" y="38"/>
                  <a:pt x="0" y="36"/>
                  <a:pt x="0" y="35"/>
                </a:cubicBezTo>
                <a:cubicBezTo>
                  <a:pt x="0" y="30"/>
                  <a:pt x="0" y="30"/>
                  <a:pt x="0" y="30"/>
                </a:cubicBezTo>
                <a:cubicBezTo>
                  <a:pt x="0" y="28"/>
                  <a:pt x="1" y="27"/>
                  <a:pt x="3" y="27"/>
                </a:cubicBezTo>
                <a:cubicBezTo>
                  <a:pt x="11" y="27"/>
                  <a:pt x="11" y="27"/>
                  <a:pt x="11" y="27"/>
                </a:cubicBezTo>
                <a:cubicBezTo>
                  <a:pt x="13" y="27"/>
                  <a:pt x="14" y="28"/>
                  <a:pt x="14" y="30"/>
                </a:cubicBezTo>
                <a:lnTo>
                  <a:pt x="14" y="35"/>
                </a:lnTo>
                <a:close/>
                <a:moveTo>
                  <a:pt x="31" y="8"/>
                </a:moveTo>
                <a:cubicBezTo>
                  <a:pt x="31" y="9"/>
                  <a:pt x="30" y="10"/>
                  <a:pt x="28" y="10"/>
                </a:cubicBezTo>
                <a:cubicBezTo>
                  <a:pt x="20" y="10"/>
                  <a:pt x="20" y="10"/>
                  <a:pt x="20" y="10"/>
                </a:cubicBezTo>
                <a:cubicBezTo>
                  <a:pt x="18" y="10"/>
                  <a:pt x="17" y="9"/>
                  <a:pt x="17" y="8"/>
                </a:cubicBezTo>
                <a:cubicBezTo>
                  <a:pt x="17" y="2"/>
                  <a:pt x="17" y="2"/>
                  <a:pt x="17" y="2"/>
                </a:cubicBezTo>
                <a:cubicBezTo>
                  <a:pt x="17" y="1"/>
                  <a:pt x="18" y="0"/>
                  <a:pt x="20" y="0"/>
                </a:cubicBezTo>
                <a:cubicBezTo>
                  <a:pt x="28" y="0"/>
                  <a:pt x="28" y="0"/>
                  <a:pt x="28" y="0"/>
                </a:cubicBezTo>
                <a:cubicBezTo>
                  <a:pt x="30" y="0"/>
                  <a:pt x="31" y="1"/>
                  <a:pt x="31" y="2"/>
                </a:cubicBezTo>
                <a:lnTo>
                  <a:pt x="31" y="8"/>
                </a:lnTo>
                <a:close/>
                <a:moveTo>
                  <a:pt x="31" y="21"/>
                </a:moveTo>
                <a:cubicBezTo>
                  <a:pt x="31" y="23"/>
                  <a:pt x="30" y="24"/>
                  <a:pt x="28" y="24"/>
                </a:cubicBezTo>
                <a:cubicBezTo>
                  <a:pt x="20" y="24"/>
                  <a:pt x="20" y="24"/>
                  <a:pt x="20" y="24"/>
                </a:cubicBezTo>
                <a:cubicBezTo>
                  <a:pt x="18" y="24"/>
                  <a:pt x="17" y="23"/>
                  <a:pt x="17" y="21"/>
                </a:cubicBezTo>
                <a:cubicBezTo>
                  <a:pt x="17" y="16"/>
                  <a:pt x="17" y="16"/>
                  <a:pt x="17" y="16"/>
                </a:cubicBezTo>
                <a:cubicBezTo>
                  <a:pt x="17" y="15"/>
                  <a:pt x="18" y="14"/>
                  <a:pt x="20" y="14"/>
                </a:cubicBezTo>
                <a:cubicBezTo>
                  <a:pt x="28" y="14"/>
                  <a:pt x="28" y="14"/>
                  <a:pt x="28" y="14"/>
                </a:cubicBezTo>
                <a:cubicBezTo>
                  <a:pt x="30" y="14"/>
                  <a:pt x="31" y="15"/>
                  <a:pt x="31" y="16"/>
                </a:cubicBezTo>
                <a:lnTo>
                  <a:pt x="31" y="21"/>
                </a:lnTo>
                <a:close/>
                <a:moveTo>
                  <a:pt x="31" y="35"/>
                </a:moveTo>
                <a:cubicBezTo>
                  <a:pt x="31" y="36"/>
                  <a:pt x="30" y="38"/>
                  <a:pt x="28" y="38"/>
                </a:cubicBezTo>
                <a:cubicBezTo>
                  <a:pt x="20" y="38"/>
                  <a:pt x="20" y="38"/>
                  <a:pt x="20" y="38"/>
                </a:cubicBezTo>
                <a:cubicBezTo>
                  <a:pt x="18" y="38"/>
                  <a:pt x="17" y="36"/>
                  <a:pt x="17" y="35"/>
                </a:cubicBezTo>
                <a:cubicBezTo>
                  <a:pt x="17" y="30"/>
                  <a:pt x="17" y="30"/>
                  <a:pt x="17" y="30"/>
                </a:cubicBezTo>
                <a:cubicBezTo>
                  <a:pt x="17" y="28"/>
                  <a:pt x="18" y="27"/>
                  <a:pt x="20" y="27"/>
                </a:cubicBezTo>
                <a:cubicBezTo>
                  <a:pt x="28" y="27"/>
                  <a:pt x="28" y="27"/>
                  <a:pt x="28" y="27"/>
                </a:cubicBezTo>
                <a:cubicBezTo>
                  <a:pt x="30" y="27"/>
                  <a:pt x="31" y="28"/>
                  <a:pt x="31" y="30"/>
                </a:cubicBezTo>
                <a:lnTo>
                  <a:pt x="31" y="35"/>
                </a:lnTo>
                <a:close/>
                <a:moveTo>
                  <a:pt x="48" y="8"/>
                </a:moveTo>
                <a:cubicBezTo>
                  <a:pt x="48" y="9"/>
                  <a:pt x="47" y="10"/>
                  <a:pt x="45" y="10"/>
                </a:cubicBezTo>
                <a:cubicBezTo>
                  <a:pt x="37" y="10"/>
                  <a:pt x="37" y="10"/>
                  <a:pt x="37" y="10"/>
                </a:cubicBezTo>
                <a:cubicBezTo>
                  <a:pt x="35" y="10"/>
                  <a:pt x="34" y="9"/>
                  <a:pt x="34" y="8"/>
                </a:cubicBezTo>
                <a:cubicBezTo>
                  <a:pt x="34" y="2"/>
                  <a:pt x="34" y="2"/>
                  <a:pt x="34" y="2"/>
                </a:cubicBezTo>
                <a:cubicBezTo>
                  <a:pt x="34" y="1"/>
                  <a:pt x="35" y="0"/>
                  <a:pt x="37" y="0"/>
                </a:cubicBezTo>
                <a:cubicBezTo>
                  <a:pt x="45" y="0"/>
                  <a:pt x="45" y="0"/>
                  <a:pt x="45" y="0"/>
                </a:cubicBezTo>
                <a:cubicBezTo>
                  <a:pt x="47" y="0"/>
                  <a:pt x="48" y="1"/>
                  <a:pt x="48" y="2"/>
                </a:cubicBezTo>
                <a:lnTo>
                  <a:pt x="48" y="8"/>
                </a:lnTo>
                <a:close/>
                <a:moveTo>
                  <a:pt x="48" y="21"/>
                </a:moveTo>
                <a:cubicBezTo>
                  <a:pt x="48" y="23"/>
                  <a:pt x="47" y="24"/>
                  <a:pt x="45" y="24"/>
                </a:cubicBezTo>
                <a:cubicBezTo>
                  <a:pt x="37" y="24"/>
                  <a:pt x="37" y="24"/>
                  <a:pt x="37" y="24"/>
                </a:cubicBezTo>
                <a:cubicBezTo>
                  <a:pt x="35" y="24"/>
                  <a:pt x="34" y="23"/>
                  <a:pt x="34" y="21"/>
                </a:cubicBezTo>
                <a:cubicBezTo>
                  <a:pt x="34" y="16"/>
                  <a:pt x="34" y="16"/>
                  <a:pt x="34" y="16"/>
                </a:cubicBezTo>
                <a:cubicBezTo>
                  <a:pt x="34" y="15"/>
                  <a:pt x="35" y="14"/>
                  <a:pt x="37" y="14"/>
                </a:cubicBezTo>
                <a:cubicBezTo>
                  <a:pt x="45" y="14"/>
                  <a:pt x="45" y="14"/>
                  <a:pt x="45" y="14"/>
                </a:cubicBezTo>
                <a:cubicBezTo>
                  <a:pt x="47" y="14"/>
                  <a:pt x="48" y="15"/>
                  <a:pt x="48" y="16"/>
                </a:cubicBezTo>
                <a:lnTo>
                  <a:pt x="48" y="21"/>
                </a:lnTo>
                <a:close/>
                <a:moveTo>
                  <a:pt x="48" y="35"/>
                </a:moveTo>
                <a:cubicBezTo>
                  <a:pt x="48" y="36"/>
                  <a:pt x="47" y="38"/>
                  <a:pt x="45" y="38"/>
                </a:cubicBezTo>
                <a:cubicBezTo>
                  <a:pt x="37" y="38"/>
                  <a:pt x="37" y="38"/>
                  <a:pt x="37" y="38"/>
                </a:cubicBezTo>
                <a:cubicBezTo>
                  <a:pt x="35" y="38"/>
                  <a:pt x="34" y="36"/>
                  <a:pt x="34" y="35"/>
                </a:cubicBezTo>
                <a:cubicBezTo>
                  <a:pt x="34" y="30"/>
                  <a:pt x="34" y="30"/>
                  <a:pt x="34" y="30"/>
                </a:cubicBezTo>
                <a:cubicBezTo>
                  <a:pt x="34" y="28"/>
                  <a:pt x="35" y="27"/>
                  <a:pt x="37" y="27"/>
                </a:cubicBezTo>
                <a:cubicBezTo>
                  <a:pt x="45" y="27"/>
                  <a:pt x="45" y="27"/>
                  <a:pt x="45" y="27"/>
                </a:cubicBezTo>
                <a:cubicBezTo>
                  <a:pt x="47" y="27"/>
                  <a:pt x="48" y="28"/>
                  <a:pt x="48" y="30"/>
                </a:cubicBezTo>
                <a:lnTo>
                  <a:pt x="48"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0" name="稻壳儿小白白(http://dwz.cn/Wu2UP)"/>
          <p:cNvSpPr>
            <a:spLocks noEditPoints="1"/>
          </p:cNvSpPr>
          <p:nvPr/>
        </p:nvSpPr>
        <p:spPr bwMode="auto">
          <a:xfrm>
            <a:off x="9877425" y="4721225"/>
            <a:ext cx="295275" cy="255588"/>
          </a:xfrm>
          <a:custGeom>
            <a:avLst/>
            <a:gdLst>
              <a:gd name="T0" fmla="*/ 2147483647 w 44"/>
              <a:gd name="T1" fmla="*/ 2147483647 h 38"/>
              <a:gd name="T2" fmla="*/ 2147483647 w 44"/>
              <a:gd name="T3" fmla="*/ 2147483647 h 38"/>
              <a:gd name="T4" fmla="*/ 2147483647 w 44"/>
              <a:gd name="T5" fmla="*/ 2147483647 h 38"/>
              <a:gd name="T6" fmla="*/ 0 w 44"/>
              <a:gd name="T7" fmla="*/ 2147483647 h 38"/>
              <a:gd name="T8" fmla="*/ 0 w 44"/>
              <a:gd name="T9" fmla="*/ 2147483647 h 38"/>
              <a:gd name="T10" fmla="*/ 2147483647 w 44"/>
              <a:gd name="T11" fmla="*/ 0 h 38"/>
              <a:gd name="T12" fmla="*/ 2147483647 w 44"/>
              <a:gd name="T13" fmla="*/ 0 h 38"/>
              <a:gd name="T14" fmla="*/ 2147483647 w 44"/>
              <a:gd name="T15" fmla="*/ 2147483647 h 38"/>
              <a:gd name="T16" fmla="*/ 2147483647 w 44"/>
              <a:gd name="T17" fmla="*/ 2147483647 h 38"/>
              <a:gd name="T18" fmla="*/ 2147483647 w 44"/>
              <a:gd name="T19" fmla="*/ 2147483647 h 38"/>
              <a:gd name="T20" fmla="*/ 2147483647 w 44"/>
              <a:gd name="T21" fmla="*/ 2147483647 h 38"/>
              <a:gd name="T22" fmla="*/ 2147483647 w 44"/>
              <a:gd name="T23" fmla="*/ 2147483647 h 38"/>
              <a:gd name="T24" fmla="*/ 0 w 44"/>
              <a:gd name="T25" fmla="*/ 2147483647 h 38"/>
              <a:gd name="T26" fmla="*/ 0 w 44"/>
              <a:gd name="T27" fmla="*/ 2147483647 h 38"/>
              <a:gd name="T28" fmla="*/ 2147483647 w 44"/>
              <a:gd name="T29" fmla="*/ 2147483647 h 38"/>
              <a:gd name="T30" fmla="*/ 2147483647 w 44"/>
              <a:gd name="T31" fmla="*/ 2147483647 h 38"/>
              <a:gd name="T32" fmla="*/ 2147483647 w 44"/>
              <a:gd name="T33" fmla="*/ 2147483647 h 38"/>
              <a:gd name="T34" fmla="*/ 2147483647 w 44"/>
              <a:gd name="T35" fmla="*/ 2147483647 h 38"/>
              <a:gd name="T36" fmla="*/ 2147483647 w 44"/>
              <a:gd name="T37" fmla="*/ 2147483647 h 38"/>
              <a:gd name="T38" fmla="*/ 2147483647 w 44"/>
              <a:gd name="T39" fmla="*/ 2147483647 h 38"/>
              <a:gd name="T40" fmla="*/ 2147483647 w 44"/>
              <a:gd name="T41" fmla="*/ 2147483647 h 38"/>
              <a:gd name="T42" fmla="*/ 2147483647 w 44"/>
              <a:gd name="T43" fmla="*/ 2147483647 h 38"/>
              <a:gd name="T44" fmla="*/ 2147483647 w 44"/>
              <a:gd name="T45" fmla="*/ 2147483647 h 38"/>
              <a:gd name="T46" fmla="*/ 2147483647 w 44"/>
              <a:gd name="T47" fmla="*/ 0 h 38"/>
              <a:gd name="T48" fmla="*/ 2147483647 w 44"/>
              <a:gd name="T49" fmla="*/ 0 h 38"/>
              <a:gd name="T50" fmla="*/ 2147483647 w 44"/>
              <a:gd name="T51" fmla="*/ 2147483647 h 38"/>
              <a:gd name="T52" fmla="*/ 2147483647 w 44"/>
              <a:gd name="T53" fmla="*/ 2147483647 h 38"/>
              <a:gd name="T54" fmla="*/ 2147483647 w 44"/>
              <a:gd name="T55" fmla="*/ 2147483647 h 38"/>
              <a:gd name="T56" fmla="*/ 2147483647 w 44"/>
              <a:gd name="T57" fmla="*/ 2147483647 h 38"/>
              <a:gd name="T58" fmla="*/ 2147483647 w 44"/>
              <a:gd name="T59" fmla="*/ 2147483647 h 38"/>
              <a:gd name="T60" fmla="*/ 2147483647 w 44"/>
              <a:gd name="T61" fmla="*/ 2147483647 h 38"/>
              <a:gd name="T62" fmla="*/ 2147483647 w 44"/>
              <a:gd name="T63" fmla="*/ 2147483647 h 38"/>
              <a:gd name="T64" fmla="*/ 2147483647 w 44"/>
              <a:gd name="T65" fmla="*/ 2147483647 h 38"/>
              <a:gd name="T66" fmla="*/ 2147483647 w 44"/>
              <a:gd name="T67" fmla="*/ 2147483647 h 38"/>
              <a:gd name="T68" fmla="*/ 2147483647 w 44"/>
              <a:gd name="T69" fmla="*/ 2147483647 h 38"/>
              <a:gd name="T70" fmla="*/ 2147483647 w 44"/>
              <a:gd name="T71" fmla="*/ 2147483647 h 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38"/>
              <a:gd name="T110" fmla="*/ 44 w 44"/>
              <a:gd name="T111" fmla="*/ 38 h 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38">
                <a:moveTo>
                  <a:pt x="20" y="14"/>
                </a:moveTo>
                <a:cubicBezTo>
                  <a:pt x="20" y="16"/>
                  <a:pt x="19" y="18"/>
                  <a:pt x="17" y="18"/>
                </a:cubicBezTo>
                <a:cubicBezTo>
                  <a:pt x="3" y="18"/>
                  <a:pt x="3" y="18"/>
                  <a:pt x="3" y="18"/>
                </a:cubicBezTo>
                <a:cubicBezTo>
                  <a:pt x="1" y="18"/>
                  <a:pt x="0" y="16"/>
                  <a:pt x="0" y="14"/>
                </a:cubicBezTo>
                <a:cubicBezTo>
                  <a:pt x="0" y="4"/>
                  <a:pt x="0" y="4"/>
                  <a:pt x="0" y="4"/>
                </a:cubicBezTo>
                <a:cubicBezTo>
                  <a:pt x="0" y="2"/>
                  <a:pt x="1" y="0"/>
                  <a:pt x="3" y="0"/>
                </a:cubicBezTo>
                <a:cubicBezTo>
                  <a:pt x="17" y="0"/>
                  <a:pt x="17" y="0"/>
                  <a:pt x="17" y="0"/>
                </a:cubicBezTo>
                <a:cubicBezTo>
                  <a:pt x="19" y="0"/>
                  <a:pt x="20" y="2"/>
                  <a:pt x="20" y="4"/>
                </a:cubicBezTo>
                <a:lnTo>
                  <a:pt x="20" y="14"/>
                </a:lnTo>
                <a:close/>
                <a:moveTo>
                  <a:pt x="20" y="35"/>
                </a:moveTo>
                <a:cubicBezTo>
                  <a:pt x="20" y="37"/>
                  <a:pt x="19" y="38"/>
                  <a:pt x="17" y="38"/>
                </a:cubicBezTo>
                <a:cubicBezTo>
                  <a:pt x="3" y="38"/>
                  <a:pt x="3" y="38"/>
                  <a:pt x="3" y="38"/>
                </a:cubicBezTo>
                <a:cubicBezTo>
                  <a:pt x="1" y="38"/>
                  <a:pt x="0" y="37"/>
                  <a:pt x="0" y="35"/>
                </a:cubicBezTo>
                <a:cubicBezTo>
                  <a:pt x="0" y="24"/>
                  <a:pt x="0" y="24"/>
                  <a:pt x="0" y="24"/>
                </a:cubicBezTo>
                <a:cubicBezTo>
                  <a:pt x="0" y="23"/>
                  <a:pt x="1" y="21"/>
                  <a:pt x="3" y="21"/>
                </a:cubicBezTo>
                <a:cubicBezTo>
                  <a:pt x="17" y="21"/>
                  <a:pt x="17" y="21"/>
                  <a:pt x="17" y="21"/>
                </a:cubicBezTo>
                <a:cubicBezTo>
                  <a:pt x="19" y="21"/>
                  <a:pt x="20" y="23"/>
                  <a:pt x="20" y="24"/>
                </a:cubicBezTo>
                <a:lnTo>
                  <a:pt x="20" y="35"/>
                </a:lnTo>
                <a:close/>
                <a:moveTo>
                  <a:pt x="44" y="14"/>
                </a:moveTo>
                <a:cubicBezTo>
                  <a:pt x="44" y="16"/>
                  <a:pt x="43" y="18"/>
                  <a:pt x="41" y="18"/>
                </a:cubicBezTo>
                <a:cubicBezTo>
                  <a:pt x="27" y="18"/>
                  <a:pt x="27" y="18"/>
                  <a:pt x="27" y="18"/>
                </a:cubicBezTo>
                <a:cubicBezTo>
                  <a:pt x="25" y="18"/>
                  <a:pt x="24" y="16"/>
                  <a:pt x="24" y="14"/>
                </a:cubicBezTo>
                <a:cubicBezTo>
                  <a:pt x="24" y="4"/>
                  <a:pt x="24" y="4"/>
                  <a:pt x="24" y="4"/>
                </a:cubicBezTo>
                <a:cubicBezTo>
                  <a:pt x="24" y="2"/>
                  <a:pt x="25" y="0"/>
                  <a:pt x="27" y="0"/>
                </a:cubicBezTo>
                <a:cubicBezTo>
                  <a:pt x="41" y="0"/>
                  <a:pt x="41" y="0"/>
                  <a:pt x="41" y="0"/>
                </a:cubicBezTo>
                <a:cubicBezTo>
                  <a:pt x="43" y="0"/>
                  <a:pt x="44" y="2"/>
                  <a:pt x="44" y="4"/>
                </a:cubicBezTo>
                <a:lnTo>
                  <a:pt x="44" y="14"/>
                </a:lnTo>
                <a:close/>
                <a:moveTo>
                  <a:pt x="44" y="35"/>
                </a:moveTo>
                <a:cubicBezTo>
                  <a:pt x="44" y="37"/>
                  <a:pt x="43" y="38"/>
                  <a:pt x="41" y="38"/>
                </a:cubicBezTo>
                <a:cubicBezTo>
                  <a:pt x="27" y="38"/>
                  <a:pt x="27" y="38"/>
                  <a:pt x="27" y="38"/>
                </a:cubicBezTo>
                <a:cubicBezTo>
                  <a:pt x="25" y="38"/>
                  <a:pt x="24" y="37"/>
                  <a:pt x="24" y="35"/>
                </a:cubicBezTo>
                <a:cubicBezTo>
                  <a:pt x="24" y="24"/>
                  <a:pt x="24" y="24"/>
                  <a:pt x="24" y="24"/>
                </a:cubicBezTo>
                <a:cubicBezTo>
                  <a:pt x="24" y="23"/>
                  <a:pt x="25" y="21"/>
                  <a:pt x="27" y="21"/>
                </a:cubicBezTo>
                <a:cubicBezTo>
                  <a:pt x="41" y="21"/>
                  <a:pt x="41" y="21"/>
                  <a:pt x="41" y="21"/>
                </a:cubicBezTo>
                <a:cubicBezTo>
                  <a:pt x="43" y="21"/>
                  <a:pt x="44" y="23"/>
                  <a:pt x="44" y="24"/>
                </a:cubicBezTo>
                <a:lnTo>
                  <a:pt x="44"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1" name="稻壳儿小白白(http://dwz.cn/Wu2UP)"/>
          <p:cNvSpPr>
            <a:spLocks noEditPoints="1"/>
          </p:cNvSpPr>
          <p:nvPr/>
        </p:nvSpPr>
        <p:spPr bwMode="auto">
          <a:xfrm>
            <a:off x="9863138" y="5218113"/>
            <a:ext cx="323850" cy="254000"/>
          </a:xfrm>
          <a:custGeom>
            <a:avLst/>
            <a:gdLst>
              <a:gd name="T0" fmla="*/ 2147483647 w 48"/>
              <a:gd name="T1" fmla="*/ 2147483647 h 38"/>
              <a:gd name="T2" fmla="*/ 2147483647 w 48"/>
              <a:gd name="T3" fmla="*/ 2147483647 h 38"/>
              <a:gd name="T4" fmla="*/ 2147483647 w 48"/>
              <a:gd name="T5" fmla="*/ 2147483647 h 38"/>
              <a:gd name="T6" fmla="*/ 0 w 48"/>
              <a:gd name="T7" fmla="*/ 2147483647 h 38"/>
              <a:gd name="T8" fmla="*/ 0 w 48"/>
              <a:gd name="T9" fmla="*/ 2147483647 h 38"/>
              <a:gd name="T10" fmla="*/ 2147483647 w 48"/>
              <a:gd name="T11" fmla="*/ 0 h 38"/>
              <a:gd name="T12" fmla="*/ 2147483647 w 48"/>
              <a:gd name="T13" fmla="*/ 0 h 38"/>
              <a:gd name="T14" fmla="*/ 2147483647 w 48"/>
              <a:gd name="T15" fmla="*/ 2147483647 h 38"/>
              <a:gd name="T16" fmla="*/ 2147483647 w 48"/>
              <a:gd name="T17" fmla="*/ 2147483647 h 38"/>
              <a:gd name="T18" fmla="*/ 2147483647 w 48"/>
              <a:gd name="T19" fmla="*/ 2147483647 h 38"/>
              <a:gd name="T20" fmla="*/ 2147483647 w 48"/>
              <a:gd name="T21" fmla="*/ 2147483647 h 38"/>
              <a:gd name="T22" fmla="*/ 2147483647 w 48"/>
              <a:gd name="T23" fmla="*/ 2147483647 h 38"/>
              <a:gd name="T24" fmla="*/ 0 w 48"/>
              <a:gd name="T25" fmla="*/ 2147483647 h 38"/>
              <a:gd name="T26" fmla="*/ 0 w 48"/>
              <a:gd name="T27" fmla="*/ 2147483647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0 w 48"/>
              <a:gd name="T43" fmla="*/ 2147483647 h 38"/>
              <a:gd name="T44" fmla="*/ 0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0 h 38"/>
              <a:gd name="T66" fmla="*/ 2147483647 w 48"/>
              <a:gd name="T67" fmla="*/ 0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2147483647 w 48"/>
              <a:gd name="T81" fmla="*/ 2147483647 h 38"/>
              <a:gd name="T82" fmla="*/ 2147483647 w 48"/>
              <a:gd name="T83" fmla="*/ 2147483647 h 38"/>
              <a:gd name="T84" fmla="*/ 2147483647 w 48"/>
              <a:gd name="T85" fmla="*/ 2147483647 h 38"/>
              <a:gd name="T86" fmla="*/ 2147483647 w 48"/>
              <a:gd name="T87" fmla="*/ 2147483647 h 38"/>
              <a:gd name="T88" fmla="*/ 2147483647 w 48"/>
              <a:gd name="T89" fmla="*/ 2147483647 h 38"/>
              <a:gd name="T90" fmla="*/ 2147483647 w 48"/>
              <a:gd name="T91" fmla="*/ 2147483647 h 38"/>
              <a:gd name="T92" fmla="*/ 2147483647 w 48"/>
              <a:gd name="T93" fmla="*/ 2147483647 h 38"/>
              <a:gd name="T94" fmla="*/ 2147483647 w 48"/>
              <a:gd name="T95" fmla="*/ 2147483647 h 38"/>
              <a:gd name="T96" fmla="*/ 2147483647 w 48"/>
              <a:gd name="T97" fmla="*/ 2147483647 h 38"/>
              <a:gd name="T98" fmla="*/ 2147483647 w 48"/>
              <a:gd name="T99" fmla="*/ 2147483647 h 38"/>
              <a:gd name="T100" fmla="*/ 2147483647 w 48"/>
              <a:gd name="T101" fmla="*/ 2147483647 h 38"/>
              <a:gd name="T102" fmla="*/ 2147483647 w 48"/>
              <a:gd name="T103" fmla="*/ 2147483647 h 38"/>
              <a:gd name="T104" fmla="*/ 2147483647 w 48"/>
              <a:gd name="T105" fmla="*/ 2147483647 h 38"/>
              <a:gd name="T106" fmla="*/ 2147483647 w 48"/>
              <a:gd name="T107" fmla="*/ 2147483647 h 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8"/>
              <a:gd name="T163" fmla="*/ 0 h 38"/>
              <a:gd name="T164" fmla="*/ 48 w 48"/>
              <a:gd name="T165" fmla="*/ 38 h 3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8" h="38">
                <a:moveTo>
                  <a:pt x="14" y="8"/>
                </a:moveTo>
                <a:cubicBezTo>
                  <a:pt x="14" y="9"/>
                  <a:pt x="13" y="10"/>
                  <a:pt x="11" y="10"/>
                </a:cubicBezTo>
                <a:cubicBezTo>
                  <a:pt x="3" y="10"/>
                  <a:pt x="3" y="10"/>
                  <a:pt x="3" y="10"/>
                </a:cubicBezTo>
                <a:cubicBezTo>
                  <a:pt x="1" y="10"/>
                  <a:pt x="0" y="9"/>
                  <a:pt x="0" y="8"/>
                </a:cubicBezTo>
                <a:cubicBezTo>
                  <a:pt x="0" y="3"/>
                  <a:pt x="0" y="3"/>
                  <a:pt x="0" y="3"/>
                </a:cubicBezTo>
                <a:cubicBezTo>
                  <a:pt x="0" y="1"/>
                  <a:pt x="1" y="0"/>
                  <a:pt x="3" y="0"/>
                </a:cubicBezTo>
                <a:cubicBezTo>
                  <a:pt x="11" y="0"/>
                  <a:pt x="11" y="0"/>
                  <a:pt x="11" y="0"/>
                </a:cubicBezTo>
                <a:cubicBezTo>
                  <a:pt x="13" y="0"/>
                  <a:pt x="14" y="1"/>
                  <a:pt x="14" y="3"/>
                </a:cubicBezTo>
                <a:lnTo>
                  <a:pt x="14" y="8"/>
                </a:lnTo>
                <a:close/>
                <a:moveTo>
                  <a:pt x="14" y="22"/>
                </a:moveTo>
                <a:cubicBezTo>
                  <a:pt x="14" y="23"/>
                  <a:pt x="13" y="24"/>
                  <a:pt x="11" y="24"/>
                </a:cubicBezTo>
                <a:cubicBezTo>
                  <a:pt x="3" y="24"/>
                  <a:pt x="3" y="24"/>
                  <a:pt x="3" y="24"/>
                </a:cubicBezTo>
                <a:cubicBezTo>
                  <a:pt x="1" y="24"/>
                  <a:pt x="0" y="23"/>
                  <a:pt x="0" y="22"/>
                </a:cubicBezTo>
                <a:cubicBezTo>
                  <a:pt x="0" y="16"/>
                  <a:pt x="0" y="16"/>
                  <a:pt x="0" y="16"/>
                </a:cubicBezTo>
                <a:cubicBezTo>
                  <a:pt x="0" y="15"/>
                  <a:pt x="1" y="14"/>
                  <a:pt x="3" y="14"/>
                </a:cubicBezTo>
                <a:cubicBezTo>
                  <a:pt x="11" y="14"/>
                  <a:pt x="11" y="14"/>
                  <a:pt x="11" y="14"/>
                </a:cubicBezTo>
                <a:cubicBezTo>
                  <a:pt x="13" y="14"/>
                  <a:pt x="14" y="15"/>
                  <a:pt x="14" y="16"/>
                </a:cubicBezTo>
                <a:lnTo>
                  <a:pt x="14" y="22"/>
                </a:lnTo>
                <a:close/>
                <a:moveTo>
                  <a:pt x="14" y="35"/>
                </a:moveTo>
                <a:cubicBezTo>
                  <a:pt x="14" y="37"/>
                  <a:pt x="13" y="38"/>
                  <a:pt x="11" y="38"/>
                </a:cubicBezTo>
                <a:cubicBezTo>
                  <a:pt x="3" y="38"/>
                  <a:pt x="3" y="38"/>
                  <a:pt x="3" y="38"/>
                </a:cubicBezTo>
                <a:cubicBezTo>
                  <a:pt x="1" y="38"/>
                  <a:pt x="0" y="37"/>
                  <a:pt x="0" y="35"/>
                </a:cubicBezTo>
                <a:cubicBezTo>
                  <a:pt x="0" y="30"/>
                  <a:pt x="0" y="30"/>
                  <a:pt x="0" y="30"/>
                </a:cubicBezTo>
                <a:cubicBezTo>
                  <a:pt x="0" y="29"/>
                  <a:pt x="1" y="28"/>
                  <a:pt x="3" y="28"/>
                </a:cubicBezTo>
                <a:cubicBezTo>
                  <a:pt x="11" y="28"/>
                  <a:pt x="11" y="28"/>
                  <a:pt x="11" y="28"/>
                </a:cubicBezTo>
                <a:cubicBezTo>
                  <a:pt x="13" y="28"/>
                  <a:pt x="14" y="29"/>
                  <a:pt x="14" y="30"/>
                </a:cubicBezTo>
                <a:lnTo>
                  <a:pt x="14" y="35"/>
                </a:lnTo>
                <a:close/>
                <a:moveTo>
                  <a:pt x="48" y="8"/>
                </a:moveTo>
                <a:cubicBezTo>
                  <a:pt x="48" y="9"/>
                  <a:pt x="47" y="10"/>
                  <a:pt x="45" y="10"/>
                </a:cubicBezTo>
                <a:cubicBezTo>
                  <a:pt x="20" y="10"/>
                  <a:pt x="20" y="10"/>
                  <a:pt x="20" y="10"/>
                </a:cubicBezTo>
                <a:cubicBezTo>
                  <a:pt x="18" y="10"/>
                  <a:pt x="17" y="9"/>
                  <a:pt x="17" y="8"/>
                </a:cubicBezTo>
                <a:cubicBezTo>
                  <a:pt x="17" y="3"/>
                  <a:pt x="17" y="3"/>
                  <a:pt x="17" y="3"/>
                </a:cubicBezTo>
                <a:cubicBezTo>
                  <a:pt x="17" y="1"/>
                  <a:pt x="18" y="0"/>
                  <a:pt x="20" y="0"/>
                </a:cubicBezTo>
                <a:cubicBezTo>
                  <a:pt x="45" y="0"/>
                  <a:pt x="45" y="0"/>
                  <a:pt x="45" y="0"/>
                </a:cubicBezTo>
                <a:cubicBezTo>
                  <a:pt x="47" y="0"/>
                  <a:pt x="48" y="1"/>
                  <a:pt x="48" y="3"/>
                </a:cubicBezTo>
                <a:lnTo>
                  <a:pt x="48" y="8"/>
                </a:lnTo>
                <a:close/>
                <a:moveTo>
                  <a:pt x="48" y="22"/>
                </a:moveTo>
                <a:cubicBezTo>
                  <a:pt x="48" y="23"/>
                  <a:pt x="47" y="24"/>
                  <a:pt x="45" y="24"/>
                </a:cubicBezTo>
                <a:cubicBezTo>
                  <a:pt x="20" y="24"/>
                  <a:pt x="20" y="24"/>
                  <a:pt x="20" y="24"/>
                </a:cubicBezTo>
                <a:cubicBezTo>
                  <a:pt x="18" y="24"/>
                  <a:pt x="17" y="23"/>
                  <a:pt x="17" y="22"/>
                </a:cubicBezTo>
                <a:cubicBezTo>
                  <a:pt x="17" y="16"/>
                  <a:pt x="17" y="16"/>
                  <a:pt x="17" y="16"/>
                </a:cubicBezTo>
                <a:cubicBezTo>
                  <a:pt x="17" y="15"/>
                  <a:pt x="18" y="14"/>
                  <a:pt x="20" y="14"/>
                </a:cubicBezTo>
                <a:cubicBezTo>
                  <a:pt x="45" y="14"/>
                  <a:pt x="45" y="14"/>
                  <a:pt x="45" y="14"/>
                </a:cubicBezTo>
                <a:cubicBezTo>
                  <a:pt x="47" y="14"/>
                  <a:pt x="48" y="15"/>
                  <a:pt x="48" y="16"/>
                </a:cubicBezTo>
                <a:lnTo>
                  <a:pt x="48" y="22"/>
                </a:lnTo>
                <a:close/>
                <a:moveTo>
                  <a:pt x="48" y="35"/>
                </a:moveTo>
                <a:cubicBezTo>
                  <a:pt x="48" y="37"/>
                  <a:pt x="47" y="38"/>
                  <a:pt x="45" y="38"/>
                </a:cubicBezTo>
                <a:cubicBezTo>
                  <a:pt x="20" y="38"/>
                  <a:pt x="20" y="38"/>
                  <a:pt x="20" y="38"/>
                </a:cubicBezTo>
                <a:cubicBezTo>
                  <a:pt x="18" y="38"/>
                  <a:pt x="17" y="37"/>
                  <a:pt x="17" y="35"/>
                </a:cubicBezTo>
                <a:cubicBezTo>
                  <a:pt x="17" y="30"/>
                  <a:pt x="17" y="30"/>
                  <a:pt x="17" y="30"/>
                </a:cubicBezTo>
                <a:cubicBezTo>
                  <a:pt x="17" y="29"/>
                  <a:pt x="18" y="28"/>
                  <a:pt x="20" y="28"/>
                </a:cubicBezTo>
                <a:cubicBezTo>
                  <a:pt x="45" y="28"/>
                  <a:pt x="45" y="28"/>
                  <a:pt x="45" y="28"/>
                </a:cubicBezTo>
                <a:cubicBezTo>
                  <a:pt x="47" y="28"/>
                  <a:pt x="48" y="29"/>
                  <a:pt x="48" y="30"/>
                </a:cubicBezTo>
                <a:lnTo>
                  <a:pt x="48"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2" name="稻壳儿小白白(http://dwz.cn/Wu2UP)"/>
          <p:cNvSpPr>
            <a:spLocks noEditPoints="1"/>
          </p:cNvSpPr>
          <p:nvPr/>
        </p:nvSpPr>
        <p:spPr bwMode="auto">
          <a:xfrm>
            <a:off x="10723563" y="1265238"/>
            <a:ext cx="274637" cy="274637"/>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
              <a:gd name="T85" fmla="*/ 0 h 41"/>
              <a:gd name="T86" fmla="*/ 41 w 41"/>
              <a:gd name="T87" fmla="*/ 41 h 4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 h="41">
                <a:moveTo>
                  <a:pt x="41" y="34"/>
                </a:moveTo>
                <a:cubicBezTo>
                  <a:pt x="41" y="38"/>
                  <a:pt x="38" y="41"/>
                  <a:pt x="33" y="41"/>
                </a:cubicBezTo>
                <a:cubicBezTo>
                  <a:pt x="8" y="41"/>
                  <a:pt x="8" y="41"/>
                  <a:pt x="8" y="41"/>
                </a:cubicBezTo>
                <a:cubicBezTo>
                  <a:pt x="3" y="41"/>
                  <a:pt x="0" y="38"/>
                  <a:pt x="0" y="34"/>
                </a:cubicBezTo>
                <a:cubicBezTo>
                  <a:pt x="0" y="8"/>
                  <a:pt x="0" y="8"/>
                  <a:pt x="0" y="8"/>
                </a:cubicBezTo>
                <a:cubicBezTo>
                  <a:pt x="0" y="4"/>
                  <a:pt x="3" y="0"/>
                  <a:pt x="8" y="0"/>
                </a:cubicBezTo>
                <a:cubicBezTo>
                  <a:pt x="33" y="0"/>
                  <a:pt x="33" y="0"/>
                  <a:pt x="33" y="0"/>
                </a:cubicBezTo>
                <a:cubicBezTo>
                  <a:pt x="38" y="0"/>
                  <a:pt x="41" y="4"/>
                  <a:pt x="41" y="8"/>
                </a:cubicBezTo>
                <a:lnTo>
                  <a:pt x="41" y="34"/>
                </a:lnTo>
                <a:close/>
                <a:moveTo>
                  <a:pt x="34" y="8"/>
                </a:moveTo>
                <a:cubicBezTo>
                  <a:pt x="34" y="8"/>
                  <a:pt x="34" y="7"/>
                  <a:pt x="33" y="7"/>
                </a:cubicBezTo>
                <a:cubicBezTo>
                  <a:pt x="8" y="7"/>
                  <a:pt x="8" y="7"/>
                  <a:pt x="8" y="7"/>
                </a:cubicBezTo>
                <a:cubicBezTo>
                  <a:pt x="7" y="7"/>
                  <a:pt x="7" y="8"/>
                  <a:pt x="7" y="8"/>
                </a:cubicBezTo>
                <a:cubicBezTo>
                  <a:pt x="7" y="34"/>
                  <a:pt x="7" y="34"/>
                  <a:pt x="7" y="34"/>
                </a:cubicBezTo>
                <a:cubicBezTo>
                  <a:pt x="7" y="34"/>
                  <a:pt x="7" y="35"/>
                  <a:pt x="8" y="35"/>
                </a:cubicBezTo>
                <a:cubicBezTo>
                  <a:pt x="33" y="35"/>
                  <a:pt x="33" y="35"/>
                  <a:pt x="33" y="35"/>
                </a:cubicBezTo>
                <a:cubicBezTo>
                  <a:pt x="34" y="35"/>
                  <a:pt x="34" y="34"/>
                  <a:pt x="34" y="34"/>
                </a:cubicBezTo>
                <a:lnTo>
                  <a:pt x="34" y="8"/>
                </a:lnTo>
                <a:close/>
                <a:moveTo>
                  <a:pt x="31" y="17"/>
                </a:moveTo>
                <a:cubicBezTo>
                  <a:pt x="22" y="29"/>
                  <a:pt x="22" y="29"/>
                  <a:pt x="22" y="29"/>
                </a:cubicBezTo>
                <a:cubicBezTo>
                  <a:pt x="22" y="29"/>
                  <a:pt x="21" y="29"/>
                  <a:pt x="21" y="29"/>
                </a:cubicBezTo>
                <a:cubicBezTo>
                  <a:pt x="20" y="29"/>
                  <a:pt x="19" y="29"/>
                  <a:pt x="19" y="29"/>
                </a:cubicBezTo>
                <a:cubicBezTo>
                  <a:pt x="11" y="17"/>
                  <a:pt x="11" y="17"/>
                  <a:pt x="11" y="17"/>
                </a:cubicBezTo>
                <a:cubicBezTo>
                  <a:pt x="10" y="16"/>
                  <a:pt x="10" y="15"/>
                  <a:pt x="10" y="15"/>
                </a:cubicBezTo>
                <a:cubicBezTo>
                  <a:pt x="11" y="14"/>
                  <a:pt x="11" y="14"/>
                  <a:pt x="12" y="14"/>
                </a:cubicBezTo>
                <a:cubicBezTo>
                  <a:pt x="29" y="14"/>
                  <a:pt x="29" y="14"/>
                  <a:pt x="29" y="14"/>
                </a:cubicBezTo>
                <a:cubicBezTo>
                  <a:pt x="30" y="14"/>
                  <a:pt x="30" y="14"/>
                  <a:pt x="31" y="15"/>
                </a:cubicBezTo>
                <a:cubicBezTo>
                  <a:pt x="31" y="15"/>
                  <a:pt x="31" y="16"/>
                  <a:pt x="31"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3" name="稻壳儿小白白(http://dwz.cn/Wu2UP)"/>
          <p:cNvSpPr>
            <a:spLocks noEditPoints="1"/>
          </p:cNvSpPr>
          <p:nvPr/>
        </p:nvSpPr>
        <p:spPr bwMode="auto">
          <a:xfrm>
            <a:off x="10723563" y="1763713"/>
            <a:ext cx="274637" cy="274637"/>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
              <a:gd name="T85" fmla="*/ 0 h 41"/>
              <a:gd name="T86" fmla="*/ 41 w 41"/>
              <a:gd name="T87" fmla="*/ 41 h 4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 h="41">
                <a:moveTo>
                  <a:pt x="41" y="33"/>
                </a:moveTo>
                <a:cubicBezTo>
                  <a:pt x="41" y="38"/>
                  <a:pt x="38" y="41"/>
                  <a:pt x="33" y="41"/>
                </a:cubicBezTo>
                <a:cubicBezTo>
                  <a:pt x="8" y="41"/>
                  <a:pt x="8" y="41"/>
                  <a:pt x="8" y="41"/>
                </a:cubicBezTo>
                <a:cubicBezTo>
                  <a:pt x="3" y="41"/>
                  <a:pt x="0" y="38"/>
                  <a:pt x="0" y="33"/>
                </a:cubicBezTo>
                <a:cubicBezTo>
                  <a:pt x="0" y="8"/>
                  <a:pt x="0" y="8"/>
                  <a:pt x="0" y="8"/>
                </a:cubicBezTo>
                <a:cubicBezTo>
                  <a:pt x="0" y="3"/>
                  <a:pt x="3" y="0"/>
                  <a:pt x="8" y="0"/>
                </a:cubicBezTo>
                <a:cubicBezTo>
                  <a:pt x="33" y="0"/>
                  <a:pt x="33" y="0"/>
                  <a:pt x="33" y="0"/>
                </a:cubicBezTo>
                <a:cubicBezTo>
                  <a:pt x="38" y="0"/>
                  <a:pt x="41" y="3"/>
                  <a:pt x="41" y="8"/>
                </a:cubicBezTo>
                <a:lnTo>
                  <a:pt x="41" y="33"/>
                </a:lnTo>
                <a:close/>
                <a:moveTo>
                  <a:pt x="34" y="8"/>
                </a:moveTo>
                <a:cubicBezTo>
                  <a:pt x="34" y="7"/>
                  <a:pt x="34" y="7"/>
                  <a:pt x="33" y="7"/>
                </a:cubicBezTo>
                <a:cubicBezTo>
                  <a:pt x="8" y="7"/>
                  <a:pt x="8" y="7"/>
                  <a:pt x="8" y="7"/>
                </a:cubicBezTo>
                <a:cubicBezTo>
                  <a:pt x="7" y="7"/>
                  <a:pt x="7" y="7"/>
                  <a:pt x="7" y="8"/>
                </a:cubicBezTo>
                <a:cubicBezTo>
                  <a:pt x="7" y="33"/>
                  <a:pt x="7" y="33"/>
                  <a:pt x="7" y="33"/>
                </a:cubicBezTo>
                <a:cubicBezTo>
                  <a:pt x="7" y="34"/>
                  <a:pt x="7" y="34"/>
                  <a:pt x="8" y="34"/>
                </a:cubicBezTo>
                <a:cubicBezTo>
                  <a:pt x="33" y="34"/>
                  <a:pt x="33" y="34"/>
                  <a:pt x="33" y="34"/>
                </a:cubicBezTo>
                <a:cubicBezTo>
                  <a:pt x="34" y="34"/>
                  <a:pt x="34" y="34"/>
                  <a:pt x="34" y="33"/>
                </a:cubicBezTo>
                <a:lnTo>
                  <a:pt x="34" y="8"/>
                </a:lnTo>
                <a:close/>
                <a:moveTo>
                  <a:pt x="27" y="29"/>
                </a:moveTo>
                <a:cubicBezTo>
                  <a:pt x="27" y="30"/>
                  <a:pt x="27" y="31"/>
                  <a:pt x="26" y="31"/>
                </a:cubicBezTo>
                <a:cubicBezTo>
                  <a:pt x="25" y="31"/>
                  <a:pt x="25" y="31"/>
                  <a:pt x="25" y="30"/>
                </a:cubicBezTo>
                <a:cubicBezTo>
                  <a:pt x="13" y="22"/>
                  <a:pt x="13" y="22"/>
                  <a:pt x="13" y="22"/>
                </a:cubicBezTo>
                <a:cubicBezTo>
                  <a:pt x="12" y="22"/>
                  <a:pt x="12" y="21"/>
                  <a:pt x="12" y="20"/>
                </a:cubicBezTo>
                <a:cubicBezTo>
                  <a:pt x="12" y="20"/>
                  <a:pt x="12" y="19"/>
                  <a:pt x="13" y="19"/>
                </a:cubicBezTo>
                <a:cubicBezTo>
                  <a:pt x="25" y="10"/>
                  <a:pt x="25" y="10"/>
                  <a:pt x="25" y="10"/>
                </a:cubicBezTo>
                <a:cubicBezTo>
                  <a:pt x="25" y="10"/>
                  <a:pt x="25" y="10"/>
                  <a:pt x="26" y="10"/>
                </a:cubicBezTo>
                <a:cubicBezTo>
                  <a:pt x="27" y="10"/>
                  <a:pt x="27" y="11"/>
                  <a:pt x="27" y="12"/>
                </a:cubicBezTo>
                <a:lnTo>
                  <a:pt x="27"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4" name="稻壳儿小白白(http://dwz.cn/Wu2UP)"/>
          <p:cNvSpPr>
            <a:spLocks noEditPoints="1"/>
          </p:cNvSpPr>
          <p:nvPr/>
        </p:nvSpPr>
        <p:spPr bwMode="auto">
          <a:xfrm>
            <a:off x="10723563" y="2252663"/>
            <a:ext cx="274637" cy="280987"/>
          </a:xfrm>
          <a:custGeom>
            <a:avLst/>
            <a:gdLst>
              <a:gd name="T0" fmla="*/ 2147483647 w 41"/>
              <a:gd name="T1" fmla="*/ 2147483647 h 42"/>
              <a:gd name="T2" fmla="*/ 2147483647 w 41"/>
              <a:gd name="T3" fmla="*/ 2147483647 h 42"/>
              <a:gd name="T4" fmla="*/ 2147483647 w 41"/>
              <a:gd name="T5" fmla="*/ 2147483647 h 42"/>
              <a:gd name="T6" fmla="*/ 0 w 41"/>
              <a:gd name="T7" fmla="*/ 2147483647 h 42"/>
              <a:gd name="T8" fmla="*/ 0 w 41"/>
              <a:gd name="T9" fmla="*/ 2147483647 h 42"/>
              <a:gd name="T10" fmla="*/ 2147483647 w 41"/>
              <a:gd name="T11" fmla="*/ 0 h 42"/>
              <a:gd name="T12" fmla="*/ 2147483647 w 41"/>
              <a:gd name="T13" fmla="*/ 0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2147483647 w 41"/>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
              <a:gd name="T85" fmla="*/ 0 h 42"/>
              <a:gd name="T86" fmla="*/ 41 w 41"/>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 h="42">
                <a:moveTo>
                  <a:pt x="41" y="34"/>
                </a:moveTo>
                <a:cubicBezTo>
                  <a:pt x="41" y="38"/>
                  <a:pt x="38" y="42"/>
                  <a:pt x="33" y="42"/>
                </a:cubicBezTo>
                <a:cubicBezTo>
                  <a:pt x="8" y="42"/>
                  <a:pt x="8" y="42"/>
                  <a:pt x="8" y="42"/>
                </a:cubicBezTo>
                <a:cubicBezTo>
                  <a:pt x="3" y="42"/>
                  <a:pt x="0" y="38"/>
                  <a:pt x="0" y="34"/>
                </a:cubicBezTo>
                <a:cubicBezTo>
                  <a:pt x="0" y="8"/>
                  <a:pt x="0" y="8"/>
                  <a:pt x="0" y="8"/>
                </a:cubicBezTo>
                <a:cubicBezTo>
                  <a:pt x="0" y="4"/>
                  <a:pt x="3" y="0"/>
                  <a:pt x="8" y="0"/>
                </a:cubicBezTo>
                <a:cubicBezTo>
                  <a:pt x="33" y="0"/>
                  <a:pt x="33" y="0"/>
                  <a:pt x="33" y="0"/>
                </a:cubicBezTo>
                <a:cubicBezTo>
                  <a:pt x="38" y="0"/>
                  <a:pt x="41" y="4"/>
                  <a:pt x="41" y="8"/>
                </a:cubicBezTo>
                <a:lnTo>
                  <a:pt x="41" y="34"/>
                </a:lnTo>
                <a:close/>
                <a:moveTo>
                  <a:pt x="34" y="8"/>
                </a:moveTo>
                <a:cubicBezTo>
                  <a:pt x="34" y="8"/>
                  <a:pt x="34" y="7"/>
                  <a:pt x="33" y="7"/>
                </a:cubicBezTo>
                <a:cubicBezTo>
                  <a:pt x="8" y="7"/>
                  <a:pt x="8" y="7"/>
                  <a:pt x="8" y="7"/>
                </a:cubicBezTo>
                <a:cubicBezTo>
                  <a:pt x="7" y="7"/>
                  <a:pt x="7" y="8"/>
                  <a:pt x="7" y="8"/>
                </a:cubicBezTo>
                <a:cubicBezTo>
                  <a:pt x="7" y="34"/>
                  <a:pt x="7" y="34"/>
                  <a:pt x="7" y="34"/>
                </a:cubicBezTo>
                <a:cubicBezTo>
                  <a:pt x="7" y="34"/>
                  <a:pt x="7" y="35"/>
                  <a:pt x="8" y="35"/>
                </a:cubicBezTo>
                <a:cubicBezTo>
                  <a:pt x="33" y="35"/>
                  <a:pt x="33" y="35"/>
                  <a:pt x="33" y="35"/>
                </a:cubicBezTo>
                <a:cubicBezTo>
                  <a:pt x="34" y="35"/>
                  <a:pt x="34" y="34"/>
                  <a:pt x="34" y="34"/>
                </a:cubicBezTo>
                <a:lnTo>
                  <a:pt x="34" y="8"/>
                </a:lnTo>
                <a:close/>
                <a:moveTo>
                  <a:pt x="28" y="22"/>
                </a:moveTo>
                <a:cubicBezTo>
                  <a:pt x="16" y="31"/>
                  <a:pt x="16" y="31"/>
                  <a:pt x="16" y="31"/>
                </a:cubicBezTo>
                <a:cubicBezTo>
                  <a:pt x="16" y="31"/>
                  <a:pt x="15" y="31"/>
                  <a:pt x="15" y="31"/>
                </a:cubicBezTo>
                <a:cubicBezTo>
                  <a:pt x="14" y="31"/>
                  <a:pt x="14" y="30"/>
                  <a:pt x="14" y="30"/>
                </a:cubicBezTo>
                <a:cubicBezTo>
                  <a:pt x="14" y="12"/>
                  <a:pt x="14" y="12"/>
                  <a:pt x="14" y="12"/>
                </a:cubicBezTo>
                <a:cubicBezTo>
                  <a:pt x="14" y="12"/>
                  <a:pt x="14" y="11"/>
                  <a:pt x="15" y="11"/>
                </a:cubicBezTo>
                <a:cubicBezTo>
                  <a:pt x="15" y="11"/>
                  <a:pt x="16" y="11"/>
                  <a:pt x="16" y="11"/>
                </a:cubicBezTo>
                <a:cubicBezTo>
                  <a:pt x="28" y="20"/>
                  <a:pt x="28" y="20"/>
                  <a:pt x="28" y="20"/>
                </a:cubicBezTo>
                <a:cubicBezTo>
                  <a:pt x="29" y="20"/>
                  <a:pt x="29" y="20"/>
                  <a:pt x="29" y="21"/>
                </a:cubicBezTo>
                <a:cubicBezTo>
                  <a:pt x="29" y="22"/>
                  <a:pt x="29" y="22"/>
                  <a:pt x="28"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5" name="稻壳儿小白白(http://dwz.cn/Wu2UP)"/>
          <p:cNvSpPr>
            <a:spLocks noEditPoints="1"/>
          </p:cNvSpPr>
          <p:nvPr/>
        </p:nvSpPr>
        <p:spPr bwMode="auto">
          <a:xfrm>
            <a:off x="10723563" y="2747963"/>
            <a:ext cx="274637" cy="27622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
              <a:gd name="T85" fmla="*/ 0 h 41"/>
              <a:gd name="T86" fmla="*/ 41 w 41"/>
              <a:gd name="T87" fmla="*/ 41 h 4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 h="41">
                <a:moveTo>
                  <a:pt x="41" y="34"/>
                </a:moveTo>
                <a:cubicBezTo>
                  <a:pt x="41" y="38"/>
                  <a:pt x="38" y="41"/>
                  <a:pt x="33" y="41"/>
                </a:cubicBezTo>
                <a:cubicBezTo>
                  <a:pt x="8" y="41"/>
                  <a:pt x="8" y="41"/>
                  <a:pt x="8" y="41"/>
                </a:cubicBezTo>
                <a:cubicBezTo>
                  <a:pt x="3" y="41"/>
                  <a:pt x="0" y="38"/>
                  <a:pt x="0" y="34"/>
                </a:cubicBezTo>
                <a:cubicBezTo>
                  <a:pt x="0" y="8"/>
                  <a:pt x="0" y="8"/>
                  <a:pt x="0" y="8"/>
                </a:cubicBezTo>
                <a:cubicBezTo>
                  <a:pt x="0" y="4"/>
                  <a:pt x="3" y="0"/>
                  <a:pt x="8" y="0"/>
                </a:cubicBezTo>
                <a:cubicBezTo>
                  <a:pt x="33" y="0"/>
                  <a:pt x="33" y="0"/>
                  <a:pt x="33" y="0"/>
                </a:cubicBezTo>
                <a:cubicBezTo>
                  <a:pt x="38" y="0"/>
                  <a:pt x="41" y="4"/>
                  <a:pt x="41" y="8"/>
                </a:cubicBezTo>
                <a:lnTo>
                  <a:pt x="41" y="34"/>
                </a:lnTo>
                <a:close/>
                <a:moveTo>
                  <a:pt x="34" y="8"/>
                </a:moveTo>
                <a:cubicBezTo>
                  <a:pt x="34" y="7"/>
                  <a:pt x="34" y="7"/>
                  <a:pt x="33" y="7"/>
                </a:cubicBezTo>
                <a:cubicBezTo>
                  <a:pt x="8" y="7"/>
                  <a:pt x="8" y="7"/>
                  <a:pt x="8" y="7"/>
                </a:cubicBezTo>
                <a:cubicBezTo>
                  <a:pt x="7" y="7"/>
                  <a:pt x="7" y="7"/>
                  <a:pt x="7" y="8"/>
                </a:cubicBezTo>
                <a:cubicBezTo>
                  <a:pt x="7" y="34"/>
                  <a:pt x="7" y="34"/>
                  <a:pt x="7" y="34"/>
                </a:cubicBezTo>
                <a:cubicBezTo>
                  <a:pt x="7" y="34"/>
                  <a:pt x="7" y="34"/>
                  <a:pt x="8" y="34"/>
                </a:cubicBezTo>
                <a:cubicBezTo>
                  <a:pt x="33" y="34"/>
                  <a:pt x="33" y="34"/>
                  <a:pt x="33" y="34"/>
                </a:cubicBezTo>
                <a:cubicBezTo>
                  <a:pt x="34" y="34"/>
                  <a:pt x="34" y="34"/>
                  <a:pt x="34" y="34"/>
                </a:cubicBezTo>
                <a:lnTo>
                  <a:pt x="34" y="8"/>
                </a:lnTo>
                <a:close/>
                <a:moveTo>
                  <a:pt x="29" y="28"/>
                </a:moveTo>
                <a:cubicBezTo>
                  <a:pt x="12" y="28"/>
                  <a:pt x="12" y="28"/>
                  <a:pt x="12" y="28"/>
                </a:cubicBezTo>
                <a:cubicBezTo>
                  <a:pt x="11" y="28"/>
                  <a:pt x="11" y="27"/>
                  <a:pt x="10" y="27"/>
                </a:cubicBezTo>
                <a:cubicBezTo>
                  <a:pt x="10" y="26"/>
                  <a:pt x="10" y="25"/>
                  <a:pt x="11" y="25"/>
                </a:cubicBezTo>
                <a:cubicBezTo>
                  <a:pt x="19" y="13"/>
                  <a:pt x="19" y="13"/>
                  <a:pt x="19" y="13"/>
                </a:cubicBezTo>
                <a:cubicBezTo>
                  <a:pt x="19" y="12"/>
                  <a:pt x="20" y="12"/>
                  <a:pt x="21" y="12"/>
                </a:cubicBezTo>
                <a:cubicBezTo>
                  <a:pt x="21" y="12"/>
                  <a:pt x="22" y="12"/>
                  <a:pt x="22" y="13"/>
                </a:cubicBezTo>
                <a:cubicBezTo>
                  <a:pt x="31" y="25"/>
                  <a:pt x="31" y="25"/>
                  <a:pt x="31" y="25"/>
                </a:cubicBezTo>
                <a:cubicBezTo>
                  <a:pt x="31" y="25"/>
                  <a:pt x="31" y="26"/>
                  <a:pt x="31" y="27"/>
                </a:cubicBezTo>
                <a:cubicBezTo>
                  <a:pt x="30" y="27"/>
                  <a:pt x="30" y="28"/>
                  <a:pt x="29"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6" name="稻壳儿小白白(http://dwz.cn/Wu2UP)"/>
          <p:cNvSpPr>
            <a:spLocks noEditPoints="1"/>
          </p:cNvSpPr>
          <p:nvPr/>
        </p:nvSpPr>
        <p:spPr bwMode="auto">
          <a:xfrm>
            <a:off x="10736263" y="3243263"/>
            <a:ext cx="247650" cy="276225"/>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0 w 37"/>
              <a:gd name="T19" fmla="*/ 2147483647 h 41"/>
              <a:gd name="T20" fmla="*/ 0 w 37"/>
              <a:gd name="T21" fmla="*/ 2147483647 h 41"/>
              <a:gd name="T22" fmla="*/ 2147483647 w 37"/>
              <a:gd name="T23" fmla="*/ 2147483647 h 41"/>
              <a:gd name="T24" fmla="*/ 2147483647 w 37"/>
              <a:gd name="T25" fmla="*/ 2147483647 h 41"/>
              <a:gd name="T26" fmla="*/ 2147483647 w 37"/>
              <a:gd name="T27" fmla="*/ 2147483647 h 41"/>
              <a:gd name="T28" fmla="*/ 2147483647 w 37"/>
              <a:gd name="T29" fmla="*/ 0 h 41"/>
              <a:gd name="T30" fmla="*/ 2147483647 w 37"/>
              <a:gd name="T31" fmla="*/ 0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2147483647 w 37"/>
              <a:gd name="T45" fmla="*/ 2147483647 h 41"/>
              <a:gd name="T46" fmla="*/ 2147483647 w 37"/>
              <a:gd name="T47" fmla="*/ 2147483647 h 41"/>
              <a:gd name="T48" fmla="*/ 2147483647 w 37"/>
              <a:gd name="T49" fmla="*/ 2147483647 h 41"/>
              <a:gd name="T50" fmla="*/ 2147483647 w 37"/>
              <a:gd name="T51" fmla="*/ 2147483647 h 41"/>
              <a:gd name="T52" fmla="*/ 2147483647 w 37"/>
              <a:gd name="T53" fmla="*/ 2147483647 h 41"/>
              <a:gd name="T54" fmla="*/ 2147483647 w 37"/>
              <a:gd name="T55" fmla="*/ 2147483647 h 41"/>
              <a:gd name="T56" fmla="*/ 2147483647 w 37"/>
              <a:gd name="T57" fmla="*/ 2147483647 h 41"/>
              <a:gd name="T58" fmla="*/ 2147483647 w 37"/>
              <a:gd name="T59" fmla="*/ 2147483647 h 41"/>
              <a:gd name="T60" fmla="*/ 2147483647 w 37"/>
              <a:gd name="T61" fmla="*/ 2147483647 h 41"/>
              <a:gd name="T62" fmla="*/ 2147483647 w 37"/>
              <a:gd name="T63" fmla="*/ 2147483647 h 41"/>
              <a:gd name="T64" fmla="*/ 2147483647 w 37"/>
              <a:gd name="T65" fmla="*/ 2147483647 h 41"/>
              <a:gd name="T66" fmla="*/ 2147483647 w 37"/>
              <a:gd name="T67" fmla="*/ 2147483647 h 41"/>
              <a:gd name="T68" fmla="*/ 2147483647 w 37"/>
              <a:gd name="T69" fmla="*/ 2147483647 h 41"/>
              <a:gd name="T70" fmla="*/ 2147483647 w 37"/>
              <a:gd name="T71" fmla="*/ 2147483647 h 41"/>
              <a:gd name="T72" fmla="*/ 2147483647 w 37"/>
              <a:gd name="T73" fmla="*/ 2147483647 h 41"/>
              <a:gd name="T74" fmla="*/ 2147483647 w 37"/>
              <a:gd name="T75" fmla="*/ 2147483647 h 41"/>
              <a:gd name="T76" fmla="*/ 2147483647 w 37"/>
              <a:gd name="T77" fmla="*/ 2147483647 h 41"/>
              <a:gd name="T78" fmla="*/ 2147483647 w 37"/>
              <a:gd name="T79" fmla="*/ 2147483647 h 41"/>
              <a:gd name="T80" fmla="*/ 2147483647 w 37"/>
              <a:gd name="T81" fmla="*/ 2147483647 h 41"/>
              <a:gd name="T82" fmla="*/ 2147483647 w 37"/>
              <a:gd name="T83" fmla="*/ 2147483647 h 41"/>
              <a:gd name="T84" fmla="*/ 2147483647 w 37"/>
              <a:gd name="T85" fmla="*/ 2147483647 h 41"/>
              <a:gd name="T86" fmla="*/ 2147483647 w 37"/>
              <a:gd name="T87" fmla="*/ 2147483647 h 41"/>
              <a:gd name="T88" fmla="*/ 2147483647 w 37"/>
              <a:gd name="T89" fmla="*/ 2147483647 h 41"/>
              <a:gd name="T90" fmla="*/ 2147483647 w 37"/>
              <a:gd name="T91" fmla="*/ 2147483647 h 41"/>
              <a:gd name="T92" fmla="*/ 2147483647 w 37"/>
              <a:gd name="T93" fmla="*/ 2147483647 h 41"/>
              <a:gd name="T94" fmla="*/ 2147483647 w 37"/>
              <a:gd name="T95" fmla="*/ 2147483647 h 41"/>
              <a:gd name="T96" fmla="*/ 2147483647 w 37"/>
              <a:gd name="T97" fmla="*/ 2147483647 h 41"/>
              <a:gd name="T98" fmla="*/ 2147483647 w 37"/>
              <a:gd name="T99" fmla="*/ 2147483647 h 41"/>
              <a:gd name="T100" fmla="*/ 2147483647 w 37"/>
              <a:gd name="T101" fmla="*/ 2147483647 h 41"/>
              <a:gd name="T102" fmla="*/ 2147483647 w 37"/>
              <a:gd name="T103" fmla="*/ 2147483647 h 41"/>
              <a:gd name="T104" fmla="*/ 2147483647 w 37"/>
              <a:gd name="T105" fmla="*/ 2147483647 h 41"/>
              <a:gd name="T106" fmla="*/ 2147483647 w 37"/>
              <a:gd name="T107" fmla="*/ 2147483647 h 41"/>
              <a:gd name="T108" fmla="*/ 2147483647 w 37"/>
              <a:gd name="T109" fmla="*/ 2147483647 h 41"/>
              <a:gd name="T110" fmla="*/ 2147483647 w 37"/>
              <a:gd name="T111" fmla="*/ 2147483647 h 41"/>
              <a:gd name="T112" fmla="*/ 2147483647 w 37"/>
              <a:gd name="T113" fmla="*/ 2147483647 h 41"/>
              <a:gd name="T114" fmla="*/ 2147483647 w 37"/>
              <a:gd name="T115" fmla="*/ 2147483647 h 41"/>
              <a:gd name="T116" fmla="*/ 2147483647 w 37"/>
              <a:gd name="T117" fmla="*/ 2147483647 h 41"/>
              <a:gd name="T118" fmla="*/ 2147483647 w 37"/>
              <a:gd name="T119" fmla="*/ 2147483647 h 41"/>
              <a:gd name="T120" fmla="*/ 2147483647 w 37"/>
              <a:gd name="T121" fmla="*/ 2147483647 h 41"/>
              <a:gd name="T122" fmla="*/ 2147483647 w 37"/>
              <a:gd name="T123" fmla="*/ 2147483647 h 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7"/>
              <a:gd name="T187" fmla="*/ 0 h 41"/>
              <a:gd name="T188" fmla="*/ 37 w 37"/>
              <a:gd name="T189" fmla="*/ 41 h 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7" h="41">
                <a:moveTo>
                  <a:pt x="37" y="9"/>
                </a:moveTo>
                <a:cubicBezTo>
                  <a:pt x="37" y="10"/>
                  <a:pt x="37" y="10"/>
                  <a:pt x="37" y="10"/>
                </a:cubicBezTo>
                <a:cubicBezTo>
                  <a:pt x="34" y="10"/>
                  <a:pt x="34" y="10"/>
                  <a:pt x="34" y="10"/>
                </a:cubicBezTo>
                <a:cubicBezTo>
                  <a:pt x="34" y="35"/>
                  <a:pt x="34" y="35"/>
                  <a:pt x="34" y="35"/>
                </a:cubicBezTo>
                <a:cubicBezTo>
                  <a:pt x="34" y="38"/>
                  <a:pt x="32" y="41"/>
                  <a:pt x="30" y="41"/>
                </a:cubicBezTo>
                <a:cubicBezTo>
                  <a:pt x="7" y="41"/>
                  <a:pt x="7" y="41"/>
                  <a:pt x="7" y="41"/>
                </a:cubicBezTo>
                <a:cubicBezTo>
                  <a:pt x="5" y="41"/>
                  <a:pt x="3" y="38"/>
                  <a:pt x="3" y="35"/>
                </a:cubicBezTo>
                <a:cubicBezTo>
                  <a:pt x="3" y="10"/>
                  <a:pt x="3" y="10"/>
                  <a:pt x="3" y="10"/>
                </a:cubicBezTo>
                <a:cubicBezTo>
                  <a:pt x="1" y="10"/>
                  <a:pt x="1" y="10"/>
                  <a:pt x="1" y="10"/>
                </a:cubicBezTo>
                <a:cubicBezTo>
                  <a:pt x="0" y="10"/>
                  <a:pt x="0" y="10"/>
                  <a:pt x="0" y="9"/>
                </a:cubicBezTo>
                <a:cubicBezTo>
                  <a:pt x="0" y="7"/>
                  <a:pt x="0" y="7"/>
                  <a:pt x="0" y="7"/>
                </a:cubicBezTo>
                <a:cubicBezTo>
                  <a:pt x="0" y="7"/>
                  <a:pt x="0" y="7"/>
                  <a:pt x="1" y="7"/>
                </a:cubicBezTo>
                <a:cubicBezTo>
                  <a:pt x="9" y="7"/>
                  <a:pt x="9" y="7"/>
                  <a:pt x="9" y="7"/>
                </a:cubicBezTo>
                <a:cubicBezTo>
                  <a:pt x="11" y="2"/>
                  <a:pt x="11" y="2"/>
                  <a:pt x="11" y="2"/>
                </a:cubicBezTo>
                <a:cubicBezTo>
                  <a:pt x="11" y="1"/>
                  <a:pt x="13" y="0"/>
                  <a:pt x="14" y="0"/>
                </a:cubicBezTo>
                <a:cubicBezTo>
                  <a:pt x="23" y="0"/>
                  <a:pt x="23" y="0"/>
                  <a:pt x="23" y="0"/>
                </a:cubicBezTo>
                <a:cubicBezTo>
                  <a:pt x="24" y="0"/>
                  <a:pt x="26" y="1"/>
                  <a:pt x="26" y="2"/>
                </a:cubicBezTo>
                <a:cubicBezTo>
                  <a:pt x="28" y="7"/>
                  <a:pt x="28" y="7"/>
                  <a:pt x="28" y="7"/>
                </a:cubicBezTo>
                <a:cubicBezTo>
                  <a:pt x="37" y="7"/>
                  <a:pt x="37" y="7"/>
                  <a:pt x="37" y="7"/>
                </a:cubicBezTo>
                <a:cubicBezTo>
                  <a:pt x="37" y="7"/>
                  <a:pt x="37" y="7"/>
                  <a:pt x="37" y="7"/>
                </a:cubicBezTo>
                <a:lnTo>
                  <a:pt x="37" y="9"/>
                </a:lnTo>
                <a:close/>
                <a:moveTo>
                  <a:pt x="31" y="10"/>
                </a:moveTo>
                <a:cubicBezTo>
                  <a:pt x="7" y="10"/>
                  <a:pt x="7" y="10"/>
                  <a:pt x="7" y="10"/>
                </a:cubicBezTo>
                <a:cubicBezTo>
                  <a:pt x="7" y="35"/>
                  <a:pt x="7" y="35"/>
                  <a:pt x="7" y="35"/>
                </a:cubicBezTo>
                <a:cubicBezTo>
                  <a:pt x="7" y="37"/>
                  <a:pt x="7" y="37"/>
                  <a:pt x="7" y="37"/>
                </a:cubicBezTo>
                <a:cubicBezTo>
                  <a:pt x="30" y="37"/>
                  <a:pt x="30" y="37"/>
                  <a:pt x="30" y="37"/>
                </a:cubicBezTo>
                <a:cubicBezTo>
                  <a:pt x="30" y="37"/>
                  <a:pt x="31" y="37"/>
                  <a:pt x="31" y="35"/>
                </a:cubicBezTo>
                <a:lnTo>
                  <a:pt x="31" y="10"/>
                </a:lnTo>
                <a:close/>
                <a:moveTo>
                  <a:pt x="13" y="31"/>
                </a:moveTo>
                <a:cubicBezTo>
                  <a:pt x="13" y="32"/>
                  <a:pt x="13" y="32"/>
                  <a:pt x="13" y="32"/>
                </a:cubicBezTo>
                <a:cubicBezTo>
                  <a:pt x="11" y="32"/>
                  <a:pt x="11" y="32"/>
                  <a:pt x="11" y="32"/>
                </a:cubicBezTo>
                <a:cubicBezTo>
                  <a:pt x="10" y="32"/>
                  <a:pt x="10" y="32"/>
                  <a:pt x="10" y="31"/>
                </a:cubicBezTo>
                <a:cubicBezTo>
                  <a:pt x="10" y="16"/>
                  <a:pt x="10" y="16"/>
                  <a:pt x="10" y="16"/>
                </a:cubicBezTo>
                <a:cubicBezTo>
                  <a:pt x="10" y="15"/>
                  <a:pt x="10" y="15"/>
                  <a:pt x="11" y="15"/>
                </a:cubicBezTo>
                <a:cubicBezTo>
                  <a:pt x="13" y="15"/>
                  <a:pt x="13" y="15"/>
                  <a:pt x="13" y="15"/>
                </a:cubicBezTo>
                <a:cubicBezTo>
                  <a:pt x="13" y="15"/>
                  <a:pt x="13" y="15"/>
                  <a:pt x="13" y="16"/>
                </a:cubicBezTo>
                <a:lnTo>
                  <a:pt x="13" y="31"/>
                </a:lnTo>
                <a:close/>
                <a:moveTo>
                  <a:pt x="25" y="7"/>
                </a:moveTo>
                <a:cubicBezTo>
                  <a:pt x="23" y="3"/>
                  <a:pt x="23" y="3"/>
                  <a:pt x="23" y="3"/>
                </a:cubicBezTo>
                <a:cubicBezTo>
                  <a:pt x="23" y="3"/>
                  <a:pt x="23" y="3"/>
                  <a:pt x="23" y="3"/>
                </a:cubicBezTo>
                <a:cubicBezTo>
                  <a:pt x="14" y="3"/>
                  <a:pt x="14" y="3"/>
                  <a:pt x="14" y="3"/>
                </a:cubicBezTo>
                <a:cubicBezTo>
                  <a:pt x="14" y="3"/>
                  <a:pt x="14" y="3"/>
                  <a:pt x="14" y="3"/>
                </a:cubicBezTo>
                <a:cubicBezTo>
                  <a:pt x="13" y="7"/>
                  <a:pt x="13" y="7"/>
                  <a:pt x="13" y="7"/>
                </a:cubicBezTo>
                <a:lnTo>
                  <a:pt x="25" y="7"/>
                </a:lnTo>
                <a:close/>
                <a:moveTo>
                  <a:pt x="20" y="31"/>
                </a:moveTo>
                <a:cubicBezTo>
                  <a:pt x="20" y="32"/>
                  <a:pt x="20" y="32"/>
                  <a:pt x="19" y="32"/>
                </a:cubicBezTo>
                <a:cubicBezTo>
                  <a:pt x="18" y="32"/>
                  <a:pt x="18" y="32"/>
                  <a:pt x="18" y="32"/>
                </a:cubicBezTo>
                <a:cubicBezTo>
                  <a:pt x="17" y="32"/>
                  <a:pt x="17" y="32"/>
                  <a:pt x="17" y="31"/>
                </a:cubicBezTo>
                <a:cubicBezTo>
                  <a:pt x="17" y="16"/>
                  <a:pt x="17" y="16"/>
                  <a:pt x="17" y="16"/>
                </a:cubicBezTo>
                <a:cubicBezTo>
                  <a:pt x="17" y="15"/>
                  <a:pt x="17" y="15"/>
                  <a:pt x="18" y="15"/>
                </a:cubicBezTo>
                <a:cubicBezTo>
                  <a:pt x="19" y="15"/>
                  <a:pt x="19" y="15"/>
                  <a:pt x="19" y="15"/>
                </a:cubicBezTo>
                <a:cubicBezTo>
                  <a:pt x="20" y="15"/>
                  <a:pt x="20" y="15"/>
                  <a:pt x="20" y="16"/>
                </a:cubicBezTo>
                <a:lnTo>
                  <a:pt x="20" y="31"/>
                </a:lnTo>
                <a:close/>
                <a:moveTo>
                  <a:pt x="27" y="31"/>
                </a:moveTo>
                <a:cubicBezTo>
                  <a:pt x="27" y="32"/>
                  <a:pt x="27" y="32"/>
                  <a:pt x="26" y="32"/>
                </a:cubicBezTo>
                <a:cubicBezTo>
                  <a:pt x="25" y="32"/>
                  <a:pt x="25" y="32"/>
                  <a:pt x="25" y="32"/>
                </a:cubicBezTo>
                <a:cubicBezTo>
                  <a:pt x="24" y="32"/>
                  <a:pt x="24" y="32"/>
                  <a:pt x="24" y="31"/>
                </a:cubicBezTo>
                <a:cubicBezTo>
                  <a:pt x="24" y="16"/>
                  <a:pt x="24" y="16"/>
                  <a:pt x="24" y="16"/>
                </a:cubicBezTo>
                <a:cubicBezTo>
                  <a:pt x="24" y="15"/>
                  <a:pt x="24" y="15"/>
                  <a:pt x="25" y="15"/>
                </a:cubicBezTo>
                <a:cubicBezTo>
                  <a:pt x="26" y="15"/>
                  <a:pt x="26" y="15"/>
                  <a:pt x="26" y="15"/>
                </a:cubicBezTo>
                <a:cubicBezTo>
                  <a:pt x="27" y="15"/>
                  <a:pt x="27" y="15"/>
                  <a:pt x="27" y="16"/>
                </a:cubicBezTo>
                <a:lnTo>
                  <a:pt x="27" y="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7" name="稻壳儿小白白(http://dwz.cn/Wu2UP)"/>
          <p:cNvSpPr>
            <a:spLocks/>
          </p:cNvSpPr>
          <p:nvPr/>
        </p:nvSpPr>
        <p:spPr bwMode="auto">
          <a:xfrm>
            <a:off x="10728325" y="3713163"/>
            <a:ext cx="260350" cy="323850"/>
          </a:xfrm>
          <a:custGeom>
            <a:avLst/>
            <a:gdLst>
              <a:gd name="T0" fmla="*/ 2147483647 w 39"/>
              <a:gd name="T1" fmla="*/ 2147483647 h 48"/>
              <a:gd name="T2" fmla="*/ 2147483647 w 39"/>
              <a:gd name="T3" fmla="*/ 2147483647 h 48"/>
              <a:gd name="T4" fmla="*/ 2147483647 w 39"/>
              <a:gd name="T5" fmla="*/ 2147483647 h 48"/>
              <a:gd name="T6" fmla="*/ 2147483647 w 39"/>
              <a:gd name="T7" fmla="*/ 2147483647 h 48"/>
              <a:gd name="T8" fmla="*/ 2147483647 w 39"/>
              <a:gd name="T9" fmla="*/ 2147483647 h 48"/>
              <a:gd name="T10" fmla="*/ 2147483647 w 39"/>
              <a:gd name="T11" fmla="*/ 2147483647 h 48"/>
              <a:gd name="T12" fmla="*/ 2147483647 w 39"/>
              <a:gd name="T13" fmla="*/ 2147483647 h 48"/>
              <a:gd name="T14" fmla="*/ 2147483647 w 39"/>
              <a:gd name="T15" fmla="*/ 2147483647 h 48"/>
              <a:gd name="T16" fmla="*/ 0 w 39"/>
              <a:gd name="T17" fmla="*/ 2147483647 h 48"/>
              <a:gd name="T18" fmla="*/ 0 w 39"/>
              <a:gd name="T19" fmla="*/ 2147483647 h 48"/>
              <a:gd name="T20" fmla="*/ 2147483647 w 39"/>
              <a:gd name="T21" fmla="*/ 2147483647 h 48"/>
              <a:gd name="T22" fmla="*/ 2147483647 w 39"/>
              <a:gd name="T23" fmla="*/ 2147483647 h 48"/>
              <a:gd name="T24" fmla="*/ 2147483647 w 39"/>
              <a:gd name="T25" fmla="*/ 2147483647 h 48"/>
              <a:gd name="T26" fmla="*/ 2147483647 w 39"/>
              <a:gd name="T27" fmla="*/ 2147483647 h 48"/>
              <a:gd name="T28" fmla="*/ 2147483647 w 39"/>
              <a:gd name="T29" fmla="*/ 2147483647 h 48"/>
              <a:gd name="T30" fmla="*/ 2147483647 w 39"/>
              <a:gd name="T31" fmla="*/ 2147483647 h 48"/>
              <a:gd name="T32" fmla="*/ 2147483647 w 39"/>
              <a:gd name="T33" fmla="*/ 2147483647 h 48"/>
              <a:gd name="T34" fmla="*/ 2147483647 w 39"/>
              <a:gd name="T35" fmla="*/ 2147483647 h 48"/>
              <a:gd name="T36" fmla="*/ 2147483647 w 39"/>
              <a:gd name="T37" fmla="*/ 0 h 48"/>
              <a:gd name="T38" fmla="*/ 2147483647 w 39"/>
              <a:gd name="T39" fmla="*/ 0 h 48"/>
              <a:gd name="T40" fmla="*/ 2147483647 w 39"/>
              <a:gd name="T41" fmla="*/ 0 h 48"/>
              <a:gd name="T42" fmla="*/ 2147483647 w 39"/>
              <a:gd name="T43" fmla="*/ 2147483647 h 48"/>
              <a:gd name="T44" fmla="*/ 2147483647 w 39"/>
              <a:gd name="T45" fmla="*/ 2147483647 h 48"/>
              <a:gd name="T46" fmla="*/ 2147483647 w 39"/>
              <a:gd name="T47" fmla="*/ 2147483647 h 48"/>
              <a:gd name="T48" fmla="*/ 2147483647 w 39"/>
              <a:gd name="T49" fmla="*/ 2147483647 h 48"/>
              <a:gd name="T50" fmla="*/ 2147483647 w 39"/>
              <a:gd name="T51" fmla="*/ 2147483647 h 48"/>
              <a:gd name="T52" fmla="*/ 2147483647 w 39"/>
              <a:gd name="T53" fmla="*/ 2147483647 h 48"/>
              <a:gd name="T54" fmla="*/ 2147483647 w 39"/>
              <a:gd name="T55" fmla="*/ 2147483647 h 48"/>
              <a:gd name="T56" fmla="*/ 2147483647 w 39"/>
              <a:gd name="T57" fmla="*/ 2147483647 h 48"/>
              <a:gd name="T58" fmla="*/ 2147483647 w 39"/>
              <a:gd name="T59" fmla="*/ 2147483647 h 48"/>
              <a:gd name="T60" fmla="*/ 2147483647 w 39"/>
              <a:gd name="T61" fmla="*/ 2147483647 h 48"/>
              <a:gd name="T62" fmla="*/ 2147483647 w 39"/>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
              <a:gd name="T97" fmla="*/ 0 h 48"/>
              <a:gd name="T98" fmla="*/ 39 w 39"/>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 h="48">
                <a:moveTo>
                  <a:pt x="38" y="41"/>
                </a:moveTo>
                <a:cubicBezTo>
                  <a:pt x="25" y="41"/>
                  <a:pt x="25" y="41"/>
                  <a:pt x="25" y="41"/>
                </a:cubicBezTo>
                <a:cubicBezTo>
                  <a:pt x="25" y="43"/>
                  <a:pt x="25" y="45"/>
                  <a:pt x="25" y="46"/>
                </a:cubicBezTo>
                <a:cubicBezTo>
                  <a:pt x="25" y="47"/>
                  <a:pt x="25" y="48"/>
                  <a:pt x="24" y="48"/>
                </a:cubicBezTo>
                <a:cubicBezTo>
                  <a:pt x="15" y="48"/>
                  <a:pt x="15" y="48"/>
                  <a:pt x="15" y="48"/>
                </a:cubicBezTo>
                <a:cubicBezTo>
                  <a:pt x="14" y="48"/>
                  <a:pt x="14" y="47"/>
                  <a:pt x="14" y="46"/>
                </a:cubicBezTo>
                <a:cubicBezTo>
                  <a:pt x="14" y="45"/>
                  <a:pt x="14" y="43"/>
                  <a:pt x="14" y="41"/>
                </a:cubicBezTo>
                <a:cubicBezTo>
                  <a:pt x="2" y="41"/>
                  <a:pt x="2" y="41"/>
                  <a:pt x="2" y="41"/>
                </a:cubicBezTo>
                <a:cubicBezTo>
                  <a:pt x="1" y="41"/>
                  <a:pt x="0" y="40"/>
                  <a:pt x="0" y="39"/>
                </a:cubicBezTo>
                <a:cubicBezTo>
                  <a:pt x="0" y="39"/>
                  <a:pt x="0" y="38"/>
                  <a:pt x="0" y="38"/>
                </a:cubicBezTo>
                <a:cubicBezTo>
                  <a:pt x="11" y="27"/>
                  <a:pt x="11" y="27"/>
                  <a:pt x="11" y="27"/>
                </a:cubicBezTo>
                <a:cubicBezTo>
                  <a:pt x="5" y="27"/>
                  <a:pt x="5" y="27"/>
                  <a:pt x="5" y="27"/>
                </a:cubicBezTo>
                <a:cubicBezTo>
                  <a:pt x="4" y="27"/>
                  <a:pt x="3" y="27"/>
                  <a:pt x="3" y="26"/>
                </a:cubicBezTo>
                <a:cubicBezTo>
                  <a:pt x="3" y="25"/>
                  <a:pt x="3" y="25"/>
                  <a:pt x="4" y="24"/>
                </a:cubicBezTo>
                <a:cubicBezTo>
                  <a:pt x="15" y="14"/>
                  <a:pt x="15" y="14"/>
                  <a:pt x="15" y="14"/>
                </a:cubicBezTo>
                <a:cubicBezTo>
                  <a:pt x="9" y="14"/>
                  <a:pt x="9" y="14"/>
                  <a:pt x="9" y="14"/>
                </a:cubicBezTo>
                <a:cubicBezTo>
                  <a:pt x="8" y="14"/>
                  <a:pt x="8" y="13"/>
                  <a:pt x="8" y="12"/>
                </a:cubicBezTo>
                <a:cubicBezTo>
                  <a:pt x="8" y="11"/>
                  <a:pt x="8" y="11"/>
                  <a:pt x="8" y="11"/>
                </a:cubicBezTo>
                <a:cubicBezTo>
                  <a:pt x="18" y="0"/>
                  <a:pt x="18" y="0"/>
                  <a:pt x="18" y="0"/>
                </a:cubicBezTo>
                <a:cubicBezTo>
                  <a:pt x="19" y="0"/>
                  <a:pt x="19" y="0"/>
                  <a:pt x="20" y="0"/>
                </a:cubicBezTo>
                <a:cubicBezTo>
                  <a:pt x="20" y="0"/>
                  <a:pt x="20" y="0"/>
                  <a:pt x="21" y="0"/>
                </a:cubicBezTo>
                <a:cubicBezTo>
                  <a:pt x="31" y="11"/>
                  <a:pt x="31" y="11"/>
                  <a:pt x="31" y="11"/>
                </a:cubicBezTo>
                <a:cubicBezTo>
                  <a:pt x="31" y="11"/>
                  <a:pt x="32" y="11"/>
                  <a:pt x="32" y="12"/>
                </a:cubicBezTo>
                <a:cubicBezTo>
                  <a:pt x="32" y="13"/>
                  <a:pt x="31" y="14"/>
                  <a:pt x="30" y="14"/>
                </a:cubicBezTo>
                <a:cubicBezTo>
                  <a:pt x="25" y="14"/>
                  <a:pt x="25" y="14"/>
                  <a:pt x="25" y="14"/>
                </a:cubicBezTo>
                <a:cubicBezTo>
                  <a:pt x="35" y="24"/>
                  <a:pt x="35" y="24"/>
                  <a:pt x="35" y="24"/>
                </a:cubicBezTo>
                <a:cubicBezTo>
                  <a:pt x="36" y="25"/>
                  <a:pt x="36" y="25"/>
                  <a:pt x="36" y="26"/>
                </a:cubicBezTo>
                <a:cubicBezTo>
                  <a:pt x="36" y="27"/>
                  <a:pt x="35" y="27"/>
                  <a:pt x="34" y="27"/>
                </a:cubicBezTo>
                <a:cubicBezTo>
                  <a:pt x="28" y="27"/>
                  <a:pt x="28" y="27"/>
                  <a:pt x="28" y="27"/>
                </a:cubicBezTo>
                <a:cubicBezTo>
                  <a:pt x="39" y="38"/>
                  <a:pt x="39" y="38"/>
                  <a:pt x="39" y="38"/>
                </a:cubicBezTo>
                <a:cubicBezTo>
                  <a:pt x="39" y="38"/>
                  <a:pt x="39" y="39"/>
                  <a:pt x="39" y="39"/>
                </a:cubicBezTo>
                <a:cubicBezTo>
                  <a:pt x="39" y="40"/>
                  <a:pt x="38" y="41"/>
                  <a:pt x="38"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8" name="稻壳儿小白白(http://dwz.cn/Wu2UP)"/>
          <p:cNvSpPr>
            <a:spLocks noEditPoints="1"/>
          </p:cNvSpPr>
          <p:nvPr/>
        </p:nvSpPr>
        <p:spPr bwMode="auto">
          <a:xfrm>
            <a:off x="10723563" y="4232275"/>
            <a:ext cx="274637" cy="274638"/>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1"/>
              <a:gd name="T82" fmla="*/ 0 h 41"/>
              <a:gd name="T83" fmla="*/ 41 w 4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1" h="41">
                <a:moveTo>
                  <a:pt x="41" y="39"/>
                </a:moveTo>
                <a:cubicBezTo>
                  <a:pt x="41" y="40"/>
                  <a:pt x="40" y="41"/>
                  <a:pt x="39" y="41"/>
                </a:cubicBezTo>
                <a:cubicBezTo>
                  <a:pt x="2" y="41"/>
                  <a:pt x="2" y="41"/>
                  <a:pt x="2" y="41"/>
                </a:cubicBezTo>
                <a:cubicBezTo>
                  <a:pt x="1" y="41"/>
                  <a:pt x="0" y="40"/>
                  <a:pt x="0" y="39"/>
                </a:cubicBezTo>
                <a:cubicBezTo>
                  <a:pt x="0" y="2"/>
                  <a:pt x="0" y="2"/>
                  <a:pt x="0" y="2"/>
                </a:cubicBezTo>
                <a:cubicBezTo>
                  <a:pt x="0" y="1"/>
                  <a:pt x="1" y="0"/>
                  <a:pt x="2" y="0"/>
                </a:cubicBezTo>
                <a:cubicBezTo>
                  <a:pt x="39" y="0"/>
                  <a:pt x="39" y="0"/>
                  <a:pt x="39" y="0"/>
                </a:cubicBezTo>
                <a:cubicBezTo>
                  <a:pt x="40" y="0"/>
                  <a:pt x="41" y="1"/>
                  <a:pt x="41" y="2"/>
                </a:cubicBezTo>
                <a:lnTo>
                  <a:pt x="41" y="39"/>
                </a:lnTo>
                <a:close/>
                <a:moveTo>
                  <a:pt x="19" y="5"/>
                </a:moveTo>
                <a:cubicBezTo>
                  <a:pt x="19" y="5"/>
                  <a:pt x="18" y="4"/>
                  <a:pt x="18" y="4"/>
                </a:cubicBezTo>
                <a:cubicBezTo>
                  <a:pt x="5" y="4"/>
                  <a:pt x="5" y="4"/>
                  <a:pt x="5" y="4"/>
                </a:cubicBezTo>
                <a:cubicBezTo>
                  <a:pt x="5" y="4"/>
                  <a:pt x="4" y="5"/>
                  <a:pt x="4" y="5"/>
                </a:cubicBezTo>
                <a:cubicBezTo>
                  <a:pt x="4" y="32"/>
                  <a:pt x="4" y="32"/>
                  <a:pt x="4" y="32"/>
                </a:cubicBezTo>
                <a:cubicBezTo>
                  <a:pt x="4" y="33"/>
                  <a:pt x="5" y="33"/>
                  <a:pt x="5" y="33"/>
                </a:cubicBezTo>
                <a:cubicBezTo>
                  <a:pt x="18" y="33"/>
                  <a:pt x="18" y="33"/>
                  <a:pt x="18" y="33"/>
                </a:cubicBezTo>
                <a:cubicBezTo>
                  <a:pt x="18" y="33"/>
                  <a:pt x="19" y="33"/>
                  <a:pt x="19" y="32"/>
                </a:cubicBezTo>
                <a:lnTo>
                  <a:pt x="19" y="5"/>
                </a:lnTo>
                <a:close/>
                <a:moveTo>
                  <a:pt x="37" y="5"/>
                </a:moveTo>
                <a:cubicBezTo>
                  <a:pt x="37" y="5"/>
                  <a:pt x="36" y="4"/>
                  <a:pt x="36" y="4"/>
                </a:cubicBezTo>
                <a:cubicBezTo>
                  <a:pt x="23" y="4"/>
                  <a:pt x="23" y="4"/>
                  <a:pt x="23" y="4"/>
                </a:cubicBezTo>
                <a:cubicBezTo>
                  <a:pt x="23" y="4"/>
                  <a:pt x="22" y="5"/>
                  <a:pt x="22" y="5"/>
                </a:cubicBezTo>
                <a:cubicBezTo>
                  <a:pt x="22" y="22"/>
                  <a:pt x="22" y="22"/>
                  <a:pt x="22" y="22"/>
                </a:cubicBezTo>
                <a:cubicBezTo>
                  <a:pt x="22" y="23"/>
                  <a:pt x="23" y="23"/>
                  <a:pt x="23" y="23"/>
                </a:cubicBezTo>
                <a:cubicBezTo>
                  <a:pt x="36" y="23"/>
                  <a:pt x="36" y="23"/>
                  <a:pt x="36" y="23"/>
                </a:cubicBezTo>
                <a:cubicBezTo>
                  <a:pt x="36" y="23"/>
                  <a:pt x="37" y="23"/>
                  <a:pt x="37" y="22"/>
                </a:cubicBezTo>
                <a:lnTo>
                  <a:pt x="3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39" name="稻壳儿小白白(http://dwz.cn/Wu2UP)"/>
          <p:cNvSpPr>
            <a:spLocks noEditPoints="1"/>
          </p:cNvSpPr>
          <p:nvPr/>
        </p:nvSpPr>
        <p:spPr bwMode="auto">
          <a:xfrm>
            <a:off x="10709275" y="4721225"/>
            <a:ext cx="303213" cy="280988"/>
          </a:xfrm>
          <a:custGeom>
            <a:avLst/>
            <a:gdLst>
              <a:gd name="T0" fmla="*/ 2147483647 w 45"/>
              <a:gd name="T1" fmla="*/ 2147483647 h 42"/>
              <a:gd name="T2" fmla="*/ 2147483647 w 45"/>
              <a:gd name="T3" fmla="*/ 2147483647 h 42"/>
              <a:gd name="T4" fmla="*/ 2147483647 w 45"/>
              <a:gd name="T5" fmla="*/ 2147483647 h 42"/>
              <a:gd name="T6" fmla="*/ 2147483647 w 45"/>
              <a:gd name="T7" fmla="*/ 2147483647 h 42"/>
              <a:gd name="T8" fmla="*/ 2147483647 w 45"/>
              <a:gd name="T9" fmla="*/ 2147483647 h 42"/>
              <a:gd name="T10" fmla="*/ 2147483647 w 45"/>
              <a:gd name="T11" fmla="*/ 2147483647 h 42"/>
              <a:gd name="T12" fmla="*/ 2147483647 w 45"/>
              <a:gd name="T13" fmla="*/ 2147483647 h 42"/>
              <a:gd name="T14" fmla="*/ 2147483647 w 45"/>
              <a:gd name="T15" fmla="*/ 2147483647 h 42"/>
              <a:gd name="T16" fmla="*/ 2147483647 w 45"/>
              <a:gd name="T17" fmla="*/ 2147483647 h 42"/>
              <a:gd name="T18" fmla="*/ 2147483647 w 45"/>
              <a:gd name="T19" fmla="*/ 2147483647 h 42"/>
              <a:gd name="T20" fmla="*/ 2147483647 w 45"/>
              <a:gd name="T21" fmla="*/ 2147483647 h 42"/>
              <a:gd name="T22" fmla="*/ 2147483647 w 45"/>
              <a:gd name="T23" fmla="*/ 2147483647 h 42"/>
              <a:gd name="T24" fmla="*/ 2147483647 w 45"/>
              <a:gd name="T25" fmla="*/ 2147483647 h 42"/>
              <a:gd name="T26" fmla="*/ 2147483647 w 45"/>
              <a:gd name="T27" fmla="*/ 2147483647 h 42"/>
              <a:gd name="T28" fmla="*/ 2147483647 w 45"/>
              <a:gd name="T29" fmla="*/ 2147483647 h 42"/>
              <a:gd name="T30" fmla="*/ 0 w 45"/>
              <a:gd name="T31" fmla="*/ 2147483647 h 42"/>
              <a:gd name="T32" fmla="*/ 0 w 45"/>
              <a:gd name="T33" fmla="*/ 2147483647 h 42"/>
              <a:gd name="T34" fmla="*/ 2147483647 w 45"/>
              <a:gd name="T35" fmla="*/ 2147483647 h 42"/>
              <a:gd name="T36" fmla="*/ 2147483647 w 45"/>
              <a:gd name="T37" fmla="*/ 2147483647 h 42"/>
              <a:gd name="T38" fmla="*/ 2147483647 w 45"/>
              <a:gd name="T39" fmla="*/ 2147483647 h 42"/>
              <a:gd name="T40" fmla="*/ 2147483647 w 45"/>
              <a:gd name="T41" fmla="*/ 0 h 42"/>
              <a:gd name="T42" fmla="*/ 2147483647 w 45"/>
              <a:gd name="T43" fmla="*/ 0 h 42"/>
              <a:gd name="T44" fmla="*/ 2147483647 w 45"/>
              <a:gd name="T45" fmla="*/ 2147483647 h 42"/>
              <a:gd name="T46" fmla="*/ 2147483647 w 45"/>
              <a:gd name="T47" fmla="*/ 2147483647 h 42"/>
              <a:gd name="T48" fmla="*/ 2147483647 w 45"/>
              <a:gd name="T49" fmla="*/ 2147483647 h 42"/>
              <a:gd name="T50" fmla="*/ 2147483647 w 45"/>
              <a:gd name="T51" fmla="*/ 2147483647 h 42"/>
              <a:gd name="T52" fmla="*/ 2147483647 w 45"/>
              <a:gd name="T53" fmla="*/ 2147483647 h 42"/>
              <a:gd name="T54" fmla="*/ 2147483647 w 45"/>
              <a:gd name="T55" fmla="*/ 2147483647 h 42"/>
              <a:gd name="T56" fmla="*/ 2147483647 w 45"/>
              <a:gd name="T57" fmla="*/ 2147483647 h 42"/>
              <a:gd name="T58" fmla="*/ 2147483647 w 45"/>
              <a:gd name="T59" fmla="*/ 2147483647 h 42"/>
              <a:gd name="T60" fmla="*/ 2147483647 w 45"/>
              <a:gd name="T61" fmla="*/ 2147483647 h 42"/>
              <a:gd name="T62" fmla="*/ 2147483647 w 45"/>
              <a:gd name="T63" fmla="*/ 2147483647 h 42"/>
              <a:gd name="T64" fmla="*/ 2147483647 w 45"/>
              <a:gd name="T65" fmla="*/ 2147483647 h 42"/>
              <a:gd name="T66" fmla="*/ 2147483647 w 45"/>
              <a:gd name="T67" fmla="*/ 2147483647 h 42"/>
              <a:gd name="T68" fmla="*/ 2147483647 w 45"/>
              <a:gd name="T69" fmla="*/ 2147483647 h 42"/>
              <a:gd name="T70" fmla="*/ 2147483647 w 45"/>
              <a:gd name="T71" fmla="*/ 2147483647 h 42"/>
              <a:gd name="T72" fmla="*/ 2147483647 w 45"/>
              <a:gd name="T73" fmla="*/ 2147483647 h 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
              <a:gd name="T112" fmla="*/ 0 h 42"/>
              <a:gd name="T113" fmla="*/ 45 w 45"/>
              <a:gd name="T114" fmla="*/ 42 h 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 h="42">
                <a:moveTo>
                  <a:pt x="45" y="13"/>
                </a:moveTo>
                <a:cubicBezTo>
                  <a:pt x="45" y="18"/>
                  <a:pt x="39" y="24"/>
                  <a:pt x="30" y="24"/>
                </a:cubicBezTo>
                <a:cubicBezTo>
                  <a:pt x="29" y="26"/>
                  <a:pt x="28" y="27"/>
                  <a:pt x="28" y="27"/>
                </a:cubicBezTo>
                <a:cubicBezTo>
                  <a:pt x="26" y="28"/>
                  <a:pt x="26" y="30"/>
                  <a:pt x="26" y="31"/>
                </a:cubicBezTo>
                <a:cubicBezTo>
                  <a:pt x="26" y="33"/>
                  <a:pt x="27" y="35"/>
                  <a:pt x="29" y="35"/>
                </a:cubicBezTo>
                <a:cubicBezTo>
                  <a:pt x="32" y="35"/>
                  <a:pt x="35" y="36"/>
                  <a:pt x="35" y="39"/>
                </a:cubicBezTo>
                <a:cubicBezTo>
                  <a:pt x="35" y="41"/>
                  <a:pt x="35" y="41"/>
                  <a:pt x="35" y="41"/>
                </a:cubicBezTo>
                <a:cubicBezTo>
                  <a:pt x="35" y="41"/>
                  <a:pt x="34" y="42"/>
                  <a:pt x="34" y="42"/>
                </a:cubicBezTo>
                <a:cubicBezTo>
                  <a:pt x="11" y="42"/>
                  <a:pt x="11" y="42"/>
                  <a:pt x="11" y="42"/>
                </a:cubicBezTo>
                <a:cubicBezTo>
                  <a:pt x="11" y="42"/>
                  <a:pt x="11" y="41"/>
                  <a:pt x="11" y="41"/>
                </a:cubicBezTo>
                <a:cubicBezTo>
                  <a:pt x="11" y="39"/>
                  <a:pt x="11" y="39"/>
                  <a:pt x="11" y="39"/>
                </a:cubicBezTo>
                <a:cubicBezTo>
                  <a:pt x="11" y="36"/>
                  <a:pt x="13" y="35"/>
                  <a:pt x="16" y="35"/>
                </a:cubicBezTo>
                <a:cubicBezTo>
                  <a:pt x="18" y="35"/>
                  <a:pt x="19" y="33"/>
                  <a:pt x="19" y="31"/>
                </a:cubicBezTo>
                <a:cubicBezTo>
                  <a:pt x="19" y="30"/>
                  <a:pt x="19" y="28"/>
                  <a:pt x="17" y="27"/>
                </a:cubicBezTo>
                <a:cubicBezTo>
                  <a:pt x="17" y="27"/>
                  <a:pt x="16" y="26"/>
                  <a:pt x="15" y="24"/>
                </a:cubicBezTo>
                <a:cubicBezTo>
                  <a:pt x="6" y="24"/>
                  <a:pt x="0" y="18"/>
                  <a:pt x="0" y="13"/>
                </a:cubicBezTo>
                <a:cubicBezTo>
                  <a:pt x="0" y="10"/>
                  <a:pt x="0" y="10"/>
                  <a:pt x="0" y="10"/>
                </a:cubicBezTo>
                <a:cubicBezTo>
                  <a:pt x="0" y="8"/>
                  <a:pt x="1" y="7"/>
                  <a:pt x="3" y="7"/>
                </a:cubicBezTo>
                <a:cubicBezTo>
                  <a:pt x="11" y="7"/>
                  <a:pt x="11" y="7"/>
                  <a:pt x="11" y="7"/>
                </a:cubicBezTo>
                <a:cubicBezTo>
                  <a:pt x="11" y="5"/>
                  <a:pt x="11" y="5"/>
                  <a:pt x="11" y="5"/>
                </a:cubicBezTo>
                <a:cubicBezTo>
                  <a:pt x="11" y="2"/>
                  <a:pt x="12" y="0"/>
                  <a:pt x="15" y="0"/>
                </a:cubicBezTo>
                <a:cubicBezTo>
                  <a:pt x="30" y="0"/>
                  <a:pt x="30" y="0"/>
                  <a:pt x="30" y="0"/>
                </a:cubicBezTo>
                <a:cubicBezTo>
                  <a:pt x="33" y="0"/>
                  <a:pt x="35" y="2"/>
                  <a:pt x="35" y="5"/>
                </a:cubicBezTo>
                <a:cubicBezTo>
                  <a:pt x="35" y="7"/>
                  <a:pt x="35" y="7"/>
                  <a:pt x="35" y="7"/>
                </a:cubicBezTo>
                <a:cubicBezTo>
                  <a:pt x="42" y="7"/>
                  <a:pt x="42" y="7"/>
                  <a:pt x="42" y="7"/>
                </a:cubicBezTo>
                <a:cubicBezTo>
                  <a:pt x="44" y="7"/>
                  <a:pt x="45" y="8"/>
                  <a:pt x="45" y="10"/>
                </a:cubicBezTo>
                <a:lnTo>
                  <a:pt x="45" y="13"/>
                </a:lnTo>
                <a:close/>
                <a:moveTo>
                  <a:pt x="11" y="11"/>
                </a:moveTo>
                <a:cubicBezTo>
                  <a:pt x="4" y="11"/>
                  <a:pt x="4" y="11"/>
                  <a:pt x="4" y="11"/>
                </a:cubicBezTo>
                <a:cubicBezTo>
                  <a:pt x="4" y="13"/>
                  <a:pt x="4" y="13"/>
                  <a:pt x="4" y="13"/>
                </a:cubicBezTo>
                <a:cubicBezTo>
                  <a:pt x="4" y="16"/>
                  <a:pt x="7" y="20"/>
                  <a:pt x="13" y="21"/>
                </a:cubicBezTo>
                <a:cubicBezTo>
                  <a:pt x="11" y="18"/>
                  <a:pt x="11" y="15"/>
                  <a:pt x="11" y="11"/>
                </a:cubicBezTo>
                <a:close/>
                <a:moveTo>
                  <a:pt x="41" y="11"/>
                </a:moveTo>
                <a:cubicBezTo>
                  <a:pt x="35" y="11"/>
                  <a:pt x="35" y="11"/>
                  <a:pt x="35" y="11"/>
                </a:cubicBezTo>
                <a:cubicBezTo>
                  <a:pt x="35" y="15"/>
                  <a:pt x="34" y="18"/>
                  <a:pt x="33" y="21"/>
                </a:cubicBezTo>
                <a:cubicBezTo>
                  <a:pt x="38" y="20"/>
                  <a:pt x="41" y="16"/>
                  <a:pt x="41" y="13"/>
                </a:cubicBezTo>
                <a:lnTo>
                  <a:pt x="4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0" name="稻壳儿小白白(http://dwz.cn/Wu2UP)"/>
          <p:cNvSpPr>
            <a:spLocks noEditPoints="1"/>
          </p:cNvSpPr>
          <p:nvPr/>
        </p:nvSpPr>
        <p:spPr bwMode="auto">
          <a:xfrm>
            <a:off x="10709275" y="5243513"/>
            <a:ext cx="314325" cy="249237"/>
          </a:xfrm>
          <a:custGeom>
            <a:avLst/>
            <a:gdLst>
              <a:gd name="T0" fmla="*/ 2147483647 w 47"/>
              <a:gd name="T1" fmla="*/ 2147483647 h 37"/>
              <a:gd name="T2" fmla="*/ 2147483647 w 47"/>
              <a:gd name="T3" fmla="*/ 2147483647 h 37"/>
              <a:gd name="T4" fmla="*/ 2147483647 w 47"/>
              <a:gd name="T5" fmla="*/ 2147483647 h 37"/>
              <a:gd name="T6" fmla="*/ 2147483647 w 47"/>
              <a:gd name="T7" fmla="*/ 2147483647 h 37"/>
              <a:gd name="T8" fmla="*/ 2147483647 w 47"/>
              <a:gd name="T9" fmla="*/ 2147483647 h 37"/>
              <a:gd name="T10" fmla="*/ 2147483647 w 47"/>
              <a:gd name="T11" fmla="*/ 2147483647 h 37"/>
              <a:gd name="T12" fmla="*/ 2147483647 w 47"/>
              <a:gd name="T13" fmla="*/ 2147483647 h 37"/>
              <a:gd name="T14" fmla="*/ 2147483647 w 47"/>
              <a:gd name="T15" fmla="*/ 2147483647 h 37"/>
              <a:gd name="T16" fmla="*/ 0 w 47"/>
              <a:gd name="T17" fmla="*/ 2147483647 h 37"/>
              <a:gd name="T18" fmla="*/ 2147483647 w 47"/>
              <a:gd name="T19" fmla="*/ 2147483647 h 37"/>
              <a:gd name="T20" fmla="*/ 2147483647 w 47"/>
              <a:gd name="T21" fmla="*/ 2147483647 h 37"/>
              <a:gd name="T22" fmla="*/ 2147483647 w 47"/>
              <a:gd name="T23" fmla="*/ 2147483647 h 37"/>
              <a:gd name="T24" fmla="*/ 2147483647 w 47"/>
              <a:gd name="T25" fmla="*/ 2147483647 h 37"/>
              <a:gd name="T26" fmla="*/ 2147483647 w 47"/>
              <a:gd name="T27" fmla="*/ 2147483647 h 37"/>
              <a:gd name="T28" fmla="*/ 2147483647 w 47"/>
              <a:gd name="T29" fmla="*/ 2147483647 h 37"/>
              <a:gd name="T30" fmla="*/ 2147483647 w 47"/>
              <a:gd name="T31" fmla="*/ 2147483647 h 37"/>
              <a:gd name="T32" fmla="*/ 2147483647 w 47"/>
              <a:gd name="T33" fmla="*/ 0 h 37"/>
              <a:gd name="T34" fmla="*/ 2147483647 w 47"/>
              <a:gd name="T35" fmla="*/ 0 h 37"/>
              <a:gd name="T36" fmla="*/ 2147483647 w 47"/>
              <a:gd name="T37" fmla="*/ 2147483647 h 37"/>
              <a:gd name="T38" fmla="*/ 2147483647 w 47"/>
              <a:gd name="T39" fmla="*/ 2147483647 h 37"/>
              <a:gd name="T40" fmla="*/ 2147483647 w 47"/>
              <a:gd name="T41" fmla="*/ 2147483647 h 37"/>
              <a:gd name="T42" fmla="*/ 2147483647 w 47"/>
              <a:gd name="T43" fmla="*/ 2147483647 h 37"/>
              <a:gd name="T44" fmla="*/ 2147483647 w 47"/>
              <a:gd name="T45" fmla="*/ 2147483647 h 37"/>
              <a:gd name="T46" fmla="*/ 2147483647 w 47"/>
              <a:gd name="T47" fmla="*/ 2147483647 h 37"/>
              <a:gd name="T48" fmla="*/ 2147483647 w 47"/>
              <a:gd name="T49" fmla="*/ 2147483647 h 37"/>
              <a:gd name="T50" fmla="*/ 2147483647 w 47"/>
              <a:gd name="T51" fmla="*/ 2147483647 h 37"/>
              <a:gd name="T52" fmla="*/ 2147483647 w 47"/>
              <a:gd name="T53" fmla="*/ 2147483647 h 37"/>
              <a:gd name="T54" fmla="*/ 2147483647 w 47"/>
              <a:gd name="T55" fmla="*/ 2147483647 h 37"/>
              <a:gd name="T56" fmla="*/ 2147483647 w 47"/>
              <a:gd name="T57" fmla="*/ 2147483647 h 37"/>
              <a:gd name="T58" fmla="*/ 2147483647 w 47"/>
              <a:gd name="T59" fmla="*/ 2147483647 h 37"/>
              <a:gd name="T60" fmla="*/ 2147483647 w 47"/>
              <a:gd name="T61" fmla="*/ 2147483647 h 37"/>
              <a:gd name="T62" fmla="*/ 2147483647 w 47"/>
              <a:gd name="T63" fmla="*/ 2147483647 h 37"/>
              <a:gd name="T64" fmla="*/ 2147483647 w 47"/>
              <a:gd name="T65" fmla="*/ 2147483647 h 37"/>
              <a:gd name="T66" fmla="*/ 2147483647 w 47"/>
              <a:gd name="T67" fmla="*/ 2147483647 h 37"/>
              <a:gd name="T68" fmla="*/ 2147483647 w 47"/>
              <a:gd name="T69" fmla="*/ 2147483647 h 37"/>
              <a:gd name="T70" fmla="*/ 2147483647 w 47"/>
              <a:gd name="T71" fmla="*/ 2147483647 h 37"/>
              <a:gd name="T72" fmla="*/ 2147483647 w 47"/>
              <a:gd name="T73" fmla="*/ 2147483647 h 37"/>
              <a:gd name="T74" fmla="*/ 2147483647 w 47"/>
              <a:gd name="T75" fmla="*/ 2147483647 h 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37"/>
              <a:gd name="T116" fmla="*/ 47 w 47"/>
              <a:gd name="T117" fmla="*/ 37 h 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37">
                <a:moveTo>
                  <a:pt x="47" y="29"/>
                </a:moveTo>
                <a:cubicBezTo>
                  <a:pt x="47" y="31"/>
                  <a:pt x="44" y="30"/>
                  <a:pt x="43" y="30"/>
                </a:cubicBezTo>
                <a:cubicBezTo>
                  <a:pt x="43" y="34"/>
                  <a:pt x="40" y="37"/>
                  <a:pt x="36" y="37"/>
                </a:cubicBezTo>
                <a:cubicBezTo>
                  <a:pt x="32" y="37"/>
                  <a:pt x="29" y="34"/>
                  <a:pt x="29" y="30"/>
                </a:cubicBezTo>
                <a:cubicBezTo>
                  <a:pt x="19" y="30"/>
                  <a:pt x="19" y="30"/>
                  <a:pt x="19" y="30"/>
                </a:cubicBezTo>
                <a:cubicBezTo>
                  <a:pt x="19" y="34"/>
                  <a:pt x="16" y="37"/>
                  <a:pt x="12" y="37"/>
                </a:cubicBezTo>
                <a:cubicBezTo>
                  <a:pt x="8" y="37"/>
                  <a:pt x="5" y="34"/>
                  <a:pt x="5" y="30"/>
                </a:cubicBezTo>
                <a:cubicBezTo>
                  <a:pt x="4" y="30"/>
                  <a:pt x="4" y="30"/>
                  <a:pt x="4" y="30"/>
                </a:cubicBezTo>
                <a:cubicBezTo>
                  <a:pt x="2" y="30"/>
                  <a:pt x="0" y="31"/>
                  <a:pt x="0" y="29"/>
                </a:cubicBezTo>
                <a:cubicBezTo>
                  <a:pt x="0" y="28"/>
                  <a:pt x="1" y="27"/>
                  <a:pt x="2" y="27"/>
                </a:cubicBezTo>
                <a:cubicBezTo>
                  <a:pt x="2" y="18"/>
                  <a:pt x="2" y="18"/>
                  <a:pt x="2" y="18"/>
                </a:cubicBezTo>
                <a:cubicBezTo>
                  <a:pt x="2" y="16"/>
                  <a:pt x="2" y="14"/>
                  <a:pt x="3" y="13"/>
                </a:cubicBezTo>
                <a:cubicBezTo>
                  <a:pt x="8" y="8"/>
                  <a:pt x="8" y="8"/>
                  <a:pt x="8" y="8"/>
                </a:cubicBezTo>
                <a:cubicBezTo>
                  <a:pt x="9" y="7"/>
                  <a:pt x="10" y="6"/>
                  <a:pt x="11" y="6"/>
                </a:cubicBezTo>
                <a:cubicBezTo>
                  <a:pt x="16" y="6"/>
                  <a:pt x="16" y="6"/>
                  <a:pt x="16" y="6"/>
                </a:cubicBezTo>
                <a:cubicBezTo>
                  <a:pt x="16" y="1"/>
                  <a:pt x="16" y="1"/>
                  <a:pt x="16" y="1"/>
                </a:cubicBezTo>
                <a:cubicBezTo>
                  <a:pt x="16" y="0"/>
                  <a:pt x="16" y="0"/>
                  <a:pt x="17" y="0"/>
                </a:cubicBezTo>
                <a:cubicBezTo>
                  <a:pt x="45" y="0"/>
                  <a:pt x="45" y="0"/>
                  <a:pt x="45" y="0"/>
                </a:cubicBezTo>
                <a:cubicBezTo>
                  <a:pt x="46" y="0"/>
                  <a:pt x="47" y="0"/>
                  <a:pt x="47" y="1"/>
                </a:cubicBezTo>
                <a:lnTo>
                  <a:pt x="47" y="29"/>
                </a:lnTo>
                <a:close/>
                <a:moveTo>
                  <a:pt x="16" y="17"/>
                </a:moveTo>
                <a:cubicBezTo>
                  <a:pt x="16" y="10"/>
                  <a:pt x="16" y="10"/>
                  <a:pt x="16" y="10"/>
                </a:cubicBezTo>
                <a:cubicBezTo>
                  <a:pt x="11" y="10"/>
                  <a:pt x="11" y="10"/>
                  <a:pt x="11" y="10"/>
                </a:cubicBezTo>
                <a:cubicBezTo>
                  <a:pt x="11" y="10"/>
                  <a:pt x="11" y="10"/>
                  <a:pt x="11" y="10"/>
                </a:cubicBezTo>
                <a:cubicBezTo>
                  <a:pt x="6" y="15"/>
                  <a:pt x="6" y="15"/>
                  <a:pt x="6" y="15"/>
                </a:cubicBezTo>
                <a:cubicBezTo>
                  <a:pt x="6" y="15"/>
                  <a:pt x="5" y="16"/>
                  <a:pt x="5" y="16"/>
                </a:cubicBezTo>
                <a:cubicBezTo>
                  <a:pt x="5" y="17"/>
                  <a:pt x="5" y="17"/>
                  <a:pt x="5" y="17"/>
                </a:cubicBezTo>
                <a:lnTo>
                  <a:pt x="16" y="17"/>
                </a:lnTo>
                <a:close/>
                <a:moveTo>
                  <a:pt x="12" y="27"/>
                </a:moveTo>
                <a:cubicBezTo>
                  <a:pt x="10" y="27"/>
                  <a:pt x="9" y="28"/>
                  <a:pt x="9" y="30"/>
                </a:cubicBezTo>
                <a:cubicBezTo>
                  <a:pt x="9" y="32"/>
                  <a:pt x="10" y="34"/>
                  <a:pt x="12" y="34"/>
                </a:cubicBezTo>
                <a:cubicBezTo>
                  <a:pt x="14" y="34"/>
                  <a:pt x="16" y="32"/>
                  <a:pt x="16" y="30"/>
                </a:cubicBezTo>
                <a:cubicBezTo>
                  <a:pt x="16" y="28"/>
                  <a:pt x="14" y="27"/>
                  <a:pt x="12" y="27"/>
                </a:cubicBezTo>
                <a:close/>
                <a:moveTo>
                  <a:pt x="36" y="27"/>
                </a:moveTo>
                <a:cubicBezTo>
                  <a:pt x="34" y="27"/>
                  <a:pt x="33" y="28"/>
                  <a:pt x="33" y="30"/>
                </a:cubicBezTo>
                <a:cubicBezTo>
                  <a:pt x="33" y="32"/>
                  <a:pt x="34" y="34"/>
                  <a:pt x="36" y="34"/>
                </a:cubicBezTo>
                <a:cubicBezTo>
                  <a:pt x="38" y="34"/>
                  <a:pt x="40" y="32"/>
                  <a:pt x="40" y="30"/>
                </a:cubicBezTo>
                <a:cubicBezTo>
                  <a:pt x="40" y="28"/>
                  <a:pt x="38" y="27"/>
                  <a:pt x="3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1" name="稻壳儿小白白(http://dwz.cn/Wu2UP)"/>
          <p:cNvSpPr>
            <a:spLocks noEditPoints="1"/>
          </p:cNvSpPr>
          <p:nvPr/>
        </p:nvSpPr>
        <p:spPr bwMode="auto">
          <a:xfrm>
            <a:off x="11549063" y="1265238"/>
            <a:ext cx="293687" cy="295275"/>
          </a:xfrm>
          <a:custGeom>
            <a:avLst/>
            <a:gdLst>
              <a:gd name="T0" fmla="*/ 2147483647 w 44"/>
              <a:gd name="T1" fmla="*/ 2147483647 h 44"/>
              <a:gd name="T2" fmla="*/ 2147483647 w 44"/>
              <a:gd name="T3" fmla="*/ 2147483647 h 44"/>
              <a:gd name="T4" fmla="*/ 2147483647 w 44"/>
              <a:gd name="T5" fmla="*/ 2147483647 h 44"/>
              <a:gd name="T6" fmla="*/ 2147483647 w 44"/>
              <a:gd name="T7" fmla="*/ 2147483647 h 44"/>
              <a:gd name="T8" fmla="*/ 0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2147483647 h 44"/>
              <a:gd name="T20" fmla="*/ 2147483647 w 44"/>
              <a:gd name="T21" fmla="*/ 2147483647 h 44"/>
              <a:gd name="T22" fmla="*/ 2147483647 w 44"/>
              <a:gd name="T23" fmla="*/ 2147483647 h 44"/>
              <a:gd name="T24" fmla="*/ 2147483647 w 44"/>
              <a:gd name="T25" fmla="*/ 2147483647 h 44"/>
              <a:gd name="T26" fmla="*/ 2147483647 w 44"/>
              <a:gd name="T27" fmla="*/ 2147483647 h 44"/>
              <a:gd name="T28" fmla="*/ 2147483647 w 44"/>
              <a:gd name="T29" fmla="*/ 2147483647 h 44"/>
              <a:gd name="T30" fmla="*/ 2147483647 w 44"/>
              <a:gd name="T31" fmla="*/ 2147483647 h 44"/>
              <a:gd name="T32" fmla="*/ 2147483647 w 44"/>
              <a:gd name="T33" fmla="*/ 2147483647 h 44"/>
              <a:gd name="T34" fmla="*/ 2147483647 w 44"/>
              <a:gd name="T35" fmla="*/ 0 h 44"/>
              <a:gd name="T36" fmla="*/ 2147483647 w 44"/>
              <a:gd name="T37" fmla="*/ 2147483647 h 44"/>
              <a:gd name="T38" fmla="*/ 2147483647 w 44"/>
              <a:gd name="T39" fmla="*/ 2147483647 h 44"/>
              <a:gd name="T40" fmla="*/ 2147483647 w 44"/>
              <a:gd name="T41" fmla="*/ 2147483647 h 44"/>
              <a:gd name="T42" fmla="*/ 2147483647 w 44"/>
              <a:gd name="T43" fmla="*/ 2147483647 h 44"/>
              <a:gd name="T44" fmla="*/ 2147483647 w 44"/>
              <a:gd name="T45" fmla="*/ 2147483647 h 44"/>
              <a:gd name="T46" fmla="*/ 2147483647 w 44"/>
              <a:gd name="T47" fmla="*/ 2147483647 h 44"/>
              <a:gd name="T48" fmla="*/ 2147483647 w 44"/>
              <a:gd name="T49" fmla="*/ 2147483647 h 44"/>
              <a:gd name="T50" fmla="*/ 2147483647 w 44"/>
              <a:gd name="T51" fmla="*/ 2147483647 h 44"/>
              <a:gd name="T52" fmla="*/ 2147483647 w 44"/>
              <a:gd name="T53" fmla="*/ 2147483647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
              <a:gd name="T82" fmla="*/ 0 h 44"/>
              <a:gd name="T83" fmla="*/ 44 w 44"/>
              <a:gd name="T84" fmla="*/ 44 h 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2" name="稻壳儿小白白(http://dwz.cn/Wu2UP)"/>
          <p:cNvSpPr>
            <a:spLocks noEditPoints="1"/>
          </p:cNvSpPr>
          <p:nvPr/>
        </p:nvSpPr>
        <p:spPr bwMode="auto">
          <a:xfrm>
            <a:off x="11568113" y="1739900"/>
            <a:ext cx="255587" cy="298450"/>
          </a:xfrm>
          <a:custGeom>
            <a:avLst/>
            <a:gdLst>
              <a:gd name="T0" fmla="*/ 2147483647 w 38"/>
              <a:gd name="T1" fmla="*/ 2147483647 h 44"/>
              <a:gd name="T2" fmla="*/ 2147483647 w 38"/>
              <a:gd name="T3" fmla="*/ 2147483647 h 44"/>
              <a:gd name="T4" fmla="*/ 2147483647 w 38"/>
              <a:gd name="T5" fmla="*/ 2147483647 h 44"/>
              <a:gd name="T6" fmla="*/ 0 w 38"/>
              <a:gd name="T7" fmla="*/ 2147483647 h 44"/>
              <a:gd name="T8" fmla="*/ 0 w 38"/>
              <a:gd name="T9" fmla="*/ 2147483647 h 44"/>
              <a:gd name="T10" fmla="*/ 2147483647 w 38"/>
              <a:gd name="T11" fmla="*/ 2147483647 h 44"/>
              <a:gd name="T12" fmla="*/ 2147483647 w 38"/>
              <a:gd name="T13" fmla="*/ 2147483647 h 44"/>
              <a:gd name="T14" fmla="*/ 2147483647 w 38"/>
              <a:gd name="T15" fmla="*/ 2147483647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2147483647 w 38"/>
              <a:gd name="T35" fmla="*/ 2147483647 h 44"/>
              <a:gd name="T36" fmla="*/ 2147483647 w 38"/>
              <a:gd name="T37" fmla="*/ 2147483647 h 44"/>
              <a:gd name="T38" fmla="*/ 2147483647 w 38"/>
              <a:gd name="T39" fmla="*/ 2147483647 h 44"/>
              <a:gd name="T40" fmla="*/ 2147483647 w 38"/>
              <a:gd name="T41" fmla="*/ 2147483647 h 44"/>
              <a:gd name="T42" fmla="*/ 2147483647 w 38"/>
              <a:gd name="T43" fmla="*/ 2147483647 h 44"/>
              <a:gd name="T44" fmla="*/ 2147483647 w 38"/>
              <a:gd name="T45" fmla="*/ 2147483647 h 44"/>
              <a:gd name="T46" fmla="*/ 2147483647 w 38"/>
              <a:gd name="T47" fmla="*/ 2147483647 h 44"/>
              <a:gd name="T48" fmla="*/ 2147483647 w 38"/>
              <a:gd name="T49" fmla="*/ 0 h 44"/>
              <a:gd name="T50" fmla="*/ 2147483647 w 38"/>
              <a:gd name="T51" fmla="*/ 0 h 44"/>
              <a:gd name="T52" fmla="*/ 2147483647 w 38"/>
              <a:gd name="T53" fmla="*/ 0 h 44"/>
              <a:gd name="T54" fmla="*/ 2147483647 w 38"/>
              <a:gd name="T55" fmla="*/ 2147483647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8"/>
              <a:gd name="T85" fmla="*/ 0 h 44"/>
              <a:gd name="T86" fmla="*/ 38 w 38"/>
              <a:gd name="T87" fmla="*/ 44 h 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8" h="44">
                <a:moveTo>
                  <a:pt x="9" y="30"/>
                </a:moveTo>
                <a:cubicBezTo>
                  <a:pt x="9" y="30"/>
                  <a:pt x="9" y="31"/>
                  <a:pt x="8" y="31"/>
                </a:cubicBezTo>
                <a:cubicBezTo>
                  <a:pt x="1" y="31"/>
                  <a:pt x="1" y="31"/>
                  <a:pt x="1" y="31"/>
                </a:cubicBezTo>
                <a:cubicBezTo>
                  <a:pt x="1" y="31"/>
                  <a:pt x="1" y="31"/>
                  <a:pt x="0" y="30"/>
                </a:cubicBezTo>
                <a:cubicBezTo>
                  <a:pt x="0" y="30"/>
                  <a:pt x="0" y="30"/>
                  <a:pt x="0" y="29"/>
                </a:cubicBezTo>
                <a:cubicBezTo>
                  <a:pt x="7" y="17"/>
                  <a:pt x="7" y="17"/>
                  <a:pt x="7" y="17"/>
                </a:cubicBezTo>
                <a:cubicBezTo>
                  <a:pt x="7" y="17"/>
                  <a:pt x="7" y="17"/>
                  <a:pt x="7" y="17"/>
                </a:cubicBezTo>
                <a:cubicBezTo>
                  <a:pt x="3" y="10"/>
                  <a:pt x="3" y="10"/>
                  <a:pt x="3" y="10"/>
                </a:cubicBezTo>
                <a:cubicBezTo>
                  <a:pt x="3" y="9"/>
                  <a:pt x="3" y="9"/>
                  <a:pt x="3" y="9"/>
                </a:cubicBezTo>
                <a:cubicBezTo>
                  <a:pt x="3" y="9"/>
                  <a:pt x="3" y="8"/>
                  <a:pt x="4" y="8"/>
                </a:cubicBezTo>
                <a:cubicBezTo>
                  <a:pt x="10" y="8"/>
                  <a:pt x="10" y="8"/>
                  <a:pt x="10" y="8"/>
                </a:cubicBezTo>
                <a:cubicBezTo>
                  <a:pt x="11" y="8"/>
                  <a:pt x="12" y="9"/>
                  <a:pt x="12" y="10"/>
                </a:cubicBezTo>
                <a:cubicBezTo>
                  <a:pt x="16" y="17"/>
                  <a:pt x="16" y="17"/>
                  <a:pt x="16" y="17"/>
                </a:cubicBezTo>
                <a:cubicBezTo>
                  <a:pt x="16" y="17"/>
                  <a:pt x="16" y="18"/>
                  <a:pt x="9" y="30"/>
                </a:cubicBezTo>
                <a:close/>
                <a:moveTo>
                  <a:pt x="38" y="1"/>
                </a:moveTo>
                <a:cubicBezTo>
                  <a:pt x="24" y="26"/>
                  <a:pt x="24" y="26"/>
                  <a:pt x="24" y="26"/>
                </a:cubicBezTo>
                <a:cubicBezTo>
                  <a:pt x="24" y="26"/>
                  <a:pt x="24" y="26"/>
                  <a:pt x="24" y="26"/>
                </a:cubicBezTo>
                <a:cubicBezTo>
                  <a:pt x="33" y="43"/>
                  <a:pt x="33" y="43"/>
                  <a:pt x="33" y="43"/>
                </a:cubicBezTo>
                <a:cubicBezTo>
                  <a:pt x="33" y="43"/>
                  <a:pt x="33" y="43"/>
                  <a:pt x="33" y="44"/>
                </a:cubicBezTo>
                <a:cubicBezTo>
                  <a:pt x="33" y="44"/>
                  <a:pt x="32" y="44"/>
                  <a:pt x="32" y="44"/>
                </a:cubicBezTo>
                <a:cubicBezTo>
                  <a:pt x="25" y="44"/>
                  <a:pt x="25" y="44"/>
                  <a:pt x="25" y="44"/>
                </a:cubicBezTo>
                <a:cubicBezTo>
                  <a:pt x="24" y="44"/>
                  <a:pt x="24" y="43"/>
                  <a:pt x="24" y="43"/>
                </a:cubicBezTo>
                <a:cubicBezTo>
                  <a:pt x="15" y="26"/>
                  <a:pt x="15" y="26"/>
                  <a:pt x="15" y="26"/>
                </a:cubicBezTo>
                <a:cubicBezTo>
                  <a:pt x="15" y="26"/>
                  <a:pt x="15" y="25"/>
                  <a:pt x="29" y="1"/>
                </a:cubicBezTo>
                <a:cubicBezTo>
                  <a:pt x="29" y="0"/>
                  <a:pt x="30" y="0"/>
                  <a:pt x="31" y="0"/>
                </a:cubicBezTo>
                <a:cubicBezTo>
                  <a:pt x="37" y="0"/>
                  <a:pt x="37" y="0"/>
                  <a:pt x="37" y="0"/>
                </a:cubicBezTo>
                <a:cubicBezTo>
                  <a:pt x="37" y="0"/>
                  <a:pt x="38" y="0"/>
                  <a:pt x="38" y="0"/>
                </a:cubicBezTo>
                <a:cubicBezTo>
                  <a:pt x="38" y="0"/>
                  <a:pt x="38" y="1"/>
                  <a:pt x="38"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3" name="稻壳儿小白白(http://dwz.cn/Wu2UP)"/>
          <p:cNvSpPr>
            <a:spLocks/>
          </p:cNvSpPr>
          <p:nvPr/>
        </p:nvSpPr>
        <p:spPr bwMode="auto">
          <a:xfrm>
            <a:off x="11574463" y="2230438"/>
            <a:ext cx="241300" cy="303212"/>
          </a:xfrm>
          <a:custGeom>
            <a:avLst/>
            <a:gdLst>
              <a:gd name="T0" fmla="*/ 2147483647 w 36"/>
              <a:gd name="T1" fmla="*/ 2147483647 h 45"/>
              <a:gd name="T2" fmla="*/ 2147483647 w 36"/>
              <a:gd name="T3" fmla="*/ 2147483647 h 45"/>
              <a:gd name="T4" fmla="*/ 2147483647 w 36"/>
              <a:gd name="T5" fmla="*/ 2147483647 h 45"/>
              <a:gd name="T6" fmla="*/ 2147483647 w 36"/>
              <a:gd name="T7" fmla="*/ 2147483647 h 45"/>
              <a:gd name="T8" fmla="*/ 0 w 36"/>
              <a:gd name="T9" fmla="*/ 0 h 45"/>
              <a:gd name="T10" fmla="*/ 2147483647 w 36"/>
              <a:gd name="T11" fmla="*/ 0 h 45"/>
              <a:gd name="T12" fmla="*/ 2147483647 w 36"/>
              <a:gd name="T13" fmla="*/ 0 h 45"/>
              <a:gd name="T14" fmla="*/ 2147483647 w 36"/>
              <a:gd name="T15" fmla="*/ 2147483647 h 45"/>
              <a:gd name="T16" fmla="*/ 2147483647 w 36"/>
              <a:gd name="T17" fmla="*/ 0 h 45"/>
              <a:gd name="T18" fmla="*/ 2147483647 w 36"/>
              <a:gd name="T19" fmla="*/ 0 h 45"/>
              <a:gd name="T20" fmla="*/ 2147483647 w 36"/>
              <a:gd name="T21" fmla="*/ 0 h 45"/>
              <a:gd name="T22" fmla="*/ 2147483647 w 36"/>
              <a:gd name="T23" fmla="*/ 2147483647 h 45"/>
              <a:gd name="T24" fmla="*/ 2147483647 w 36"/>
              <a:gd name="T25" fmla="*/ 2147483647 h 45"/>
              <a:gd name="T26" fmla="*/ 2147483647 w 36"/>
              <a:gd name="T27" fmla="*/ 2147483647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45"/>
              <a:gd name="T44" fmla="*/ 36 w 36"/>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45">
                <a:moveTo>
                  <a:pt x="21" y="45"/>
                </a:moveTo>
                <a:cubicBezTo>
                  <a:pt x="20" y="44"/>
                  <a:pt x="19" y="44"/>
                  <a:pt x="18" y="44"/>
                </a:cubicBezTo>
                <a:cubicBezTo>
                  <a:pt x="17" y="44"/>
                  <a:pt x="16" y="44"/>
                  <a:pt x="15" y="45"/>
                </a:cubicBezTo>
                <a:cubicBezTo>
                  <a:pt x="16" y="26"/>
                  <a:pt x="16" y="26"/>
                  <a:pt x="16" y="26"/>
                </a:cubicBezTo>
                <a:cubicBezTo>
                  <a:pt x="11" y="17"/>
                  <a:pt x="6" y="8"/>
                  <a:pt x="0" y="0"/>
                </a:cubicBezTo>
                <a:cubicBezTo>
                  <a:pt x="1" y="0"/>
                  <a:pt x="2" y="0"/>
                  <a:pt x="3" y="0"/>
                </a:cubicBezTo>
                <a:cubicBezTo>
                  <a:pt x="4" y="0"/>
                  <a:pt x="5" y="0"/>
                  <a:pt x="6" y="0"/>
                </a:cubicBezTo>
                <a:cubicBezTo>
                  <a:pt x="10" y="7"/>
                  <a:pt x="14" y="13"/>
                  <a:pt x="18" y="20"/>
                </a:cubicBezTo>
                <a:cubicBezTo>
                  <a:pt x="22" y="13"/>
                  <a:pt x="26" y="7"/>
                  <a:pt x="30" y="0"/>
                </a:cubicBezTo>
                <a:cubicBezTo>
                  <a:pt x="31" y="0"/>
                  <a:pt x="32" y="0"/>
                  <a:pt x="33" y="0"/>
                </a:cubicBezTo>
                <a:cubicBezTo>
                  <a:pt x="34" y="0"/>
                  <a:pt x="35" y="0"/>
                  <a:pt x="36" y="0"/>
                </a:cubicBezTo>
                <a:cubicBezTo>
                  <a:pt x="34" y="3"/>
                  <a:pt x="32" y="6"/>
                  <a:pt x="30" y="9"/>
                </a:cubicBezTo>
                <a:cubicBezTo>
                  <a:pt x="27" y="15"/>
                  <a:pt x="24" y="20"/>
                  <a:pt x="21" y="26"/>
                </a:cubicBezTo>
                <a:lnTo>
                  <a:pt x="21"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4" name="稻壳儿小白白(http://dwz.cn/Wu2UP)"/>
          <p:cNvSpPr>
            <a:spLocks/>
          </p:cNvSpPr>
          <p:nvPr/>
        </p:nvSpPr>
        <p:spPr bwMode="auto">
          <a:xfrm>
            <a:off x="11603038" y="2747963"/>
            <a:ext cx="185737" cy="255587"/>
          </a:xfrm>
          <a:custGeom>
            <a:avLst/>
            <a:gdLst>
              <a:gd name="T0" fmla="*/ 2147483647 w 28"/>
              <a:gd name="T1" fmla="*/ 2147483647 h 38"/>
              <a:gd name="T2" fmla="*/ 2147483647 w 28"/>
              <a:gd name="T3" fmla="*/ 2147483647 h 38"/>
              <a:gd name="T4" fmla="*/ 2147483647 w 28"/>
              <a:gd name="T5" fmla="*/ 2147483647 h 38"/>
              <a:gd name="T6" fmla="*/ 2147483647 w 28"/>
              <a:gd name="T7" fmla="*/ 2147483647 h 38"/>
              <a:gd name="T8" fmla="*/ 2147483647 w 28"/>
              <a:gd name="T9" fmla="*/ 2147483647 h 38"/>
              <a:gd name="T10" fmla="*/ 2147483647 w 28"/>
              <a:gd name="T11" fmla="*/ 2147483647 h 38"/>
              <a:gd name="T12" fmla="*/ 2147483647 w 28"/>
              <a:gd name="T13" fmla="*/ 2147483647 h 38"/>
              <a:gd name="T14" fmla="*/ 2147483647 w 28"/>
              <a:gd name="T15" fmla="*/ 2147483647 h 38"/>
              <a:gd name="T16" fmla="*/ 2147483647 w 28"/>
              <a:gd name="T17" fmla="*/ 2147483647 h 38"/>
              <a:gd name="T18" fmla="*/ 2147483647 w 28"/>
              <a:gd name="T19" fmla="*/ 2147483647 h 38"/>
              <a:gd name="T20" fmla="*/ 2147483647 w 28"/>
              <a:gd name="T21" fmla="*/ 2147483647 h 38"/>
              <a:gd name="T22" fmla="*/ 2147483647 w 28"/>
              <a:gd name="T23" fmla="*/ 2147483647 h 38"/>
              <a:gd name="T24" fmla="*/ 2147483647 w 28"/>
              <a:gd name="T25" fmla="*/ 2147483647 h 38"/>
              <a:gd name="T26" fmla="*/ 2147483647 w 28"/>
              <a:gd name="T27" fmla="*/ 2147483647 h 38"/>
              <a:gd name="T28" fmla="*/ 0 w 28"/>
              <a:gd name="T29" fmla="*/ 2147483647 h 38"/>
              <a:gd name="T30" fmla="*/ 0 w 28"/>
              <a:gd name="T31" fmla="*/ 2147483647 h 38"/>
              <a:gd name="T32" fmla="*/ 2147483647 w 28"/>
              <a:gd name="T33" fmla="*/ 0 h 38"/>
              <a:gd name="T34" fmla="*/ 2147483647 w 28"/>
              <a:gd name="T35" fmla="*/ 0 h 38"/>
              <a:gd name="T36" fmla="*/ 2147483647 w 28"/>
              <a:gd name="T37" fmla="*/ 2147483647 h 38"/>
              <a:gd name="T38" fmla="*/ 2147483647 w 28"/>
              <a:gd name="T39" fmla="*/ 2147483647 h 38"/>
              <a:gd name="T40" fmla="*/ 2147483647 w 28"/>
              <a:gd name="T41" fmla="*/ 2147483647 h 38"/>
              <a:gd name="T42" fmla="*/ 2147483647 w 28"/>
              <a:gd name="T43" fmla="*/ 2147483647 h 38"/>
              <a:gd name="T44" fmla="*/ 2147483647 w 28"/>
              <a:gd name="T45" fmla="*/ 2147483647 h 38"/>
              <a:gd name="T46" fmla="*/ 2147483647 w 28"/>
              <a:gd name="T47" fmla="*/ 0 h 38"/>
              <a:gd name="T48" fmla="*/ 2147483647 w 28"/>
              <a:gd name="T49" fmla="*/ 0 h 38"/>
              <a:gd name="T50" fmla="*/ 2147483647 w 28"/>
              <a:gd name="T51" fmla="*/ 2147483647 h 38"/>
              <a:gd name="T52" fmla="*/ 2147483647 w 28"/>
              <a:gd name="T53" fmla="*/ 2147483647 h 38"/>
              <a:gd name="T54" fmla="*/ 2147483647 w 28"/>
              <a:gd name="T55" fmla="*/ 2147483647 h 38"/>
              <a:gd name="T56" fmla="*/ 2147483647 w 28"/>
              <a:gd name="T57" fmla="*/ 2147483647 h 38"/>
              <a:gd name="T58" fmla="*/ 2147483647 w 28"/>
              <a:gd name="T59" fmla="*/ 2147483647 h 38"/>
              <a:gd name="T60" fmla="*/ 2147483647 w 28"/>
              <a:gd name="T61" fmla="*/ 2147483647 h 38"/>
              <a:gd name="T62" fmla="*/ 2147483647 w 28"/>
              <a:gd name="T63" fmla="*/ 2147483647 h 38"/>
              <a:gd name="T64" fmla="*/ 2147483647 w 28"/>
              <a:gd name="T65" fmla="*/ 2147483647 h 38"/>
              <a:gd name="T66" fmla="*/ 2147483647 w 28"/>
              <a:gd name="T67" fmla="*/ 2147483647 h 38"/>
              <a:gd name="T68" fmla="*/ 2147483647 w 28"/>
              <a:gd name="T69" fmla="*/ 2147483647 h 38"/>
              <a:gd name="T70" fmla="*/ 2147483647 w 28"/>
              <a:gd name="T71" fmla="*/ 2147483647 h 38"/>
              <a:gd name="T72" fmla="*/ 2147483647 w 28"/>
              <a:gd name="T73" fmla="*/ 2147483647 h 38"/>
              <a:gd name="T74" fmla="*/ 2147483647 w 28"/>
              <a:gd name="T75" fmla="*/ 2147483647 h 38"/>
              <a:gd name="T76" fmla="*/ 2147483647 w 28"/>
              <a:gd name="T77" fmla="*/ 2147483647 h 38"/>
              <a:gd name="T78" fmla="*/ 2147483647 w 28"/>
              <a:gd name="T79" fmla="*/ 2147483647 h 38"/>
              <a:gd name="T80" fmla="*/ 2147483647 w 28"/>
              <a:gd name="T81" fmla="*/ 2147483647 h 38"/>
              <a:gd name="T82" fmla="*/ 2147483647 w 28"/>
              <a:gd name="T83" fmla="*/ 2147483647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
              <a:gd name="T127" fmla="*/ 0 h 38"/>
              <a:gd name="T128" fmla="*/ 28 w 28"/>
              <a:gd name="T129" fmla="*/ 38 h 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 h="38">
                <a:moveTo>
                  <a:pt x="12" y="38"/>
                </a:moveTo>
                <a:cubicBezTo>
                  <a:pt x="11" y="38"/>
                  <a:pt x="11" y="37"/>
                  <a:pt x="11" y="37"/>
                </a:cubicBezTo>
                <a:cubicBezTo>
                  <a:pt x="11" y="28"/>
                  <a:pt x="11" y="28"/>
                  <a:pt x="11" y="28"/>
                </a:cubicBezTo>
                <a:cubicBezTo>
                  <a:pt x="3" y="28"/>
                  <a:pt x="3" y="28"/>
                  <a:pt x="3" y="28"/>
                </a:cubicBezTo>
                <a:cubicBezTo>
                  <a:pt x="3" y="28"/>
                  <a:pt x="2" y="28"/>
                  <a:pt x="2" y="27"/>
                </a:cubicBezTo>
                <a:cubicBezTo>
                  <a:pt x="2" y="24"/>
                  <a:pt x="2" y="24"/>
                  <a:pt x="2" y="24"/>
                </a:cubicBezTo>
                <a:cubicBezTo>
                  <a:pt x="2" y="24"/>
                  <a:pt x="3" y="24"/>
                  <a:pt x="3" y="24"/>
                </a:cubicBezTo>
                <a:cubicBezTo>
                  <a:pt x="11" y="24"/>
                  <a:pt x="11" y="24"/>
                  <a:pt x="11" y="24"/>
                </a:cubicBezTo>
                <a:cubicBezTo>
                  <a:pt x="11" y="21"/>
                  <a:pt x="11" y="21"/>
                  <a:pt x="11" y="21"/>
                </a:cubicBezTo>
                <a:cubicBezTo>
                  <a:pt x="3" y="21"/>
                  <a:pt x="3" y="21"/>
                  <a:pt x="3" y="21"/>
                </a:cubicBezTo>
                <a:cubicBezTo>
                  <a:pt x="3" y="21"/>
                  <a:pt x="2" y="21"/>
                  <a:pt x="2" y="20"/>
                </a:cubicBezTo>
                <a:cubicBezTo>
                  <a:pt x="2" y="18"/>
                  <a:pt x="2" y="18"/>
                  <a:pt x="2" y="18"/>
                </a:cubicBezTo>
                <a:cubicBezTo>
                  <a:pt x="2" y="17"/>
                  <a:pt x="3" y="17"/>
                  <a:pt x="3" y="17"/>
                </a:cubicBezTo>
                <a:cubicBezTo>
                  <a:pt x="9" y="17"/>
                  <a:pt x="9" y="17"/>
                  <a:pt x="9" y="17"/>
                </a:cubicBezTo>
                <a:cubicBezTo>
                  <a:pt x="0" y="1"/>
                  <a:pt x="0" y="1"/>
                  <a:pt x="0" y="1"/>
                </a:cubicBezTo>
                <a:cubicBezTo>
                  <a:pt x="0" y="1"/>
                  <a:pt x="0" y="1"/>
                  <a:pt x="0" y="1"/>
                </a:cubicBezTo>
                <a:cubicBezTo>
                  <a:pt x="1" y="0"/>
                  <a:pt x="1" y="0"/>
                  <a:pt x="1" y="0"/>
                </a:cubicBezTo>
                <a:cubicBezTo>
                  <a:pt x="6" y="0"/>
                  <a:pt x="6" y="0"/>
                  <a:pt x="6" y="0"/>
                </a:cubicBezTo>
                <a:cubicBezTo>
                  <a:pt x="7" y="0"/>
                  <a:pt x="7" y="0"/>
                  <a:pt x="7" y="1"/>
                </a:cubicBezTo>
                <a:cubicBezTo>
                  <a:pt x="13" y="12"/>
                  <a:pt x="13" y="12"/>
                  <a:pt x="13" y="12"/>
                </a:cubicBezTo>
                <a:cubicBezTo>
                  <a:pt x="14" y="13"/>
                  <a:pt x="14" y="14"/>
                  <a:pt x="14" y="15"/>
                </a:cubicBezTo>
                <a:cubicBezTo>
                  <a:pt x="15" y="14"/>
                  <a:pt x="15" y="13"/>
                  <a:pt x="16" y="12"/>
                </a:cubicBezTo>
                <a:cubicBezTo>
                  <a:pt x="21" y="1"/>
                  <a:pt x="21" y="1"/>
                  <a:pt x="21" y="1"/>
                </a:cubicBezTo>
                <a:cubicBezTo>
                  <a:pt x="21" y="0"/>
                  <a:pt x="22" y="0"/>
                  <a:pt x="22" y="0"/>
                </a:cubicBezTo>
                <a:cubicBezTo>
                  <a:pt x="27" y="0"/>
                  <a:pt x="27" y="0"/>
                  <a:pt x="27" y="0"/>
                </a:cubicBezTo>
                <a:cubicBezTo>
                  <a:pt x="27" y="0"/>
                  <a:pt x="28" y="0"/>
                  <a:pt x="28" y="1"/>
                </a:cubicBezTo>
                <a:cubicBezTo>
                  <a:pt x="28" y="1"/>
                  <a:pt x="28" y="1"/>
                  <a:pt x="28" y="1"/>
                </a:cubicBezTo>
                <a:cubicBezTo>
                  <a:pt x="19" y="17"/>
                  <a:pt x="19" y="17"/>
                  <a:pt x="19" y="17"/>
                </a:cubicBezTo>
                <a:cubicBezTo>
                  <a:pt x="25" y="17"/>
                  <a:pt x="25" y="17"/>
                  <a:pt x="25" y="17"/>
                </a:cubicBezTo>
                <a:cubicBezTo>
                  <a:pt x="26" y="17"/>
                  <a:pt x="26" y="17"/>
                  <a:pt x="26" y="18"/>
                </a:cubicBezTo>
                <a:cubicBezTo>
                  <a:pt x="26" y="20"/>
                  <a:pt x="26" y="20"/>
                  <a:pt x="26" y="20"/>
                </a:cubicBezTo>
                <a:cubicBezTo>
                  <a:pt x="26" y="21"/>
                  <a:pt x="26" y="21"/>
                  <a:pt x="25" y="21"/>
                </a:cubicBezTo>
                <a:cubicBezTo>
                  <a:pt x="17" y="21"/>
                  <a:pt x="17" y="21"/>
                  <a:pt x="17" y="21"/>
                </a:cubicBezTo>
                <a:cubicBezTo>
                  <a:pt x="17" y="24"/>
                  <a:pt x="17" y="24"/>
                  <a:pt x="17" y="24"/>
                </a:cubicBezTo>
                <a:cubicBezTo>
                  <a:pt x="25" y="24"/>
                  <a:pt x="25" y="24"/>
                  <a:pt x="25" y="24"/>
                </a:cubicBezTo>
                <a:cubicBezTo>
                  <a:pt x="26" y="24"/>
                  <a:pt x="26" y="24"/>
                  <a:pt x="26" y="24"/>
                </a:cubicBezTo>
                <a:cubicBezTo>
                  <a:pt x="26" y="27"/>
                  <a:pt x="26" y="27"/>
                  <a:pt x="26" y="27"/>
                </a:cubicBezTo>
                <a:cubicBezTo>
                  <a:pt x="26" y="28"/>
                  <a:pt x="26" y="28"/>
                  <a:pt x="25" y="28"/>
                </a:cubicBezTo>
                <a:cubicBezTo>
                  <a:pt x="17" y="28"/>
                  <a:pt x="17" y="28"/>
                  <a:pt x="17" y="28"/>
                </a:cubicBezTo>
                <a:cubicBezTo>
                  <a:pt x="17" y="37"/>
                  <a:pt x="17" y="37"/>
                  <a:pt x="17" y="37"/>
                </a:cubicBezTo>
                <a:cubicBezTo>
                  <a:pt x="17" y="37"/>
                  <a:pt x="17" y="38"/>
                  <a:pt x="16" y="38"/>
                </a:cubicBezTo>
                <a:lnTo>
                  <a:pt x="12"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5" name="稻壳儿小白白(http://dwz.cn/Wu2UP)"/>
          <p:cNvSpPr>
            <a:spLocks noEditPoints="1"/>
          </p:cNvSpPr>
          <p:nvPr/>
        </p:nvSpPr>
        <p:spPr bwMode="auto">
          <a:xfrm>
            <a:off x="11560175" y="3217863"/>
            <a:ext cx="268288" cy="320675"/>
          </a:xfrm>
          <a:custGeom>
            <a:avLst/>
            <a:gdLst>
              <a:gd name="T0" fmla="*/ 2147483647 w 40"/>
              <a:gd name="T1" fmla="*/ 2147483647 h 48"/>
              <a:gd name="T2" fmla="*/ 2147483647 w 40"/>
              <a:gd name="T3" fmla="*/ 2147483647 h 48"/>
              <a:gd name="T4" fmla="*/ 0 w 40"/>
              <a:gd name="T5" fmla="*/ 2147483647 h 48"/>
              <a:gd name="T6" fmla="*/ 2147483647 w 40"/>
              <a:gd name="T7" fmla="*/ 2147483647 h 48"/>
              <a:gd name="T8" fmla="*/ 2147483647 w 40"/>
              <a:gd name="T9" fmla="*/ 2147483647 h 48"/>
              <a:gd name="T10" fmla="*/ 2147483647 w 40"/>
              <a:gd name="T11" fmla="*/ 2147483647 h 48"/>
              <a:gd name="T12" fmla="*/ 2147483647 w 40"/>
              <a:gd name="T13" fmla="*/ 2147483647 h 48"/>
              <a:gd name="T14" fmla="*/ 2147483647 w 40"/>
              <a:gd name="T15" fmla="*/ 2147483647 h 48"/>
              <a:gd name="T16" fmla="*/ 2147483647 w 40"/>
              <a:gd name="T17" fmla="*/ 2147483647 h 48"/>
              <a:gd name="T18" fmla="*/ 2147483647 w 40"/>
              <a:gd name="T19" fmla="*/ 2147483647 h 48"/>
              <a:gd name="T20" fmla="*/ 2147483647 w 40"/>
              <a:gd name="T21" fmla="*/ 2147483647 h 48"/>
              <a:gd name="T22" fmla="*/ 2147483647 w 40"/>
              <a:gd name="T23" fmla="*/ 2147483647 h 48"/>
              <a:gd name="T24" fmla="*/ 2147483647 w 40"/>
              <a:gd name="T25" fmla="*/ 2147483647 h 48"/>
              <a:gd name="T26" fmla="*/ 2147483647 w 40"/>
              <a:gd name="T27" fmla="*/ 2147483647 h 48"/>
              <a:gd name="T28" fmla="*/ 2147483647 w 40"/>
              <a:gd name="T29" fmla="*/ 0 h 48"/>
              <a:gd name="T30" fmla="*/ 2147483647 w 40"/>
              <a:gd name="T31" fmla="*/ 0 h 48"/>
              <a:gd name="T32" fmla="*/ 2147483647 w 40"/>
              <a:gd name="T33" fmla="*/ 2147483647 h 48"/>
              <a:gd name="T34" fmla="*/ 2147483647 w 40"/>
              <a:gd name="T35" fmla="*/ 2147483647 h 48"/>
              <a:gd name="T36" fmla="*/ 2147483647 w 40"/>
              <a:gd name="T37" fmla="*/ 2147483647 h 48"/>
              <a:gd name="T38" fmla="*/ 2147483647 w 40"/>
              <a:gd name="T39" fmla="*/ 2147483647 h 48"/>
              <a:gd name="T40" fmla="*/ 2147483647 w 40"/>
              <a:gd name="T41" fmla="*/ 2147483647 h 48"/>
              <a:gd name="T42" fmla="*/ 2147483647 w 40"/>
              <a:gd name="T43" fmla="*/ 2147483647 h 48"/>
              <a:gd name="T44" fmla="*/ 2147483647 w 40"/>
              <a:gd name="T45" fmla="*/ 2147483647 h 48"/>
              <a:gd name="T46" fmla="*/ 2147483647 w 40"/>
              <a:gd name="T47" fmla="*/ 2147483647 h 48"/>
              <a:gd name="T48" fmla="*/ 2147483647 w 40"/>
              <a:gd name="T49" fmla="*/ 2147483647 h 48"/>
              <a:gd name="T50" fmla="*/ 2147483647 w 40"/>
              <a:gd name="T51" fmla="*/ 2147483647 h 48"/>
              <a:gd name="T52" fmla="*/ 2147483647 w 40"/>
              <a:gd name="T53" fmla="*/ 2147483647 h 48"/>
              <a:gd name="T54" fmla="*/ 2147483647 w 40"/>
              <a:gd name="T55" fmla="*/ 2147483647 h 48"/>
              <a:gd name="T56" fmla="*/ 2147483647 w 40"/>
              <a:gd name="T57" fmla="*/ 2147483647 h 48"/>
              <a:gd name="T58" fmla="*/ 2147483647 w 40"/>
              <a:gd name="T59" fmla="*/ 2147483647 h 48"/>
              <a:gd name="T60" fmla="*/ 2147483647 w 40"/>
              <a:gd name="T61" fmla="*/ 2147483647 h 48"/>
              <a:gd name="T62" fmla="*/ 2147483647 w 40"/>
              <a:gd name="T63" fmla="*/ 2147483647 h 48"/>
              <a:gd name="T64" fmla="*/ 2147483647 w 40"/>
              <a:gd name="T65" fmla="*/ 2147483647 h 48"/>
              <a:gd name="T66" fmla="*/ 2147483647 w 40"/>
              <a:gd name="T67" fmla="*/ 2147483647 h 48"/>
              <a:gd name="T68" fmla="*/ 2147483647 w 40"/>
              <a:gd name="T69" fmla="*/ 2147483647 h 48"/>
              <a:gd name="T70" fmla="*/ 2147483647 w 40"/>
              <a:gd name="T71" fmla="*/ 2147483647 h 48"/>
              <a:gd name="T72" fmla="*/ 2147483647 w 40"/>
              <a:gd name="T73" fmla="*/ 2147483647 h 48"/>
              <a:gd name="T74" fmla="*/ 2147483647 w 40"/>
              <a:gd name="T75" fmla="*/ 2147483647 h 48"/>
              <a:gd name="T76" fmla="*/ 2147483647 w 40"/>
              <a:gd name="T77" fmla="*/ 2147483647 h 48"/>
              <a:gd name="T78" fmla="*/ 2147483647 w 40"/>
              <a:gd name="T79" fmla="*/ 2147483647 h 48"/>
              <a:gd name="T80" fmla="*/ 2147483647 w 40"/>
              <a:gd name="T81" fmla="*/ 2147483647 h 48"/>
              <a:gd name="T82" fmla="*/ 2147483647 w 40"/>
              <a:gd name="T83" fmla="*/ 2147483647 h 48"/>
              <a:gd name="T84" fmla="*/ 2147483647 w 40"/>
              <a:gd name="T85" fmla="*/ 2147483647 h 48"/>
              <a:gd name="T86" fmla="*/ 2147483647 w 40"/>
              <a:gd name="T87" fmla="*/ 2147483647 h 48"/>
              <a:gd name="T88" fmla="*/ 2147483647 w 40"/>
              <a:gd name="T89" fmla="*/ 2147483647 h 48"/>
              <a:gd name="T90" fmla="*/ 2147483647 w 40"/>
              <a:gd name="T91" fmla="*/ 2147483647 h 48"/>
              <a:gd name="T92" fmla="*/ 2147483647 w 40"/>
              <a:gd name="T93" fmla="*/ 2147483647 h 48"/>
              <a:gd name="T94" fmla="*/ 2147483647 w 40"/>
              <a:gd name="T95" fmla="*/ 2147483647 h 48"/>
              <a:gd name="T96" fmla="*/ 2147483647 w 40"/>
              <a:gd name="T97" fmla="*/ 2147483647 h 48"/>
              <a:gd name="T98" fmla="*/ 2147483647 w 40"/>
              <a:gd name="T99" fmla="*/ 2147483647 h 48"/>
              <a:gd name="T100" fmla="*/ 2147483647 w 40"/>
              <a:gd name="T101" fmla="*/ 2147483647 h 48"/>
              <a:gd name="T102" fmla="*/ 2147483647 w 40"/>
              <a:gd name="T103" fmla="*/ 2147483647 h 48"/>
              <a:gd name="T104" fmla="*/ 2147483647 w 40"/>
              <a:gd name="T105" fmla="*/ 2147483647 h 48"/>
              <a:gd name="T106" fmla="*/ 2147483647 w 40"/>
              <a:gd name="T107" fmla="*/ 2147483647 h 48"/>
              <a:gd name="T108" fmla="*/ 2147483647 w 40"/>
              <a:gd name="T109" fmla="*/ 2147483647 h 48"/>
              <a:gd name="T110" fmla="*/ 2147483647 w 40"/>
              <a:gd name="T111" fmla="*/ 2147483647 h 48"/>
              <a:gd name="T112" fmla="*/ 2147483647 w 40"/>
              <a:gd name="T113" fmla="*/ 2147483647 h 48"/>
              <a:gd name="T114" fmla="*/ 2147483647 w 40"/>
              <a:gd name="T115" fmla="*/ 2147483647 h 48"/>
              <a:gd name="T116" fmla="*/ 2147483647 w 40"/>
              <a:gd name="T117" fmla="*/ 2147483647 h 48"/>
              <a:gd name="T118" fmla="*/ 2147483647 w 40"/>
              <a:gd name="T119" fmla="*/ 2147483647 h 48"/>
              <a:gd name="T120" fmla="*/ 2147483647 w 40"/>
              <a:gd name="T121" fmla="*/ 2147483647 h 48"/>
              <a:gd name="T122" fmla="*/ 2147483647 w 40"/>
              <a:gd name="T123" fmla="*/ 2147483647 h 48"/>
              <a:gd name="T124" fmla="*/ 2147483647 w 40"/>
              <a:gd name="T125" fmla="*/ 2147483647 h 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
              <a:gd name="T190" fmla="*/ 0 h 48"/>
              <a:gd name="T191" fmla="*/ 40 w 40"/>
              <a:gd name="T192" fmla="*/ 48 h 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 h="48">
                <a:moveTo>
                  <a:pt x="39" y="44"/>
                </a:moveTo>
                <a:cubicBezTo>
                  <a:pt x="39" y="46"/>
                  <a:pt x="37" y="47"/>
                  <a:pt x="35" y="48"/>
                </a:cubicBezTo>
                <a:cubicBezTo>
                  <a:pt x="30" y="48"/>
                  <a:pt x="25" y="48"/>
                  <a:pt x="20" y="48"/>
                </a:cubicBezTo>
                <a:cubicBezTo>
                  <a:pt x="15" y="48"/>
                  <a:pt x="10" y="48"/>
                  <a:pt x="5" y="48"/>
                </a:cubicBezTo>
                <a:cubicBezTo>
                  <a:pt x="3" y="47"/>
                  <a:pt x="1" y="46"/>
                  <a:pt x="1" y="44"/>
                </a:cubicBezTo>
                <a:cubicBezTo>
                  <a:pt x="0" y="41"/>
                  <a:pt x="0" y="38"/>
                  <a:pt x="0" y="34"/>
                </a:cubicBezTo>
                <a:cubicBezTo>
                  <a:pt x="0" y="31"/>
                  <a:pt x="0" y="28"/>
                  <a:pt x="1" y="25"/>
                </a:cubicBezTo>
                <a:cubicBezTo>
                  <a:pt x="1" y="23"/>
                  <a:pt x="3" y="21"/>
                  <a:pt x="5" y="21"/>
                </a:cubicBezTo>
                <a:cubicBezTo>
                  <a:pt x="10" y="21"/>
                  <a:pt x="15" y="21"/>
                  <a:pt x="20" y="21"/>
                </a:cubicBezTo>
                <a:cubicBezTo>
                  <a:pt x="25" y="21"/>
                  <a:pt x="30" y="21"/>
                  <a:pt x="35" y="21"/>
                </a:cubicBezTo>
                <a:cubicBezTo>
                  <a:pt x="37" y="21"/>
                  <a:pt x="39" y="23"/>
                  <a:pt x="39" y="25"/>
                </a:cubicBezTo>
                <a:cubicBezTo>
                  <a:pt x="40" y="28"/>
                  <a:pt x="40" y="31"/>
                  <a:pt x="40" y="34"/>
                </a:cubicBezTo>
                <a:cubicBezTo>
                  <a:pt x="40" y="38"/>
                  <a:pt x="40" y="41"/>
                  <a:pt x="39" y="44"/>
                </a:cubicBezTo>
                <a:close/>
                <a:moveTo>
                  <a:pt x="12" y="28"/>
                </a:moveTo>
                <a:cubicBezTo>
                  <a:pt x="12" y="25"/>
                  <a:pt x="12" y="25"/>
                  <a:pt x="12" y="25"/>
                </a:cubicBezTo>
                <a:cubicBezTo>
                  <a:pt x="3" y="25"/>
                  <a:pt x="3" y="25"/>
                  <a:pt x="3" y="25"/>
                </a:cubicBezTo>
                <a:cubicBezTo>
                  <a:pt x="3" y="28"/>
                  <a:pt x="3" y="28"/>
                  <a:pt x="3" y="28"/>
                </a:cubicBezTo>
                <a:cubicBezTo>
                  <a:pt x="6" y="28"/>
                  <a:pt x="6" y="28"/>
                  <a:pt x="6" y="28"/>
                </a:cubicBezTo>
                <a:cubicBezTo>
                  <a:pt x="6" y="43"/>
                  <a:pt x="6" y="43"/>
                  <a:pt x="6" y="43"/>
                </a:cubicBezTo>
                <a:cubicBezTo>
                  <a:pt x="9" y="43"/>
                  <a:pt x="9" y="43"/>
                  <a:pt x="9" y="43"/>
                </a:cubicBezTo>
                <a:cubicBezTo>
                  <a:pt x="9" y="28"/>
                  <a:pt x="9" y="28"/>
                  <a:pt x="9" y="28"/>
                </a:cubicBezTo>
                <a:lnTo>
                  <a:pt x="12" y="28"/>
                </a:lnTo>
                <a:close/>
                <a:moveTo>
                  <a:pt x="16" y="0"/>
                </a:moveTo>
                <a:cubicBezTo>
                  <a:pt x="13" y="11"/>
                  <a:pt x="13" y="11"/>
                  <a:pt x="13" y="11"/>
                </a:cubicBezTo>
                <a:cubicBezTo>
                  <a:pt x="13" y="18"/>
                  <a:pt x="13" y="18"/>
                  <a:pt x="13" y="18"/>
                </a:cubicBezTo>
                <a:cubicBezTo>
                  <a:pt x="10" y="18"/>
                  <a:pt x="10" y="18"/>
                  <a:pt x="10" y="18"/>
                </a:cubicBezTo>
                <a:cubicBezTo>
                  <a:pt x="10" y="11"/>
                  <a:pt x="10" y="11"/>
                  <a:pt x="10" y="11"/>
                </a:cubicBezTo>
                <a:cubicBezTo>
                  <a:pt x="10" y="10"/>
                  <a:pt x="9" y="8"/>
                  <a:pt x="8" y="5"/>
                </a:cubicBezTo>
                <a:cubicBezTo>
                  <a:pt x="8" y="4"/>
                  <a:pt x="7" y="2"/>
                  <a:pt x="7" y="0"/>
                </a:cubicBezTo>
                <a:cubicBezTo>
                  <a:pt x="9" y="0"/>
                  <a:pt x="9" y="0"/>
                  <a:pt x="9" y="0"/>
                </a:cubicBezTo>
                <a:cubicBezTo>
                  <a:pt x="11" y="7"/>
                  <a:pt x="11" y="7"/>
                  <a:pt x="11" y="7"/>
                </a:cubicBezTo>
                <a:cubicBezTo>
                  <a:pt x="13" y="0"/>
                  <a:pt x="13" y="0"/>
                  <a:pt x="13" y="0"/>
                </a:cubicBezTo>
                <a:lnTo>
                  <a:pt x="16" y="0"/>
                </a:lnTo>
                <a:close/>
                <a:moveTo>
                  <a:pt x="19" y="43"/>
                </a:moveTo>
                <a:cubicBezTo>
                  <a:pt x="19" y="30"/>
                  <a:pt x="19" y="30"/>
                  <a:pt x="19" y="30"/>
                </a:cubicBezTo>
                <a:cubicBezTo>
                  <a:pt x="16" y="30"/>
                  <a:pt x="16" y="30"/>
                  <a:pt x="16" y="30"/>
                </a:cubicBezTo>
                <a:cubicBezTo>
                  <a:pt x="16" y="40"/>
                  <a:pt x="16" y="40"/>
                  <a:pt x="16" y="40"/>
                </a:cubicBezTo>
                <a:cubicBezTo>
                  <a:pt x="16" y="41"/>
                  <a:pt x="15" y="41"/>
                  <a:pt x="15" y="41"/>
                </a:cubicBezTo>
                <a:cubicBezTo>
                  <a:pt x="15" y="41"/>
                  <a:pt x="14" y="41"/>
                  <a:pt x="14" y="40"/>
                </a:cubicBezTo>
                <a:cubicBezTo>
                  <a:pt x="14" y="40"/>
                  <a:pt x="14" y="40"/>
                  <a:pt x="14" y="40"/>
                </a:cubicBezTo>
                <a:cubicBezTo>
                  <a:pt x="14" y="30"/>
                  <a:pt x="14" y="30"/>
                  <a:pt x="14" y="30"/>
                </a:cubicBezTo>
                <a:cubicBezTo>
                  <a:pt x="12" y="30"/>
                  <a:pt x="12" y="30"/>
                  <a:pt x="12" y="30"/>
                </a:cubicBezTo>
                <a:cubicBezTo>
                  <a:pt x="12" y="40"/>
                  <a:pt x="12" y="40"/>
                  <a:pt x="12" y="40"/>
                </a:cubicBezTo>
                <a:cubicBezTo>
                  <a:pt x="12" y="41"/>
                  <a:pt x="12" y="42"/>
                  <a:pt x="12" y="42"/>
                </a:cubicBezTo>
                <a:cubicBezTo>
                  <a:pt x="12" y="43"/>
                  <a:pt x="13" y="43"/>
                  <a:pt x="14" y="43"/>
                </a:cubicBezTo>
                <a:cubicBezTo>
                  <a:pt x="15" y="43"/>
                  <a:pt x="15" y="43"/>
                  <a:pt x="16" y="42"/>
                </a:cubicBezTo>
                <a:cubicBezTo>
                  <a:pt x="16" y="43"/>
                  <a:pt x="16" y="43"/>
                  <a:pt x="16" y="43"/>
                </a:cubicBezTo>
                <a:lnTo>
                  <a:pt x="19" y="43"/>
                </a:lnTo>
                <a:close/>
                <a:moveTo>
                  <a:pt x="23" y="14"/>
                </a:moveTo>
                <a:cubicBezTo>
                  <a:pt x="23" y="15"/>
                  <a:pt x="23" y="16"/>
                  <a:pt x="22" y="17"/>
                </a:cubicBezTo>
                <a:cubicBezTo>
                  <a:pt x="22" y="18"/>
                  <a:pt x="21" y="18"/>
                  <a:pt x="20" y="18"/>
                </a:cubicBezTo>
                <a:cubicBezTo>
                  <a:pt x="18" y="18"/>
                  <a:pt x="17" y="18"/>
                  <a:pt x="17" y="17"/>
                </a:cubicBezTo>
                <a:cubicBezTo>
                  <a:pt x="16" y="16"/>
                  <a:pt x="16" y="15"/>
                  <a:pt x="16" y="14"/>
                </a:cubicBezTo>
                <a:cubicBezTo>
                  <a:pt x="16" y="9"/>
                  <a:pt x="16" y="9"/>
                  <a:pt x="16" y="9"/>
                </a:cubicBezTo>
                <a:cubicBezTo>
                  <a:pt x="16" y="8"/>
                  <a:pt x="16" y="7"/>
                  <a:pt x="17" y="6"/>
                </a:cubicBezTo>
                <a:cubicBezTo>
                  <a:pt x="17" y="5"/>
                  <a:pt x="18" y="5"/>
                  <a:pt x="20" y="5"/>
                </a:cubicBezTo>
                <a:cubicBezTo>
                  <a:pt x="21" y="5"/>
                  <a:pt x="22" y="5"/>
                  <a:pt x="22" y="6"/>
                </a:cubicBezTo>
                <a:cubicBezTo>
                  <a:pt x="23" y="7"/>
                  <a:pt x="23" y="8"/>
                  <a:pt x="23" y="9"/>
                </a:cubicBezTo>
                <a:lnTo>
                  <a:pt x="23" y="14"/>
                </a:lnTo>
                <a:close/>
                <a:moveTo>
                  <a:pt x="21" y="9"/>
                </a:moveTo>
                <a:cubicBezTo>
                  <a:pt x="21" y="7"/>
                  <a:pt x="20" y="7"/>
                  <a:pt x="20" y="7"/>
                </a:cubicBezTo>
                <a:cubicBezTo>
                  <a:pt x="19" y="7"/>
                  <a:pt x="18" y="7"/>
                  <a:pt x="18" y="9"/>
                </a:cubicBezTo>
                <a:cubicBezTo>
                  <a:pt x="18" y="14"/>
                  <a:pt x="18" y="14"/>
                  <a:pt x="18" y="14"/>
                </a:cubicBezTo>
                <a:cubicBezTo>
                  <a:pt x="18" y="16"/>
                  <a:pt x="19" y="16"/>
                  <a:pt x="20" y="16"/>
                </a:cubicBezTo>
                <a:cubicBezTo>
                  <a:pt x="20" y="16"/>
                  <a:pt x="21" y="16"/>
                  <a:pt x="21" y="14"/>
                </a:cubicBezTo>
                <a:lnTo>
                  <a:pt x="21" y="9"/>
                </a:lnTo>
                <a:close/>
                <a:moveTo>
                  <a:pt x="28" y="34"/>
                </a:moveTo>
                <a:cubicBezTo>
                  <a:pt x="28" y="33"/>
                  <a:pt x="28" y="32"/>
                  <a:pt x="28" y="31"/>
                </a:cubicBezTo>
                <a:cubicBezTo>
                  <a:pt x="27" y="30"/>
                  <a:pt x="27" y="30"/>
                  <a:pt x="26" y="30"/>
                </a:cubicBezTo>
                <a:cubicBezTo>
                  <a:pt x="25" y="30"/>
                  <a:pt x="24" y="30"/>
                  <a:pt x="23" y="31"/>
                </a:cubicBezTo>
                <a:cubicBezTo>
                  <a:pt x="23" y="25"/>
                  <a:pt x="23" y="25"/>
                  <a:pt x="23" y="25"/>
                </a:cubicBezTo>
                <a:cubicBezTo>
                  <a:pt x="21" y="25"/>
                  <a:pt x="21" y="25"/>
                  <a:pt x="21" y="25"/>
                </a:cubicBezTo>
                <a:cubicBezTo>
                  <a:pt x="21" y="43"/>
                  <a:pt x="21" y="43"/>
                  <a:pt x="21" y="43"/>
                </a:cubicBezTo>
                <a:cubicBezTo>
                  <a:pt x="23" y="43"/>
                  <a:pt x="23" y="43"/>
                  <a:pt x="23" y="43"/>
                </a:cubicBezTo>
                <a:cubicBezTo>
                  <a:pt x="23" y="42"/>
                  <a:pt x="23" y="42"/>
                  <a:pt x="23" y="42"/>
                </a:cubicBezTo>
                <a:cubicBezTo>
                  <a:pt x="24" y="43"/>
                  <a:pt x="25" y="43"/>
                  <a:pt x="26" y="43"/>
                </a:cubicBezTo>
                <a:cubicBezTo>
                  <a:pt x="27" y="43"/>
                  <a:pt x="27" y="43"/>
                  <a:pt x="28" y="42"/>
                </a:cubicBezTo>
                <a:cubicBezTo>
                  <a:pt x="28" y="41"/>
                  <a:pt x="28" y="40"/>
                  <a:pt x="28" y="39"/>
                </a:cubicBezTo>
                <a:lnTo>
                  <a:pt x="28" y="34"/>
                </a:lnTo>
                <a:close/>
                <a:moveTo>
                  <a:pt x="26" y="39"/>
                </a:moveTo>
                <a:cubicBezTo>
                  <a:pt x="26" y="40"/>
                  <a:pt x="25" y="41"/>
                  <a:pt x="24" y="41"/>
                </a:cubicBezTo>
                <a:cubicBezTo>
                  <a:pt x="24" y="41"/>
                  <a:pt x="24" y="41"/>
                  <a:pt x="23" y="40"/>
                </a:cubicBezTo>
                <a:cubicBezTo>
                  <a:pt x="23" y="32"/>
                  <a:pt x="23" y="32"/>
                  <a:pt x="23" y="32"/>
                </a:cubicBezTo>
                <a:cubicBezTo>
                  <a:pt x="24" y="32"/>
                  <a:pt x="24" y="32"/>
                  <a:pt x="24" y="32"/>
                </a:cubicBezTo>
                <a:cubicBezTo>
                  <a:pt x="25" y="32"/>
                  <a:pt x="26" y="32"/>
                  <a:pt x="26" y="34"/>
                </a:cubicBezTo>
                <a:lnTo>
                  <a:pt x="26" y="39"/>
                </a:lnTo>
                <a:close/>
                <a:moveTo>
                  <a:pt x="32" y="18"/>
                </a:moveTo>
                <a:cubicBezTo>
                  <a:pt x="30" y="18"/>
                  <a:pt x="30" y="18"/>
                  <a:pt x="30" y="18"/>
                </a:cubicBezTo>
                <a:cubicBezTo>
                  <a:pt x="30" y="17"/>
                  <a:pt x="30" y="17"/>
                  <a:pt x="30" y="17"/>
                </a:cubicBezTo>
                <a:cubicBezTo>
                  <a:pt x="29" y="18"/>
                  <a:pt x="28" y="18"/>
                  <a:pt x="27" y="18"/>
                </a:cubicBezTo>
                <a:cubicBezTo>
                  <a:pt x="26" y="18"/>
                  <a:pt x="26" y="18"/>
                  <a:pt x="25" y="17"/>
                </a:cubicBezTo>
                <a:cubicBezTo>
                  <a:pt x="25" y="17"/>
                  <a:pt x="25" y="16"/>
                  <a:pt x="25" y="15"/>
                </a:cubicBezTo>
                <a:cubicBezTo>
                  <a:pt x="25" y="5"/>
                  <a:pt x="25" y="5"/>
                  <a:pt x="25" y="5"/>
                </a:cubicBezTo>
                <a:cubicBezTo>
                  <a:pt x="28" y="5"/>
                  <a:pt x="28" y="5"/>
                  <a:pt x="28" y="5"/>
                </a:cubicBezTo>
                <a:cubicBezTo>
                  <a:pt x="28" y="15"/>
                  <a:pt x="28" y="15"/>
                  <a:pt x="28" y="15"/>
                </a:cubicBezTo>
                <a:cubicBezTo>
                  <a:pt x="28" y="15"/>
                  <a:pt x="28" y="16"/>
                  <a:pt x="28" y="16"/>
                </a:cubicBezTo>
                <a:cubicBezTo>
                  <a:pt x="28" y="16"/>
                  <a:pt x="28" y="16"/>
                  <a:pt x="28" y="16"/>
                </a:cubicBezTo>
                <a:cubicBezTo>
                  <a:pt x="29" y="16"/>
                  <a:pt x="29" y="16"/>
                  <a:pt x="30" y="15"/>
                </a:cubicBezTo>
                <a:cubicBezTo>
                  <a:pt x="30" y="5"/>
                  <a:pt x="30" y="5"/>
                  <a:pt x="30" y="5"/>
                </a:cubicBezTo>
                <a:cubicBezTo>
                  <a:pt x="32" y="5"/>
                  <a:pt x="32" y="5"/>
                  <a:pt x="32" y="5"/>
                </a:cubicBezTo>
                <a:lnTo>
                  <a:pt x="32" y="18"/>
                </a:lnTo>
                <a:close/>
                <a:moveTo>
                  <a:pt x="37" y="38"/>
                </a:moveTo>
                <a:cubicBezTo>
                  <a:pt x="35" y="38"/>
                  <a:pt x="35" y="38"/>
                  <a:pt x="35" y="38"/>
                </a:cubicBezTo>
                <a:cubicBezTo>
                  <a:pt x="35" y="39"/>
                  <a:pt x="35" y="40"/>
                  <a:pt x="34" y="40"/>
                </a:cubicBezTo>
                <a:cubicBezTo>
                  <a:pt x="34" y="41"/>
                  <a:pt x="34" y="41"/>
                  <a:pt x="33" y="41"/>
                </a:cubicBezTo>
                <a:cubicBezTo>
                  <a:pt x="33" y="41"/>
                  <a:pt x="32" y="40"/>
                  <a:pt x="32" y="39"/>
                </a:cubicBezTo>
                <a:cubicBezTo>
                  <a:pt x="32" y="37"/>
                  <a:pt x="32" y="37"/>
                  <a:pt x="32" y="37"/>
                </a:cubicBezTo>
                <a:cubicBezTo>
                  <a:pt x="37" y="37"/>
                  <a:pt x="37" y="37"/>
                  <a:pt x="37" y="37"/>
                </a:cubicBezTo>
                <a:cubicBezTo>
                  <a:pt x="37" y="34"/>
                  <a:pt x="37" y="34"/>
                  <a:pt x="37" y="34"/>
                </a:cubicBezTo>
                <a:cubicBezTo>
                  <a:pt x="37" y="33"/>
                  <a:pt x="37" y="32"/>
                  <a:pt x="36" y="31"/>
                </a:cubicBezTo>
                <a:cubicBezTo>
                  <a:pt x="36" y="30"/>
                  <a:pt x="35" y="30"/>
                  <a:pt x="33" y="30"/>
                </a:cubicBezTo>
                <a:cubicBezTo>
                  <a:pt x="32" y="30"/>
                  <a:pt x="31" y="30"/>
                  <a:pt x="31" y="31"/>
                </a:cubicBezTo>
                <a:cubicBezTo>
                  <a:pt x="30" y="32"/>
                  <a:pt x="30" y="33"/>
                  <a:pt x="30" y="34"/>
                </a:cubicBezTo>
                <a:cubicBezTo>
                  <a:pt x="30" y="39"/>
                  <a:pt x="30" y="39"/>
                  <a:pt x="30" y="39"/>
                </a:cubicBezTo>
                <a:cubicBezTo>
                  <a:pt x="30" y="40"/>
                  <a:pt x="30" y="41"/>
                  <a:pt x="31" y="42"/>
                </a:cubicBezTo>
                <a:cubicBezTo>
                  <a:pt x="31" y="43"/>
                  <a:pt x="32" y="43"/>
                  <a:pt x="33" y="43"/>
                </a:cubicBezTo>
                <a:cubicBezTo>
                  <a:pt x="35" y="43"/>
                  <a:pt x="36" y="43"/>
                  <a:pt x="36" y="42"/>
                </a:cubicBezTo>
                <a:cubicBezTo>
                  <a:pt x="37" y="41"/>
                  <a:pt x="37" y="41"/>
                  <a:pt x="37" y="40"/>
                </a:cubicBezTo>
                <a:cubicBezTo>
                  <a:pt x="37" y="40"/>
                  <a:pt x="37" y="40"/>
                  <a:pt x="37" y="39"/>
                </a:cubicBezTo>
                <a:lnTo>
                  <a:pt x="37" y="38"/>
                </a:lnTo>
                <a:close/>
                <a:moveTo>
                  <a:pt x="35" y="35"/>
                </a:moveTo>
                <a:cubicBezTo>
                  <a:pt x="32" y="35"/>
                  <a:pt x="32" y="35"/>
                  <a:pt x="32" y="35"/>
                </a:cubicBezTo>
                <a:cubicBezTo>
                  <a:pt x="32" y="34"/>
                  <a:pt x="32" y="34"/>
                  <a:pt x="32" y="34"/>
                </a:cubicBezTo>
                <a:cubicBezTo>
                  <a:pt x="32" y="32"/>
                  <a:pt x="33" y="32"/>
                  <a:pt x="33" y="32"/>
                </a:cubicBezTo>
                <a:cubicBezTo>
                  <a:pt x="34" y="32"/>
                  <a:pt x="35" y="32"/>
                  <a:pt x="35" y="34"/>
                </a:cubicBezTo>
                <a:lnTo>
                  <a:pt x="35"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6" name="稻壳儿小白白(http://dwz.cn/Wu2UP)"/>
          <p:cNvSpPr>
            <a:spLocks noEditPoints="1"/>
          </p:cNvSpPr>
          <p:nvPr/>
        </p:nvSpPr>
        <p:spPr bwMode="auto">
          <a:xfrm>
            <a:off x="11534775" y="3762375"/>
            <a:ext cx="320675" cy="227013"/>
          </a:xfrm>
          <a:custGeom>
            <a:avLst/>
            <a:gdLst>
              <a:gd name="T0" fmla="*/ 2147483647 w 48"/>
              <a:gd name="T1" fmla="*/ 2147483647 h 34"/>
              <a:gd name="T2" fmla="*/ 2147483647 w 48"/>
              <a:gd name="T3" fmla="*/ 2147483647 h 34"/>
              <a:gd name="T4" fmla="*/ 2147483647 w 48"/>
              <a:gd name="T5" fmla="*/ 2147483647 h 34"/>
              <a:gd name="T6" fmla="*/ 2147483647 w 48"/>
              <a:gd name="T7" fmla="*/ 2147483647 h 34"/>
              <a:gd name="T8" fmla="*/ 2147483647 w 48"/>
              <a:gd name="T9" fmla="*/ 2147483647 h 34"/>
              <a:gd name="T10" fmla="*/ 0 w 48"/>
              <a:gd name="T11" fmla="*/ 2147483647 h 34"/>
              <a:gd name="T12" fmla="*/ 2147483647 w 48"/>
              <a:gd name="T13" fmla="*/ 2147483647 h 34"/>
              <a:gd name="T14" fmla="*/ 2147483647 w 48"/>
              <a:gd name="T15" fmla="*/ 0 h 34"/>
              <a:gd name="T16" fmla="*/ 2147483647 w 48"/>
              <a:gd name="T17" fmla="*/ 0 h 34"/>
              <a:gd name="T18" fmla="*/ 2147483647 w 48"/>
              <a:gd name="T19" fmla="*/ 0 h 34"/>
              <a:gd name="T20" fmla="*/ 2147483647 w 48"/>
              <a:gd name="T21" fmla="*/ 2147483647 h 34"/>
              <a:gd name="T22" fmla="*/ 2147483647 w 48"/>
              <a:gd name="T23" fmla="*/ 2147483647 h 34"/>
              <a:gd name="T24" fmla="*/ 2147483647 w 48"/>
              <a:gd name="T25" fmla="*/ 2147483647 h 34"/>
              <a:gd name="T26" fmla="*/ 2147483647 w 48"/>
              <a:gd name="T27" fmla="*/ 2147483647 h 34"/>
              <a:gd name="T28" fmla="*/ 2147483647 w 48"/>
              <a:gd name="T29" fmla="*/ 2147483647 h 34"/>
              <a:gd name="T30" fmla="*/ 2147483647 w 48"/>
              <a:gd name="T31" fmla="*/ 2147483647 h 34"/>
              <a:gd name="T32" fmla="*/ 2147483647 w 48"/>
              <a:gd name="T33" fmla="*/ 2147483647 h 34"/>
              <a:gd name="T34" fmla="*/ 2147483647 w 48"/>
              <a:gd name="T35" fmla="*/ 2147483647 h 34"/>
              <a:gd name="T36" fmla="*/ 2147483647 w 48"/>
              <a:gd name="T37" fmla="*/ 2147483647 h 34"/>
              <a:gd name="T38" fmla="*/ 2147483647 w 48"/>
              <a:gd name="T39" fmla="*/ 2147483647 h 34"/>
              <a:gd name="T40" fmla="*/ 2147483647 w 48"/>
              <a:gd name="T41" fmla="*/ 2147483647 h 34"/>
              <a:gd name="T42" fmla="*/ 2147483647 w 48"/>
              <a:gd name="T43" fmla="*/ 2147483647 h 34"/>
              <a:gd name="T44" fmla="*/ 2147483647 w 48"/>
              <a:gd name="T45" fmla="*/ 2147483647 h 34"/>
              <a:gd name="T46" fmla="*/ 2147483647 w 48"/>
              <a:gd name="T47" fmla="*/ 2147483647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8"/>
              <a:gd name="T73" fmla="*/ 0 h 34"/>
              <a:gd name="T74" fmla="*/ 48 w 48"/>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8" h="34">
                <a:moveTo>
                  <a:pt x="47" y="28"/>
                </a:moveTo>
                <a:cubicBezTo>
                  <a:pt x="47" y="31"/>
                  <a:pt x="45" y="33"/>
                  <a:pt x="42" y="33"/>
                </a:cubicBezTo>
                <a:cubicBezTo>
                  <a:pt x="36" y="34"/>
                  <a:pt x="30" y="34"/>
                  <a:pt x="24" y="34"/>
                </a:cubicBezTo>
                <a:cubicBezTo>
                  <a:pt x="18" y="34"/>
                  <a:pt x="12" y="34"/>
                  <a:pt x="6" y="33"/>
                </a:cubicBezTo>
                <a:cubicBezTo>
                  <a:pt x="4" y="33"/>
                  <a:pt x="2" y="31"/>
                  <a:pt x="1" y="28"/>
                </a:cubicBezTo>
                <a:cubicBezTo>
                  <a:pt x="0" y="25"/>
                  <a:pt x="0" y="21"/>
                  <a:pt x="0" y="17"/>
                </a:cubicBezTo>
                <a:cubicBezTo>
                  <a:pt x="0" y="13"/>
                  <a:pt x="0" y="9"/>
                  <a:pt x="1" y="5"/>
                </a:cubicBezTo>
                <a:cubicBezTo>
                  <a:pt x="2" y="3"/>
                  <a:pt x="4" y="1"/>
                  <a:pt x="6" y="0"/>
                </a:cubicBezTo>
                <a:cubicBezTo>
                  <a:pt x="12" y="0"/>
                  <a:pt x="18" y="0"/>
                  <a:pt x="24" y="0"/>
                </a:cubicBezTo>
                <a:cubicBezTo>
                  <a:pt x="30" y="0"/>
                  <a:pt x="36" y="0"/>
                  <a:pt x="42" y="0"/>
                </a:cubicBezTo>
                <a:cubicBezTo>
                  <a:pt x="45" y="1"/>
                  <a:pt x="47" y="3"/>
                  <a:pt x="47" y="5"/>
                </a:cubicBezTo>
                <a:cubicBezTo>
                  <a:pt x="48" y="9"/>
                  <a:pt x="48" y="13"/>
                  <a:pt x="48" y="17"/>
                </a:cubicBezTo>
                <a:cubicBezTo>
                  <a:pt x="48" y="21"/>
                  <a:pt x="48" y="25"/>
                  <a:pt x="47" y="28"/>
                </a:cubicBezTo>
                <a:close/>
                <a:moveTo>
                  <a:pt x="34" y="15"/>
                </a:moveTo>
                <a:cubicBezTo>
                  <a:pt x="20" y="7"/>
                  <a:pt x="20" y="7"/>
                  <a:pt x="20" y="7"/>
                </a:cubicBezTo>
                <a:cubicBezTo>
                  <a:pt x="19" y="6"/>
                  <a:pt x="19" y="6"/>
                  <a:pt x="18" y="7"/>
                </a:cubicBezTo>
                <a:cubicBezTo>
                  <a:pt x="18" y="7"/>
                  <a:pt x="17" y="8"/>
                  <a:pt x="17" y="8"/>
                </a:cubicBezTo>
                <a:cubicBezTo>
                  <a:pt x="17" y="25"/>
                  <a:pt x="17" y="25"/>
                  <a:pt x="17" y="25"/>
                </a:cubicBezTo>
                <a:cubicBezTo>
                  <a:pt x="17" y="26"/>
                  <a:pt x="18" y="27"/>
                  <a:pt x="18" y="27"/>
                </a:cubicBezTo>
                <a:cubicBezTo>
                  <a:pt x="18" y="27"/>
                  <a:pt x="19" y="27"/>
                  <a:pt x="19" y="27"/>
                </a:cubicBezTo>
                <a:cubicBezTo>
                  <a:pt x="19" y="27"/>
                  <a:pt x="20" y="27"/>
                  <a:pt x="20" y="27"/>
                </a:cubicBezTo>
                <a:cubicBezTo>
                  <a:pt x="34" y="18"/>
                  <a:pt x="34" y="18"/>
                  <a:pt x="34" y="18"/>
                </a:cubicBezTo>
                <a:cubicBezTo>
                  <a:pt x="34" y="18"/>
                  <a:pt x="34" y="17"/>
                  <a:pt x="34" y="17"/>
                </a:cubicBezTo>
                <a:cubicBezTo>
                  <a:pt x="34" y="16"/>
                  <a:pt x="34" y="16"/>
                  <a:pt x="34"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7" name="稻壳儿小白白(http://dwz.cn/Wu2UP)"/>
          <p:cNvSpPr>
            <a:spLocks noEditPoints="1"/>
          </p:cNvSpPr>
          <p:nvPr/>
        </p:nvSpPr>
        <p:spPr bwMode="auto">
          <a:xfrm>
            <a:off x="11560175" y="4232275"/>
            <a:ext cx="274638" cy="274638"/>
          </a:xfrm>
          <a:custGeom>
            <a:avLst/>
            <a:gdLst>
              <a:gd name="T0" fmla="*/ 2147483647 w 41"/>
              <a:gd name="T1" fmla="*/ 2147483647 h 41"/>
              <a:gd name="T2" fmla="*/ 2147483647 w 41"/>
              <a:gd name="T3" fmla="*/ 0 h 41"/>
              <a:gd name="T4" fmla="*/ 2147483647 w 41"/>
              <a:gd name="T5" fmla="*/ 2147483647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2147483647 w 41"/>
              <a:gd name="T75" fmla="*/ 2147483647 h 41"/>
              <a:gd name="T76" fmla="*/ 2147483647 w 41"/>
              <a:gd name="T77" fmla="*/ 2147483647 h 41"/>
              <a:gd name="T78" fmla="*/ 2147483647 w 41"/>
              <a:gd name="T79" fmla="*/ 2147483647 h 41"/>
              <a:gd name="T80" fmla="*/ 2147483647 w 41"/>
              <a:gd name="T81" fmla="*/ 2147483647 h 41"/>
              <a:gd name="T82" fmla="*/ 2147483647 w 41"/>
              <a:gd name="T83" fmla="*/ 2147483647 h 41"/>
              <a:gd name="T84" fmla="*/ 2147483647 w 41"/>
              <a:gd name="T85" fmla="*/ 2147483647 h 41"/>
              <a:gd name="T86" fmla="*/ 2147483647 w 41"/>
              <a:gd name="T87" fmla="*/ 2147483647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
              <a:gd name="T133" fmla="*/ 0 h 41"/>
              <a:gd name="T134" fmla="*/ 41 w 41"/>
              <a:gd name="T135" fmla="*/ 41 h 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 h="41">
                <a:moveTo>
                  <a:pt x="41" y="33"/>
                </a:moveTo>
                <a:cubicBezTo>
                  <a:pt x="41" y="38"/>
                  <a:pt x="37" y="41"/>
                  <a:pt x="33" y="41"/>
                </a:cubicBezTo>
                <a:cubicBezTo>
                  <a:pt x="7" y="41"/>
                  <a:pt x="7" y="41"/>
                  <a:pt x="7" y="41"/>
                </a:cubicBezTo>
                <a:cubicBezTo>
                  <a:pt x="3" y="41"/>
                  <a:pt x="0" y="38"/>
                  <a:pt x="0" y="33"/>
                </a:cubicBezTo>
                <a:cubicBezTo>
                  <a:pt x="0" y="8"/>
                  <a:pt x="0" y="8"/>
                  <a:pt x="0" y="8"/>
                </a:cubicBezTo>
                <a:cubicBezTo>
                  <a:pt x="0" y="3"/>
                  <a:pt x="3" y="0"/>
                  <a:pt x="7" y="0"/>
                </a:cubicBezTo>
                <a:cubicBezTo>
                  <a:pt x="33" y="0"/>
                  <a:pt x="33" y="0"/>
                  <a:pt x="33" y="0"/>
                </a:cubicBezTo>
                <a:cubicBezTo>
                  <a:pt x="37" y="0"/>
                  <a:pt x="41" y="3"/>
                  <a:pt x="41" y="8"/>
                </a:cubicBezTo>
                <a:lnTo>
                  <a:pt x="41" y="33"/>
                </a:lnTo>
                <a:close/>
                <a:moveTo>
                  <a:pt x="34" y="21"/>
                </a:moveTo>
                <a:cubicBezTo>
                  <a:pt x="34" y="19"/>
                  <a:pt x="33" y="18"/>
                  <a:pt x="31" y="18"/>
                </a:cubicBezTo>
                <a:cubicBezTo>
                  <a:pt x="27" y="18"/>
                  <a:pt x="24" y="18"/>
                  <a:pt x="20" y="18"/>
                </a:cubicBezTo>
                <a:cubicBezTo>
                  <a:pt x="16" y="18"/>
                  <a:pt x="13" y="18"/>
                  <a:pt x="9" y="18"/>
                </a:cubicBezTo>
                <a:cubicBezTo>
                  <a:pt x="8" y="18"/>
                  <a:pt x="6" y="19"/>
                  <a:pt x="6" y="21"/>
                </a:cubicBezTo>
                <a:cubicBezTo>
                  <a:pt x="5" y="23"/>
                  <a:pt x="5" y="25"/>
                  <a:pt x="5" y="28"/>
                </a:cubicBezTo>
                <a:cubicBezTo>
                  <a:pt x="5" y="30"/>
                  <a:pt x="5" y="33"/>
                  <a:pt x="6" y="35"/>
                </a:cubicBezTo>
                <a:cubicBezTo>
                  <a:pt x="6" y="36"/>
                  <a:pt x="8" y="37"/>
                  <a:pt x="9" y="38"/>
                </a:cubicBezTo>
                <a:cubicBezTo>
                  <a:pt x="13" y="38"/>
                  <a:pt x="16" y="38"/>
                  <a:pt x="20" y="38"/>
                </a:cubicBezTo>
                <a:cubicBezTo>
                  <a:pt x="24" y="38"/>
                  <a:pt x="27" y="38"/>
                  <a:pt x="31" y="38"/>
                </a:cubicBezTo>
                <a:cubicBezTo>
                  <a:pt x="33" y="37"/>
                  <a:pt x="34" y="36"/>
                  <a:pt x="34" y="35"/>
                </a:cubicBezTo>
                <a:cubicBezTo>
                  <a:pt x="35" y="33"/>
                  <a:pt x="35" y="30"/>
                  <a:pt x="35" y="28"/>
                </a:cubicBezTo>
                <a:cubicBezTo>
                  <a:pt x="35" y="25"/>
                  <a:pt x="35" y="23"/>
                  <a:pt x="34" y="21"/>
                </a:cubicBezTo>
                <a:close/>
                <a:moveTo>
                  <a:pt x="14" y="23"/>
                </a:moveTo>
                <a:cubicBezTo>
                  <a:pt x="12" y="23"/>
                  <a:pt x="12" y="23"/>
                  <a:pt x="12" y="23"/>
                </a:cubicBezTo>
                <a:cubicBezTo>
                  <a:pt x="12" y="34"/>
                  <a:pt x="12" y="34"/>
                  <a:pt x="12" y="34"/>
                </a:cubicBezTo>
                <a:cubicBezTo>
                  <a:pt x="10" y="34"/>
                  <a:pt x="10" y="34"/>
                  <a:pt x="10" y="34"/>
                </a:cubicBezTo>
                <a:cubicBezTo>
                  <a:pt x="10" y="23"/>
                  <a:pt x="10" y="23"/>
                  <a:pt x="10" y="23"/>
                </a:cubicBezTo>
                <a:cubicBezTo>
                  <a:pt x="8" y="23"/>
                  <a:pt x="8" y="23"/>
                  <a:pt x="8" y="23"/>
                </a:cubicBezTo>
                <a:cubicBezTo>
                  <a:pt x="8" y="21"/>
                  <a:pt x="8" y="21"/>
                  <a:pt x="8" y="21"/>
                </a:cubicBezTo>
                <a:cubicBezTo>
                  <a:pt x="14" y="21"/>
                  <a:pt x="14" y="21"/>
                  <a:pt x="14" y="21"/>
                </a:cubicBezTo>
                <a:lnTo>
                  <a:pt x="14" y="23"/>
                </a:lnTo>
                <a:close/>
                <a:moveTo>
                  <a:pt x="17" y="2"/>
                </a:moveTo>
                <a:cubicBezTo>
                  <a:pt x="15" y="2"/>
                  <a:pt x="15" y="2"/>
                  <a:pt x="15" y="2"/>
                </a:cubicBezTo>
                <a:cubicBezTo>
                  <a:pt x="14" y="8"/>
                  <a:pt x="14" y="8"/>
                  <a:pt x="14" y="8"/>
                </a:cubicBezTo>
                <a:cubicBezTo>
                  <a:pt x="12" y="2"/>
                  <a:pt x="12" y="2"/>
                  <a:pt x="12" y="2"/>
                </a:cubicBezTo>
                <a:cubicBezTo>
                  <a:pt x="10" y="2"/>
                  <a:pt x="10" y="2"/>
                  <a:pt x="10" y="2"/>
                </a:cubicBezTo>
                <a:cubicBezTo>
                  <a:pt x="11" y="4"/>
                  <a:pt x="11" y="5"/>
                  <a:pt x="11" y="6"/>
                </a:cubicBezTo>
                <a:cubicBezTo>
                  <a:pt x="12" y="8"/>
                  <a:pt x="12" y="9"/>
                  <a:pt x="13" y="10"/>
                </a:cubicBezTo>
                <a:cubicBezTo>
                  <a:pt x="13" y="16"/>
                  <a:pt x="13" y="16"/>
                  <a:pt x="13" y="16"/>
                </a:cubicBezTo>
                <a:cubicBezTo>
                  <a:pt x="15" y="16"/>
                  <a:pt x="15" y="16"/>
                  <a:pt x="15" y="16"/>
                </a:cubicBezTo>
                <a:cubicBezTo>
                  <a:pt x="15" y="10"/>
                  <a:pt x="15" y="10"/>
                  <a:pt x="15" y="10"/>
                </a:cubicBezTo>
                <a:lnTo>
                  <a:pt x="17" y="2"/>
                </a:lnTo>
                <a:close/>
                <a:moveTo>
                  <a:pt x="19" y="34"/>
                </a:moveTo>
                <a:cubicBezTo>
                  <a:pt x="17" y="34"/>
                  <a:pt x="17" y="34"/>
                  <a:pt x="17" y="34"/>
                </a:cubicBezTo>
                <a:cubicBezTo>
                  <a:pt x="17" y="33"/>
                  <a:pt x="17" y="33"/>
                  <a:pt x="17" y="33"/>
                </a:cubicBezTo>
                <a:cubicBezTo>
                  <a:pt x="17" y="34"/>
                  <a:pt x="16" y="34"/>
                  <a:pt x="15" y="34"/>
                </a:cubicBezTo>
                <a:cubicBezTo>
                  <a:pt x="15" y="34"/>
                  <a:pt x="14" y="34"/>
                  <a:pt x="14" y="34"/>
                </a:cubicBezTo>
                <a:cubicBezTo>
                  <a:pt x="14" y="33"/>
                  <a:pt x="14" y="33"/>
                  <a:pt x="14" y="32"/>
                </a:cubicBezTo>
                <a:cubicBezTo>
                  <a:pt x="14" y="24"/>
                  <a:pt x="14" y="24"/>
                  <a:pt x="14" y="24"/>
                </a:cubicBezTo>
                <a:cubicBezTo>
                  <a:pt x="16" y="24"/>
                  <a:pt x="16" y="24"/>
                  <a:pt x="16" y="24"/>
                </a:cubicBezTo>
                <a:cubicBezTo>
                  <a:pt x="16" y="32"/>
                  <a:pt x="16" y="32"/>
                  <a:pt x="16" y="32"/>
                </a:cubicBezTo>
                <a:cubicBezTo>
                  <a:pt x="16" y="32"/>
                  <a:pt x="16" y="32"/>
                  <a:pt x="16" y="32"/>
                </a:cubicBezTo>
                <a:cubicBezTo>
                  <a:pt x="16" y="33"/>
                  <a:pt x="16" y="33"/>
                  <a:pt x="16" y="33"/>
                </a:cubicBezTo>
                <a:cubicBezTo>
                  <a:pt x="17" y="33"/>
                  <a:pt x="17" y="32"/>
                  <a:pt x="17" y="32"/>
                </a:cubicBezTo>
                <a:cubicBezTo>
                  <a:pt x="17" y="24"/>
                  <a:pt x="17" y="24"/>
                  <a:pt x="17" y="24"/>
                </a:cubicBezTo>
                <a:cubicBezTo>
                  <a:pt x="19" y="24"/>
                  <a:pt x="19" y="24"/>
                  <a:pt x="19" y="24"/>
                </a:cubicBezTo>
                <a:lnTo>
                  <a:pt x="19" y="34"/>
                </a:lnTo>
                <a:close/>
                <a:moveTo>
                  <a:pt x="22" y="9"/>
                </a:moveTo>
                <a:cubicBezTo>
                  <a:pt x="22" y="8"/>
                  <a:pt x="22" y="7"/>
                  <a:pt x="22" y="7"/>
                </a:cubicBezTo>
                <a:cubicBezTo>
                  <a:pt x="21" y="6"/>
                  <a:pt x="21" y="6"/>
                  <a:pt x="20" y="6"/>
                </a:cubicBezTo>
                <a:cubicBezTo>
                  <a:pt x="19" y="6"/>
                  <a:pt x="18" y="6"/>
                  <a:pt x="18" y="7"/>
                </a:cubicBezTo>
                <a:cubicBezTo>
                  <a:pt x="17" y="7"/>
                  <a:pt x="17" y="8"/>
                  <a:pt x="17" y="9"/>
                </a:cubicBezTo>
                <a:cubicBezTo>
                  <a:pt x="17" y="13"/>
                  <a:pt x="17" y="13"/>
                  <a:pt x="17" y="13"/>
                </a:cubicBezTo>
                <a:cubicBezTo>
                  <a:pt x="17" y="14"/>
                  <a:pt x="17" y="14"/>
                  <a:pt x="18" y="15"/>
                </a:cubicBezTo>
                <a:cubicBezTo>
                  <a:pt x="18" y="16"/>
                  <a:pt x="19" y="16"/>
                  <a:pt x="20" y="16"/>
                </a:cubicBezTo>
                <a:cubicBezTo>
                  <a:pt x="21" y="16"/>
                  <a:pt x="21" y="16"/>
                  <a:pt x="22" y="15"/>
                </a:cubicBezTo>
                <a:cubicBezTo>
                  <a:pt x="22" y="14"/>
                  <a:pt x="22" y="14"/>
                  <a:pt x="22" y="13"/>
                </a:cubicBezTo>
                <a:lnTo>
                  <a:pt x="22" y="9"/>
                </a:lnTo>
                <a:close/>
                <a:moveTo>
                  <a:pt x="21" y="13"/>
                </a:moveTo>
                <a:cubicBezTo>
                  <a:pt x="21" y="14"/>
                  <a:pt x="20" y="14"/>
                  <a:pt x="20" y="14"/>
                </a:cubicBezTo>
                <a:cubicBezTo>
                  <a:pt x="19" y="14"/>
                  <a:pt x="19" y="14"/>
                  <a:pt x="19" y="13"/>
                </a:cubicBezTo>
                <a:cubicBezTo>
                  <a:pt x="19" y="9"/>
                  <a:pt x="19" y="9"/>
                  <a:pt x="19" y="9"/>
                </a:cubicBezTo>
                <a:cubicBezTo>
                  <a:pt x="19" y="8"/>
                  <a:pt x="19" y="7"/>
                  <a:pt x="20" y="7"/>
                </a:cubicBezTo>
                <a:cubicBezTo>
                  <a:pt x="20" y="7"/>
                  <a:pt x="21" y="8"/>
                  <a:pt x="21" y="9"/>
                </a:cubicBezTo>
                <a:lnTo>
                  <a:pt x="21" y="13"/>
                </a:lnTo>
                <a:close/>
                <a:moveTo>
                  <a:pt x="26" y="31"/>
                </a:moveTo>
                <a:cubicBezTo>
                  <a:pt x="26" y="32"/>
                  <a:pt x="26" y="33"/>
                  <a:pt x="26" y="33"/>
                </a:cubicBezTo>
                <a:cubicBezTo>
                  <a:pt x="26" y="34"/>
                  <a:pt x="25" y="34"/>
                  <a:pt x="24" y="34"/>
                </a:cubicBezTo>
                <a:cubicBezTo>
                  <a:pt x="24" y="34"/>
                  <a:pt x="23" y="34"/>
                  <a:pt x="22" y="33"/>
                </a:cubicBezTo>
                <a:cubicBezTo>
                  <a:pt x="22" y="34"/>
                  <a:pt x="22" y="34"/>
                  <a:pt x="22" y="34"/>
                </a:cubicBezTo>
                <a:cubicBezTo>
                  <a:pt x="21" y="34"/>
                  <a:pt x="21" y="34"/>
                  <a:pt x="21" y="34"/>
                </a:cubicBezTo>
                <a:cubicBezTo>
                  <a:pt x="21" y="21"/>
                  <a:pt x="21" y="21"/>
                  <a:pt x="21" y="21"/>
                </a:cubicBezTo>
                <a:cubicBezTo>
                  <a:pt x="22" y="21"/>
                  <a:pt x="22" y="21"/>
                  <a:pt x="22" y="21"/>
                </a:cubicBezTo>
                <a:cubicBezTo>
                  <a:pt x="22" y="25"/>
                  <a:pt x="22" y="25"/>
                  <a:pt x="22" y="25"/>
                </a:cubicBezTo>
                <a:cubicBezTo>
                  <a:pt x="23" y="25"/>
                  <a:pt x="24" y="24"/>
                  <a:pt x="24" y="24"/>
                </a:cubicBezTo>
                <a:cubicBezTo>
                  <a:pt x="25" y="24"/>
                  <a:pt x="26" y="25"/>
                  <a:pt x="26" y="25"/>
                </a:cubicBezTo>
                <a:cubicBezTo>
                  <a:pt x="26" y="26"/>
                  <a:pt x="26" y="26"/>
                  <a:pt x="26" y="27"/>
                </a:cubicBezTo>
                <a:lnTo>
                  <a:pt x="26" y="31"/>
                </a:lnTo>
                <a:close/>
                <a:moveTo>
                  <a:pt x="24" y="27"/>
                </a:moveTo>
                <a:cubicBezTo>
                  <a:pt x="24" y="26"/>
                  <a:pt x="24" y="26"/>
                  <a:pt x="23" y="26"/>
                </a:cubicBezTo>
                <a:cubicBezTo>
                  <a:pt x="23" y="26"/>
                  <a:pt x="23" y="26"/>
                  <a:pt x="22" y="26"/>
                </a:cubicBezTo>
                <a:cubicBezTo>
                  <a:pt x="22" y="32"/>
                  <a:pt x="22" y="32"/>
                  <a:pt x="22" y="32"/>
                </a:cubicBezTo>
                <a:cubicBezTo>
                  <a:pt x="23" y="33"/>
                  <a:pt x="23" y="33"/>
                  <a:pt x="23" y="33"/>
                </a:cubicBezTo>
                <a:cubicBezTo>
                  <a:pt x="24" y="33"/>
                  <a:pt x="24" y="32"/>
                  <a:pt x="24" y="31"/>
                </a:cubicBezTo>
                <a:lnTo>
                  <a:pt x="24" y="27"/>
                </a:lnTo>
                <a:close/>
                <a:moveTo>
                  <a:pt x="29" y="16"/>
                </a:moveTo>
                <a:cubicBezTo>
                  <a:pt x="29" y="6"/>
                  <a:pt x="29" y="6"/>
                  <a:pt x="29" y="6"/>
                </a:cubicBezTo>
                <a:cubicBezTo>
                  <a:pt x="27" y="6"/>
                  <a:pt x="27" y="6"/>
                  <a:pt x="27" y="6"/>
                </a:cubicBezTo>
                <a:cubicBezTo>
                  <a:pt x="27" y="13"/>
                  <a:pt x="27" y="13"/>
                  <a:pt x="27" y="13"/>
                </a:cubicBezTo>
                <a:cubicBezTo>
                  <a:pt x="27" y="14"/>
                  <a:pt x="26" y="14"/>
                  <a:pt x="26" y="14"/>
                </a:cubicBezTo>
                <a:cubicBezTo>
                  <a:pt x="26" y="14"/>
                  <a:pt x="26" y="14"/>
                  <a:pt x="26" y="14"/>
                </a:cubicBezTo>
                <a:cubicBezTo>
                  <a:pt x="26" y="14"/>
                  <a:pt x="26" y="14"/>
                  <a:pt x="26" y="13"/>
                </a:cubicBezTo>
                <a:cubicBezTo>
                  <a:pt x="26" y="6"/>
                  <a:pt x="26" y="6"/>
                  <a:pt x="26" y="6"/>
                </a:cubicBezTo>
                <a:cubicBezTo>
                  <a:pt x="24" y="6"/>
                  <a:pt x="24" y="6"/>
                  <a:pt x="24" y="6"/>
                </a:cubicBezTo>
                <a:cubicBezTo>
                  <a:pt x="24" y="14"/>
                  <a:pt x="24" y="14"/>
                  <a:pt x="24" y="14"/>
                </a:cubicBezTo>
                <a:cubicBezTo>
                  <a:pt x="24" y="14"/>
                  <a:pt x="24" y="15"/>
                  <a:pt x="24" y="15"/>
                </a:cubicBezTo>
                <a:cubicBezTo>
                  <a:pt x="24" y="16"/>
                  <a:pt x="25" y="16"/>
                  <a:pt x="25" y="16"/>
                </a:cubicBezTo>
                <a:cubicBezTo>
                  <a:pt x="26" y="16"/>
                  <a:pt x="26" y="15"/>
                  <a:pt x="27" y="15"/>
                </a:cubicBezTo>
                <a:cubicBezTo>
                  <a:pt x="27" y="16"/>
                  <a:pt x="27" y="16"/>
                  <a:pt x="27" y="16"/>
                </a:cubicBezTo>
                <a:lnTo>
                  <a:pt x="29" y="16"/>
                </a:lnTo>
                <a:close/>
                <a:moveTo>
                  <a:pt x="33" y="31"/>
                </a:moveTo>
                <a:cubicBezTo>
                  <a:pt x="33" y="32"/>
                  <a:pt x="33" y="32"/>
                  <a:pt x="33" y="32"/>
                </a:cubicBezTo>
                <a:cubicBezTo>
                  <a:pt x="33" y="33"/>
                  <a:pt x="32" y="33"/>
                  <a:pt x="32" y="33"/>
                </a:cubicBezTo>
                <a:cubicBezTo>
                  <a:pt x="32" y="34"/>
                  <a:pt x="31" y="34"/>
                  <a:pt x="30" y="34"/>
                </a:cubicBezTo>
                <a:cubicBezTo>
                  <a:pt x="29" y="34"/>
                  <a:pt x="28" y="34"/>
                  <a:pt x="28" y="33"/>
                </a:cubicBezTo>
                <a:cubicBezTo>
                  <a:pt x="27" y="33"/>
                  <a:pt x="27" y="32"/>
                  <a:pt x="27" y="31"/>
                </a:cubicBezTo>
                <a:cubicBezTo>
                  <a:pt x="27" y="28"/>
                  <a:pt x="27" y="28"/>
                  <a:pt x="27" y="28"/>
                </a:cubicBezTo>
                <a:cubicBezTo>
                  <a:pt x="27" y="26"/>
                  <a:pt x="27" y="26"/>
                  <a:pt x="28" y="25"/>
                </a:cubicBezTo>
                <a:cubicBezTo>
                  <a:pt x="28" y="25"/>
                  <a:pt x="29" y="24"/>
                  <a:pt x="30" y="24"/>
                </a:cubicBezTo>
                <a:cubicBezTo>
                  <a:pt x="31" y="24"/>
                  <a:pt x="32" y="25"/>
                  <a:pt x="32" y="25"/>
                </a:cubicBezTo>
                <a:cubicBezTo>
                  <a:pt x="32" y="26"/>
                  <a:pt x="33" y="26"/>
                  <a:pt x="33" y="28"/>
                </a:cubicBezTo>
                <a:cubicBezTo>
                  <a:pt x="33" y="30"/>
                  <a:pt x="33" y="30"/>
                  <a:pt x="33" y="30"/>
                </a:cubicBezTo>
                <a:cubicBezTo>
                  <a:pt x="29" y="30"/>
                  <a:pt x="29" y="30"/>
                  <a:pt x="29" y="30"/>
                </a:cubicBezTo>
                <a:cubicBezTo>
                  <a:pt x="29" y="31"/>
                  <a:pt x="29" y="31"/>
                  <a:pt x="29" y="31"/>
                </a:cubicBezTo>
                <a:cubicBezTo>
                  <a:pt x="29" y="32"/>
                  <a:pt x="29" y="33"/>
                  <a:pt x="30" y="33"/>
                </a:cubicBezTo>
                <a:cubicBezTo>
                  <a:pt x="30" y="33"/>
                  <a:pt x="31" y="32"/>
                  <a:pt x="31" y="32"/>
                </a:cubicBezTo>
                <a:cubicBezTo>
                  <a:pt x="31" y="32"/>
                  <a:pt x="31" y="31"/>
                  <a:pt x="31" y="31"/>
                </a:cubicBezTo>
                <a:cubicBezTo>
                  <a:pt x="33" y="31"/>
                  <a:pt x="33" y="31"/>
                  <a:pt x="33" y="31"/>
                </a:cubicBezTo>
                <a:close/>
                <a:moveTo>
                  <a:pt x="31" y="28"/>
                </a:moveTo>
                <a:cubicBezTo>
                  <a:pt x="31" y="27"/>
                  <a:pt x="31" y="27"/>
                  <a:pt x="31" y="27"/>
                </a:cubicBezTo>
                <a:cubicBezTo>
                  <a:pt x="31" y="26"/>
                  <a:pt x="31" y="26"/>
                  <a:pt x="30" y="26"/>
                </a:cubicBezTo>
                <a:cubicBezTo>
                  <a:pt x="29" y="26"/>
                  <a:pt x="29" y="26"/>
                  <a:pt x="29" y="27"/>
                </a:cubicBezTo>
                <a:cubicBezTo>
                  <a:pt x="29" y="28"/>
                  <a:pt x="29" y="28"/>
                  <a:pt x="29" y="28"/>
                </a:cubicBezTo>
                <a:lnTo>
                  <a:pt x="3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8" name="稻壳儿小白白(http://dwz.cn/Wu2UP)"/>
          <p:cNvSpPr>
            <a:spLocks noEditPoints="1"/>
          </p:cNvSpPr>
          <p:nvPr/>
        </p:nvSpPr>
        <p:spPr bwMode="auto">
          <a:xfrm>
            <a:off x="11549063" y="4699000"/>
            <a:ext cx="293687" cy="323850"/>
          </a:xfrm>
          <a:custGeom>
            <a:avLst/>
            <a:gdLst>
              <a:gd name="T0" fmla="*/ 2147483647 w 44"/>
              <a:gd name="T1" fmla="*/ 2147483647 h 48"/>
              <a:gd name="T2" fmla="*/ 2147483647 w 44"/>
              <a:gd name="T3" fmla="*/ 2147483647 h 48"/>
              <a:gd name="T4" fmla="*/ 2147483647 w 44"/>
              <a:gd name="T5" fmla="*/ 2147483647 h 48"/>
              <a:gd name="T6" fmla="*/ 0 w 44"/>
              <a:gd name="T7" fmla="*/ 2147483647 h 48"/>
              <a:gd name="T8" fmla="*/ 2147483647 w 44"/>
              <a:gd name="T9" fmla="*/ 2147483647 h 48"/>
              <a:gd name="T10" fmla="*/ 2147483647 w 44"/>
              <a:gd name="T11" fmla="*/ 2147483647 h 48"/>
              <a:gd name="T12" fmla="*/ 0 w 44"/>
              <a:gd name="T13" fmla="*/ 2147483647 h 48"/>
              <a:gd name="T14" fmla="*/ 2147483647 w 44"/>
              <a:gd name="T15" fmla="*/ 2147483647 h 48"/>
              <a:gd name="T16" fmla="*/ 2147483647 w 44"/>
              <a:gd name="T17" fmla="*/ 2147483647 h 48"/>
              <a:gd name="T18" fmla="*/ 2147483647 w 44"/>
              <a:gd name="T19" fmla="*/ 2147483647 h 48"/>
              <a:gd name="T20" fmla="*/ 2147483647 w 44"/>
              <a:gd name="T21" fmla="*/ 2147483647 h 48"/>
              <a:gd name="T22" fmla="*/ 2147483647 w 44"/>
              <a:gd name="T23" fmla="*/ 2147483647 h 48"/>
              <a:gd name="T24" fmla="*/ 2147483647 w 44"/>
              <a:gd name="T25" fmla="*/ 2147483647 h 48"/>
              <a:gd name="T26" fmla="*/ 2147483647 w 44"/>
              <a:gd name="T27" fmla="*/ 2147483647 h 48"/>
              <a:gd name="T28" fmla="*/ 2147483647 w 44"/>
              <a:gd name="T29" fmla="*/ 2147483647 h 48"/>
              <a:gd name="T30" fmla="*/ 2147483647 w 44"/>
              <a:gd name="T31" fmla="*/ 2147483647 h 48"/>
              <a:gd name="T32" fmla="*/ 2147483647 w 44"/>
              <a:gd name="T33" fmla="*/ 2147483647 h 48"/>
              <a:gd name="T34" fmla="*/ 2147483647 w 44"/>
              <a:gd name="T35" fmla="*/ 2147483647 h 48"/>
              <a:gd name="T36" fmla="*/ 2147483647 w 44"/>
              <a:gd name="T37" fmla="*/ 2147483647 h 48"/>
              <a:gd name="T38" fmla="*/ 2147483647 w 44"/>
              <a:gd name="T39" fmla="*/ 2147483647 h 48"/>
              <a:gd name="T40" fmla="*/ 2147483647 w 44"/>
              <a:gd name="T41" fmla="*/ 2147483647 h 48"/>
              <a:gd name="T42" fmla="*/ 2147483647 w 44"/>
              <a:gd name="T43" fmla="*/ 2147483647 h 48"/>
              <a:gd name="T44" fmla="*/ 2147483647 w 44"/>
              <a:gd name="T45" fmla="*/ 2147483647 h 48"/>
              <a:gd name="T46" fmla="*/ 2147483647 w 44"/>
              <a:gd name="T47" fmla="*/ 2147483647 h 48"/>
              <a:gd name="T48" fmla="*/ 2147483647 w 44"/>
              <a:gd name="T49" fmla="*/ 2147483647 h 48"/>
              <a:gd name="T50" fmla="*/ 2147483647 w 44"/>
              <a:gd name="T51" fmla="*/ 2147483647 h 48"/>
              <a:gd name="T52" fmla="*/ 2147483647 w 44"/>
              <a:gd name="T53" fmla="*/ 2147483647 h 48"/>
              <a:gd name="T54" fmla="*/ 2147483647 w 44"/>
              <a:gd name="T55" fmla="*/ 2147483647 h 48"/>
              <a:gd name="T56" fmla="*/ 2147483647 w 44"/>
              <a:gd name="T57" fmla="*/ 2147483647 h 48"/>
              <a:gd name="T58" fmla="*/ 2147483647 w 44"/>
              <a:gd name="T59" fmla="*/ 2147483647 h 48"/>
              <a:gd name="T60" fmla="*/ 2147483647 w 44"/>
              <a:gd name="T61" fmla="*/ 2147483647 h 48"/>
              <a:gd name="T62" fmla="*/ 2147483647 w 4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
              <a:gd name="T97" fmla="*/ 0 h 48"/>
              <a:gd name="T98" fmla="*/ 44 w 4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 h="48">
                <a:moveTo>
                  <a:pt x="20" y="17"/>
                </a:moveTo>
                <a:cubicBezTo>
                  <a:pt x="19" y="17"/>
                  <a:pt x="18" y="18"/>
                  <a:pt x="18" y="18"/>
                </a:cubicBezTo>
                <a:cubicBezTo>
                  <a:pt x="18" y="18"/>
                  <a:pt x="18" y="19"/>
                  <a:pt x="18" y="20"/>
                </a:cubicBezTo>
                <a:cubicBezTo>
                  <a:pt x="18" y="24"/>
                  <a:pt x="15" y="28"/>
                  <a:pt x="11" y="29"/>
                </a:cubicBezTo>
                <a:cubicBezTo>
                  <a:pt x="9" y="29"/>
                  <a:pt x="9" y="30"/>
                  <a:pt x="9" y="31"/>
                </a:cubicBezTo>
                <a:cubicBezTo>
                  <a:pt x="9" y="35"/>
                  <a:pt x="19" y="32"/>
                  <a:pt x="19" y="40"/>
                </a:cubicBezTo>
                <a:cubicBezTo>
                  <a:pt x="19" y="46"/>
                  <a:pt x="15" y="48"/>
                  <a:pt x="10" y="48"/>
                </a:cubicBezTo>
                <a:cubicBezTo>
                  <a:pt x="5" y="48"/>
                  <a:pt x="0" y="47"/>
                  <a:pt x="0" y="41"/>
                </a:cubicBezTo>
                <a:cubicBezTo>
                  <a:pt x="0" y="38"/>
                  <a:pt x="2" y="36"/>
                  <a:pt x="5" y="35"/>
                </a:cubicBezTo>
                <a:cubicBezTo>
                  <a:pt x="5" y="35"/>
                  <a:pt x="5" y="35"/>
                  <a:pt x="5" y="35"/>
                </a:cubicBezTo>
                <a:cubicBezTo>
                  <a:pt x="4" y="34"/>
                  <a:pt x="3" y="33"/>
                  <a:pt x="3" y="32"/>
                </a:cubicBezTo>
                <a:cubicBezTo>
                  <a:pt x="3" y="30"/>
                  <a:pt x="3" y="28"/>
                  <a:pt x="5" y="28"/>
                </a:cubicBezTo>
                <a:cubicBezTo>
                  <a:pt x="5" y="28"/>
                  <a:pt x="5" y="28"/>
                  <a:pt x="5" y="28"/>
                </a:cubicBezTo>
                <a:cubicBezTo>
                  <a:pt x="2" y="27"/>
                  <a:pt x="0" y="23"/>
                  <a:pt x="0" y="20"/>
                </a:cubicBezTo>
                <a:cubicBezTo>
                  <a:pt x="0" y="15"/>
                  <a:pt x="4" y="12"/>
                  <a:pt x="9" y="12"/>
                </a:cubicBezTo>
                <a:cubicBezTo>
                  <a:pt x="11" y="12"/>
                  <a:pt x="12" y="12"/>
                  <a:pt x="14" y="13"/>
                </a:cubicBezTo>
                <a:cubicBezTo>
                  <a:pt x="16" y="13"/>
                  <a:pt x="18" y="12"/>
                  <a:pt x="20" y="12"/>
                </a:cubicBezTo>
                <a:lnTo>
                  <a:pt x="20" y="17"/>
                </a:lnTo>
                <a:close/>
                <a:moveTo>
                  <a:pt x="10" y="38"/>
                </a:moveTo>
                <a:cubicBezTo>
                  <a:pt x="8" y="38"/>
                  <a:pt x="5" y="38"/>
                  <a:pt x="5" y="41"/>
                </a:cubicBezTo>
                <a:cubicBezTo>
                  <a:pt x="5" y="43"/>
                  <a:pt x="8" y="43"/>
                  <a:pt x="10" y="43"/>
                </a:cubicBezTo>
                <a:cubicBezTo>
                  <a:pt x="12" y="43"/>
                  <a:pt x="14" y="43"/>
                  <a:pt x="14" y="41"/>
                </a:cubicBezTo>
                <a:cubicBezTo>
                  <a:pt x="14" y="38"/>
                  <a:pt x="11" y="38"/>
                  <a:pt x="10" y="38"/>
                </a:cubicBezTo>
                <a:close/>
                <a:moveTo>
                  <a:pt x="9" y="17"/>
                </a:moveTo>
                <a:cubicBezTo>
                  <a:pt x="7" y="17"/>
                  <a:pt x="6" y="18"/>
                  <a:pt x="6" y="20"/>
                </a:cubicBezTo>
                <a:cubicBezTo>
                  <a:pt x="6" y="23"/>
                  <a:pt x="7" y="24"/>
                  <a:pt x="9" y="24"/>
                </a:cubicBezTo>
                <a:cubicBezTo>
                  <a:pt x="12" y="24"/>
                  <a:pt x="12" y="23"/>
                  <a:pt x="12" y="20"/>
                </a:cubicBezTo>
                <a:cubicBezTo>
                  <a:pt x="12" y="18"/>
                  <a:pt x="11" y="17"/>
                  <a:pt x="9" y="17"/>
                </a:cubicBezTo>
                <a:close/>
                <a:moveTo>
                  <a:pt x="25" y="8"/>
                </a:moveTo>
                <a:cubicBezTo>
                  <a:pt x="23" y="8"/>
                  <a:pt x="22" y="6"/>
                  <a:pt x="22" y="4"/>
                </a:cubicBezTo>
                <a:cubicBezTo>
                  <a:pt x="22" y="2"/>
                  <a:pt x="23" y="0"/>
                  <a:pt x="25" y="0"/>
                </a:cubicBezTo>
                <a:cubicBezTo>
                  <a:pt x="27" y="0"/>
                  <a:pt x="29" y="2"/>
                  <a:pt x="29" y="4"/>
                </a:cubicBezTo>
                <a:cubicBezTo>
                  <a:pt x="29" y="6"/>
                  <a:pt x="27" y="8"/>
                  <a:pt x="25" y="8"/>
                </a:cubicBezTo>
                <a:close/>
                <a:moveTo>
                  <a:pt x="22" y="35"/>
                </a:moveTo>
                <a:cubicBezTo>
                  <a:pt x="22" y="34"/>
                  <a:pt x="22" y="33"/>
                  <a:pt x="22" y="32"/>
                </a:cubicBezTo>
                <a:cubicBezTo>
                  <a:pt x="22" y="15"/>
                  <a:pt x="22" y="15"/>
                  <a:pt x="22" y="15"/>
                </a:cubicBezTo>
                <a:cubicBezTo>
                  <a:pt x="22" y="14"/>
                  <a:pt x="22" y="13"/>
                  <a:pt x="22" y="12"/>
                </a:cubicBezTo>
                <a:cubicBezTo>
                  <a:pt x="28" y="12"/>
                  <a:pt x="28" y="12"/>
                  <a:pt x="28" y="12"/>
                </a:cubicBezTo>
                <a:cubicBezTo>
                  <a:pt x="28" y="13"/>
                  <a:pt x="28" y="14"/>
                  <a:pt x="28" y="15"/>
                </a:cubicBezTo>
                <a:cubicBezTo>
                  <a:pt x="28" y="32"/>
                  <a:pt x="28" y="32"/>
                  <a:pt x="28" y="32"/>
                </a:cubicBezTo>
                <a:cubicBezTo>
                  <a:pt x="28" y="33"/>
                  <a:pt x="28" y="34"/>
                  <a:pt x="28" y="35"/>
                </a:cubicBezTo>
                <a:lnTo>
                  <a:pt x="22" y="35"/>
                </a:lnTo>
                <a:close/>
                <a:moveTo>
                  <a:pt x="44" y="35"/>
                </a:moveTo>
                <a:cubicBezTo>
                  <a:pt x="43" y="35"/>
                  <a:pt x="41" y="36"/>
                  <a:pt x="40" y="36"/>
                </a:cubicBezTo>
                <a:cubicBezTo>
                  <a:pt x="34" y="36"/>
                  <a:pt x="33" y="31"/>
                  <a:pt x="33" y="26"/>
                </a:cubicBezTo>
                <a:cubicBezTo>
                  <a:pt x="33" y="17"/>
                  <a:pt x="33" y="17"/>
                  <a:pt x="33" y="17"/>
                </a:cubicBezTo>
                <a:cubicBezTo>
                  <a:pt x="33" y="17"/>
                  <a:pt x="33" y="17"/>
                  <a:pt x="33" y="17"/>
                </a:cubicBezTo>
                <a:cubicBezTo>
                  <a:pt x="33" y="17"/>
                  <a:pt x="33" y="17"/>
                  <a:pt x="33" y="17"/>
                </a:cubicBezTo>
                <a:cubicBezTo>
                  <a:pt x="33" y="17"/>
                  <a:pt x="33" y="17"/>
                  <a:pt x="32" y="17"/>
                </a:cubicBezTo>
                <a:cubicBezTo>
                  <a:pt x="32" y="17"/>
                  <a:pt x="31" y="17"/>
                  <a:pt x="31" y="17"/>
                </a:cubicBezTo>
                <a:cubicBezTo>
                  <a:pt x="31" y="12"/>
                  <a:pt x="31" y="12"/>
                  <a:pt x="31" y="12"/>
                </a:cubicBezTo>
                <a:cubicBezTo>
                  <a:pt x="33" y="12"/>
                  <a:pt x="33" y="12"/>
                  <a:pt x="33" y="12"/>
                </a:cubicBezTo>
                <a:cubicBezTo>
                  <a:pt x="33" y="10"/>
                  <a:pt x="33" y="10"/>
                  <a:pt x="33" y="10"/>
                </a:cubicBezTo>
                <a:cubicBezTo>
                  <a:pt x="33" y="9"/>
                  <a:pt x="33" y="8"/>
                  <a:pt x="33" y="8"/>
                </a:cubicBezTo>
                <a:cubicBezTo>
                  <a:pt x="39" y="8"/>
                  <a:pt x="39" y="8"/>
                  <a:pt x="39" y="8"/>
                </a:cubicBezTo>
                <a:cubicBezTo>
                  <a:pt x="39" y="9"/>
                  <a:pt x="39" y="10"/>
                  <a:pt x="39" y="12"/>
                </a:cubicBezTo>
                <a:cubicBezTo>
                  <a:pt x="44" y="12"/>
                  <a:pt x="44" y="12"/>
                  <a:pt x="44" y="12"/>
                </a:cubicBezTo>
                <a:cubicBezTo>
                  <a:pt x="44" y="17"/>
                  <a:pt x="44" y="17"/>
                  <a:pt x="44" y="17"/>
                </a:cubicBezTo>
                <a:cubicBezTo>
                  <a:pt x="43" y="17"/>
                  <a:pt x="42" y="17"/>
                  <a:pt x="41" y="17"/>
                </a:cubicBezTo>
                <a:cubicBezTo>
                  <a:pt x="39" y="17"/>
                  <a:pt x="39" y="17"/>
                  <a:pt x="39" y="17"/>
                </a:cubicBezTo>
                <a:cubicBezTo>
                  <a:pt x="39" y="27"/>
                  <a:pt x="39" y="27"/>
                  <a:pt x="39" y="27"/>
                </a:cubicBezTo>
                <a:cubicBezTo>
                  <a:pt x="39" y="28"/>
                  <a:pt x="39" y="30"/>
                  <a:pt x="41" y="30"/>
                </a:cubicBezTo>
                <a:cubicBezTo>
                  <a:pt x="42" y="30"/>
                  <a:pt x="43" y="30"/>
                  <a:pt x="44" y="29"/>
                </a:cubicBezTo>
                <a:lnTo>
                  <a:pt x="44"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49" name="稻壳儿小白白(http://dwz.cn/Wu2UP)"/>
          <p:cNvSpPr>
            <a:spLocks noEditPoints="1"/>
          </p:cNvSpPr>
          <p:nvPr/>
        </p:nvSpPr>
        <p:spPr bwMode="auto">
          <a:xfrm>
            <a:off x="11560175" y="5218113"/>
            <a:ext cx="274638" cy="274637"/>
          </a:xfrm>
          <a:custGeom>
            <a:avLst/>
            <a:gdLst>
              <a:gd name="T0" fmla="*/ 2147483647 w 41"/>
              <a:gd name="T1" fmla="*/ 2147483647 h 41"/>
              <a:gd name="T2" fmla="*/ 0 w 41"/>
              <a:gd name="T3" fmla="*/ 2147483647 h 41"/>
              <a:gd name="T4" fmla="*/ 2147483647 w 41"/>
              <a:gd name="T5" fmla="*/ 0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1"/>
              <a:gd name="T47" fmla="*/ 41 w 41"/>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1">
                <a:moveTo>
                  <a:pt x="20" y="41"/>
                </a:moveTo>
                <a:cubicBezTo>
                  <a:pt x="9" y="41"/>
                  <a:pt x="0" y="32"/>
                  <a:pt x="0" y="21"/>
                </a:cubicBezTo>
                <a:cubicBezTo>
                  <a:pt x="0" y="9"/>
                  <a:pt x="9" y="0"/>
                  <a:pt x="20" y="0"/>
                </a:cubicBezTo>
                <a:cubicBezTo>
                  <a:pt x="31" y="0"/>
                  <a:pt x="41" y="9"/>
                  <a:pt x="41" y="21"/>
                </a:cubicBezTo>
                <a:cubicBezTo>
                  <a:pt x="41" y="32"/>
                  <a:pt x="31" y="41"/>
                  <a:pt x="20" y="41"/>
                </a:cubicBezTo>
                <a:close/>
                <a:moveTo>
                  <a:pt x="6" y="21"/>
                </a:moveTo>
                <a:cubicBezTo>
                  <a:pt x="6" y="29"/>
                  <a:pt x="12" y="35"/>
                  <a:pt x="20" y="35"/>
                </a:cubicBezTo>
                <a:cubicBezTo>
                  <a:pt x="28" y="35"/>
                  <a:pt x="35" y="29"/>
                  <a:pt x="35" y="21"/>
                </a:cubicBezTo>
                <a:cubicBezTo>
                  <a:pt x="35" y="13"/>
                  <a:pt x="28" y="6"/>
                  <a:pt x="20" y="6"/>
                </a:cubicBezTo>
                <a:cubicBezTo>
                  <a:pt x="12" y="6"/>
                  <a:pt x="6" y="13"/>
                  <a:pt x="6" y="21"/>
                </a:cubicBezTo>
                <a:close/>
                <a:moveTo>
                  <a:pt x="20" y="28"/>
                </a:moveTo>
                <a:cubicBezTo>
                  <a:pt x="16" y="28"/>
                  <a:pt x="13" y="24"/>
                  <a:pt x="13" y="21"/>
                </a:cubicBezTo>
                <a:cubicBezTo>
                  <a:pt x="13" y="17"/>
                  <a:pt x="16" y="14"/>
                  <a:pt x="20" y="14"/>
                </a:cubicBezTo>
                <a:cubicBezTo>
                  <a:pt x="24" y="14"/>
                  <a:pt x="27" y="17"/>
                  <a:pt x="27" y="21"/>
                </a:cubicBezTo>
                <a:cubicBezTo>
                  <a:pt x="27" y="24"/>
                  <a:pt x="24" y="28"/>
                  <a:pt x="20"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5950" name="稻壳儿小白白(http://dwz.cn/Wu2UP)"/>
          <p:cNvSpPr txBox="1">
            <a:spLocks noChangeArrowheads="1"/>
          </p:cNvSpPr>
          <p:nvPr/>
        </p:nvSpPr>
        <p:spPr bwMode="auto">
          <a:xfrm>
            <a:off x="341313" y="304800"/>
            <a:ext cx="15398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9600" b="1">
                <a:solidFill>
                  <a:schemeClr val="bg1"/>
                </a:solidFill>
                <a:sym typeface="Arial" panose="020B0604020202020204" pitchFamily="34" charset="0"/>
              </a:rPr>
              <a:t>赠送图标</a:t>
            </a:r>
          </a:p>
        </p:txBody>
      </p:sp>
    </p:spTree>
    <p:extLst>
      <p:ext uri="{BB962C8B-B14F-4D97-AF65-F5344CB8AC3E}">
        <p14:creationId xmlns:p14="http://schemas.microsoft.com/office/powerpoint/2010/main" val="2938576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bg bwMode="auto">
      <p:bgPr>
        <a:solidFill>
          <a:srgbClr val="0E6254"/>
        </a:solidFill>
        <a:effectLst/>
      </p:bgPr>
    </p:bg>
    <p:spTree>
      <p:nvGrpSpPr>
        <p:cNvPr id="1" name=""/>
        <p:cNvGrpSpPr/>
        <p:nvPr/>
      </p:nvGrpSpPr>
      <p:grpSpPr>
        <a:xfrm>
          <a:off x="0" y="0"/>
          <a:ext cx="0" cy="0"/>
          <a:chOff x="0" y="0"/>
          <a:chExt cx="0" cy="0"/>
        </a:xfrm>
      </p:grpSpPr>
      <p:sp>
        <p:nvSpPr>
          <p:cNvPr id="36866" name="稻壳儿小白白(http://dwz.cn/Wu2UP)"/>
          <p:cNvSpPr>
            <a:spLocks/>
          </p:cNvSpPr>
          <p:nvPr/>
        </p:nvSpPr>
        <p:spPr bwMode="auto">
          <a:xfrm>
            <a:off x="2836863" y="884238"/>
            <a:ext cx="192087" cy="261937"/>
          </a:xfrm>
          <a:custGeom>
            <a:avLst/>
            <a:gdLst>
              <a:gd name="T0" fmla="*/ 2147483647 w 28"/>
              <a:gd name="T1" fmla="*/ 0 h 38"/>
              <a:gd name="T2" fmla="*/ 2147483647 w 28"/>
              <a:gd name="T3" fmla="*/ 2147483647 h 38"/>
              <a:gd name="T4" fmla="*/ 2147483647 w 28"/>
              <a:gd name="T5" fmla="*/ 2147483647 h 38"/>
              <a:gd name="T6" fmla="*/ 2147483647 w 28"/>
              <a:gd name="T7" fmla="*/ 2147483647 h 38"/>
              <a:gd name="T8" fmla="*/ 2147483647 w 28"/>
              <a:gd name="T9" fmla="*/ 2147483647 h 38"/>
              <a:gd name="T10" fmla="*/ 2147483647 w 28"/>
              <a:gd name="T11" fmla="*/ 2147483647 h 38"/>
              <a:gd name="T12" fmla="*/ 2147483647 w 28"/>
              <a:gd name="T13" fmla="*/ 2147483647 h 38"/>
              <a:gd name="T14" fmla="*/ 2147483647 w 28"/>
              <a:gd name="T15" fmla="*/ 2147483647 h 38"/>
              <a:gd name="T16" fmla="*/ 2147483647 w 28"/>
              <a:gd name="T17" fmla="*/ 2147483647 h 38"/>
              <a:gd name="T18" fmla="*/ 2147483647 w 28"/>
              <a:gd name="T19" fmla="*/ 2147483647 h 38"/>
              <a:gd name="T20" fmla="*/ 2147483647 w 28"/>
              <a:gd name="T21" fmla="*/ 2147483647 h 38"/>
              <a:gd name="T22" fmla="*/ 2147483647 w 28"/>
              <a:gd name="T23" fmla="*/ 2147483647 h 38"/>
              <a:gd name="T24" fmla="*/ 2147483647 w 28"/>
              <a:gd name="T25" fmla="*/ 2147483647 h 38"/>
              <a:gd name="T26" fmla="*/ 2147483647 w 28"/>
              <a:gd name="T27" fmla="*/ 2147483647 h 38"/>
              <a:gd name="T28" fmla="*/ 2147483647 w 28"/>
              <a:gd name="T29" fmla="*/ 2147483647 h 38"/>
              <a:gd name="T30" fmla="*/ 0 w 28"/>
              <a:gd name="T31" fmla="*/ 2147483647 h 38"/>
              <a:gd name="T32" fmla="*/ 0 w 28"/>
              <a:gd name="T33" fmla="*/ 2147483647 h 38"/>
              <a:gd name="T34" fmla="*/ 2147483647 w 28"/>
              <a:gd name="T35" fmla="*/ 0 h 38"/>
              <a:gd name="T36" fmla="*/ 2147483647 w 28"/>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8"/>
              <a:gd name="T59" fmla="*/ 28 w 28"/>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8">
                <a:moveTo>
                  <a:pt x="20" y="0"/>
                </a:moveTo>
                <a:cubicBezTo>
                  <a:pt x="20" y="0"/>
                  <a:pt x="21" y="1"/>
                  <a:pt x="21" y="1"/>
                </a:cubicBezTo>
                <a:cubicBezTo>
                  <a:pt x="21" y="24"/>
                  <a:pt x="21" y="24"/>
                  <a:pt x="21" y="24"/>
                </a:cubicBezTo>
                <a:cubicBezTo>
                  <a:pt x="26" y="24"/>
                  <a:pt x="26" y="24"/>
                  <a:pt x="26" y="24"/>
                </a:cubicBezTo>
                <a:cubicBezTo>
                  <a:pt x="27" y="24"/>
                  <a:pt x="27" y="25"/>
                  <a:pt x="28" y="25"/>
                </a:cubicBezTo>
                <a:cubicBezTo>
                  <a:pt x="28" y="26"/>
                  <a:pt x="28" y="26"/>
                  <a:pt x="27" y="27"/>
                </a:cubicBezTo>
                <a:cubicBezTo>
                  <a:pt x="19" y="37"/>
                  <a:pt x="19" y="37"/>
                  <a:pt x="19" y="37"/>
                </a:cubicBezTo>
                <a:cubicBezTo>
                  <a:pt x="18" y="38"/>
                  <a:pt x="17" y="38"/>
                  <a:pt x="16" y="37"/>
                </a:cubicBezTo>
                <a:cubicBezTo>
                  <a:pt x="7" y="27"/>
                  <a:pt x="7" y="27"/>
                  <a:pt x="7" y="27"/>
                </a:cubicBezTo>
                <a:cubicBezTo>
                  <a:pt x="7" y="26"/>
                  <a:pt x="7" y="26"/>
                  <a:pt x="7" y="25"/>
                </a:cubicBezTo>
                <a:cubicBezTo>
                  <a:pt x="8" y="25"/>
                  <a:pt x="8" y="24"/>
                  <a:pt x="9" y="24"/>
                </a:cubicBezTo>
                <a:cubicBezTo>
                  <a:pt x="14" y="24"/>
                  <a:pt x="14" y="24"/>
                  <a:pt x="14" y="24"/>
                </a:cubicBezTo>
                <a:cubicBezTo>
                  <a:pt x="14" y="7"/>
                  <a:pt x="14" y="7"/>
                  <a:pt x="14" y="7"/>
                </a:cubicBezTo>
                <a:cubicBezTo>
                  <a:pt x="5" y="7"/>
                  <a:pt x="5" y="7"/>
                  <a:pt x="5" y="7"/>
                </a:cubicBezTo>
                <a:cubicBezTo>
                  <a:pt x="5" y="7"/>
                  <a:pt x="5" y="7"/>
                  <a:pt x="5" y="7"/>
                </a:cubicBezTo>
                <a:cubicBezTo>
                  <a:pt x="0" y="2"/>
                  <a:pt x="0" y="2"/>
                  <a:pt x="0" y="2"/>
                </a:cubicBezTo>
                <a:cubicBezTo>
                  <a:pt x="0" y="1"/>
                  <a:pt x="0" y="1"/>
                  <a:pt x="0" y="1"/>
                </a:cubicBezTo>
                <a:cubicBezTo>
                  <a:pt x="0" y="0"/>
                  <a:pt x="1" y="0"/>
                  <a:pt x="1" y="0"/>
                </a:cubicBezTo>
                <a:lnTo>
                  <a:pt x="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67" name="稻壳儿小白白(http://dwz.cn/Wu2UP)"/>
          <p:cNvSpPr>
            <a:spLocks/>
          </p:cNvSpPr>
          <p:nvPr/>
        </p:nvSpPr>
        <p:spPr bwMode="auto">
          <a:xfrm>
            <a:off x="2836863" y="1368425"/>
            <a:ext cx="192087" cy="263525"/>
          </a:xfrm>
          <a:custGeom>
            <a:avLst/>
            <a:gdLst>
              <a:gd name="T0" fmla="*/ 2147483647 w 28"/>
              <a:gd name="T1" fmla="*/ 2147483647 h 38"/>
              <a:gd name="T2" fmla="*/ 2147483647 w 28"/>
              <a:gd name="T3" fmla="*/ 2147483647 h 38"/>
              <a:gd name="T4" fmla="*/ 2147483647 w 28"/>
              <a:gd name="T5" fmla="*/ 2147483647 h 38"/>
              <a:gd name="T6" fmla="*/ 2147483647 w 28"/>
              <a:gd name="T7" fmla="*/ 2147483647 h 38"/>
              <a:gd name="T8" fmla="*/ 2147483647 w 28"/>
              <a:gd name="T9" fmla="*/ 2147483647 h 38"/>
              <a:gd name="T10" fmla="*/ 0 w 28"/>
              <a:gd name="T11" fmla="*/ 2147483647 h 38"/>
              <a:gd name="T12" fmla="*/ 0 w 28"/>
              <a:gd name="T13" fmla="*/ 2147483647 h 38"/>
              <a:gd name="T14" fmla="*/ 2147483647 w 28"/>
              <a:gd name="T15" fmla="*/ 2147483647 h 38"/>
              <a:gd name="T16" fmla="*/ 2147483647 w 28"/>
              <a:gd name="T17" fmla="*/ 2147483647 h 38"/>
              <a:gd name="T18" fmla="*/ 2147483647 w 28"/>
              <a:gd name="T19" fmla="*/ 2147483647 h 38"/>
              <a:gd name="T20" fmla="*/ 2147483647 w 28"/>
              <a:gd name="T21" fmla="*/ 2147483647 h 38"/>
              <a:gd name="T22" fmla="*/ 2147483647 w 28"/>
              <a:gd name="T23" fmla="*/ 2147483647 h 38"/>
              <a:gd name="T24" fmla="*/ 2147483647 w 28"/>
              <a:gd name="T25" fmla="*/ 2147483647 h 38"/>
              <a:gd name="T26" fmla="*/ 2147483647 w 28"/>
              <a:gd name="T27" fmla="*/ 2147483647 h 38"/>
              <a:gd name="T28" fmla="*/ 2147483647 w 28"/>
              <a:gd name="T29" fmla="*/ 2147483647 h 38"/>
              <a:gd name="T30" fmla="*/ 2147483647 w 28"/>
              <a:gd name="T31" fmla="*/ 2147483647 h 38"/>
              <a:gd name="T32" fmla="*/ 2147483647 w 28"/>
              <a:gd name="T33" fmla="*/ 2147483647 h 38"/>
              <a:gd name="T34" fmla="*/ 2147483647 w 28"/>
              <a:gd name="T35" fmla="*/ 2147483647 h 38"/>
              <a:gd name="T36" fmla="*/ 2147483647 w 28"/>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8"/>
              <a:gd name="T59" fmla="*/ 28 w 28"/>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8">
                <a:moveTo>
                  <a:pt x="26" y="14"/>
                </a:moveTo>
                <a:cubicBezTo>
                  <a:pt x="21" y="14"/>
                  <a:pt x="21" y="14"/>
                  <a:pt x="21" y="14"/>
                </a:cubicBezTo>
                <a:cubicBezTo>
                  <a:pt x="21" y="37"/>
                  <a:pt x="21" y="37"/>
                  <a:pt x="21" y="37"/>
                </a:cubicBezTo>
                <a:cubicBezTo>
                  <a:pt x="21" y="38"/>
                  <a:pt x="20" y="38"/>
                  <a:pt x="20" y="38"/>
                </a:cubicBezTo>
                <a:cubicBezTo>
                  <a:pt x="1" y="38"/>
                  <a:pt x="1" y="38"/>
                  <a:pt x="1" y="38"/>
                </a:cubicBezTo>
                <a:cubicBezTo>
                  <a:pt x="1" y="38"/>
                  <a:pt x="0" y="38"/>
                  <a:pt x="0" y="38"/>
                </a:cubicBezTo>
                <a:cubicBezTo>
                  <a:pt x="0" y="37"/>
                  <a:pt x="0" y="37"/>
                  <a:pt x="0" y="37"/>
                </a:cubicBezTo>
                <a:cubicBezTo>
                  <a:pt x="5" y="31"/>
                  <a:pt x="5" y="31"/>
                  <a:pt x="5" y="31"/>
                </a:cubicBezTo>
                <a:cubicBezTo>
                  <a:pt x="5" y="31"/>
                  <a:pt x="5" y="31"/>
                  <a:pt x="5" y="31"/>
                </a:cubicBezTo>
                <a:cubicBezTo>
                  <a:pt x="14" y="31"/>
                  <a:pt x="14" y="31"/>
                  <a:pt x="14" y="31"/>
                </a:cubicBezTo>
                <a:cubicBezTo>
                  <a:pt x="14" y="14"/>
                  <a:pt x="14" y="14"/>
                  <a:pt x="14" y="14"/>
                </a:cubicBezTo>
                <a:cubicBezTo>
                  <a:pt x="9" y="14"/>
                  <a:pt x="9" y="14"/>
                  <a:pt x="9" y="14"/>
                </a:cubicBezTo>
                <a:cubicBezTo>
                  <a:pt x="8" y="14"/>
                  <a:pt x="8" y="14"/>
                  <a:pt x="7" y="13"/>
                </a:cubicBezTo>
                <a:cubicBezTo>
                  <a:pt x="7" y="12"/>
                  <a:pt x="7" y="12"/>
                  <a:pt x="7" y="11"/>
                </a:cubicBezTo>
                <a:cubicBezTo>
                  <a:pt x="16" y="1"/>
                  <a:pt x="16" y="1"/>
                  <a:pt x="16" y="1"/>
                </a:cubicBezTo>
                <a:cubicBezTo>
                  <a:pt x="17" y="0"/>
                  <a:pt x="18" y="0"/>
                  <a:pt x="19" y="1"/>
                </a:cubicBezTo>
                <a:cubicBezTo>
                  <a:pt x="27" y="11"/>
                  <a:pt x="27" y="11"/>
                  <a:pt x="27" y="11"/>
                </a:cubicBezTo>
                <a:cubicBezTo>
                  <a:pt x="28" y="12"/>
                  <a:pt x="28" y="12"/>
                  <a:pt x="28" y="13"/>
                </a:cubicBezTo>
                <a:cubicBezTo>
                  <a:pt x="27" y="14"/>
                  <a:pt x="27" y="14"/>
                  <a:pt x="26"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68" name="稻壳儿小白白(http://dwz.cn/Wu2UP)"/>
          <p:cNvSpPr>
            <a:spLocks noEditPoints="1"/>
          </p:cNvSpPr>
          <p:nvPr/>
        </p:nvSpPr>
        <p:spPr bwMode="auto">
          <a:xfrm>
            <a:off x="2767013" y="1852613"/>
            <a:ext cx="333375" cy="333375"/>
          </a:xfrm>
          <a:custGeom>
            <a:avLst/>
            <a:gdLst>
              <a:gd name="T0" fmla="*/ 2147483647 w 48"/>
              <a:gd name="T1" fmla="*/ 2147483647 h 48"/>
              <a:gd name="T2" fmla="*/ 2147483647 w 48"/>
              <a:gd name="T3" fmla="*/ 2147483647 h 48"/>
              <a:gd name="T4" fmla="*/ 0 w 48"/>
              <a:gd name="T5" fmla="*/ 2147483647 h 48"/>
              <a:gd name="T6" fmla="*/ 2147483647 w 48"/>
              <a:gd name="T7" fmla="*/ 0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2147483647 w 48"/>
              <a:gd name="T45" fmla="*/ 2147483647 h 48"/>
              <a:gd name="T46" fmla="*/ 2147483647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2147483647 h 4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8"/>
              <a:gd name="T116" fmla="*/ 48 w 48"/>
              <a:gd name="T117" fmla="*/ 48 h 4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8">
                <a:moveTo>
                  <a:pt x="48" y="24"/>
                </a:moveTo>
                <a:cubicBezTo>
                  <a:pt x="48" y="38"/>
                  <a:pt x="37" y="48"/>
                  <a:pt x="24" y="48"/>
                </a:cubicBezTo>
                <a:cubicBezTo>
                  <a:pt x="11" y="48"/>
                  <a:pt x="0" y="38"/>
                  <a:pt x="0" y="24"/>
                </a:cubicBezTo>
                <a:cubicBezTo>
                  <a:pt x="0" y="11"/>
                  <a:pt x="11" y="0"/>
                  <a:pt x="24" y="0"/>
                </a:cubicBezTo>
                <a:cubicBezTo>
                  <a:pt x="37" y="0"/>
                  <a:pt x="48" y="11"/>
                  <a:pt x="48" y="24"/>
                </a:cubicBezTo>
                <a:close/>
                <a:moveTo>
                  <a:pt x="11" y="29"/>
                </a:moveTo>
                <a:cubicBezTo>
                  <a:pt x="11" y="28"/>
                  <a:pt x="10" y="26"/>
                  <a:pt x="10" y="24"/>
                </a:cubicBezTo>
                <a:cubicBezTo>
                  <a:pt x="10" y="23"/>
                  <a:pt x="11" y="21"/>
                  <a:pt x="11" y="20"/>
                </a:cubicBezTo>
                <a:cubicBezTo>
                  <a:pt x="6" y="15"/>
                  <a:pt x="6" y="15"/>
                  <a:pt x="6" y="15"/>
                </a:cubicBezTo>
                <a:cubicBezTo>
                  <a:pt x="4" y="18"/>
                  <a:pt x="3" y="21"/>
                  <a:pt x="3" y="24"/>
                </a:cubicBezTo>
                <a:cubicBezTo>
                  <a:pt x="3" y="28"/>
                  <a:pt x="4" y="31"/>
                  <a:pt x="6" y="34"/>
                </a:cubicBezTo>
                <a:lnTo>
                  <a:pt x="11" y="29"/>
                </a:lnTo>
                <a:close/>
                <a:moveTo>
                  <a:pt x="34" y="24"/>
                </a:moveTo>
                <a:cubicBezTo>
                  <a:pt x="34" y="19"/>
                  <a:pt x="30" y="14"/>
                  <a:pt x="24" y="14"/>
                </a:cubicBezTo>
                <a:cubicBezTo>
                  <a:pt x="18" y="14"/>
                  <a:pt x="14" y="19"/>
                  <a:pt x="14" y="24"/>
                </a:cubicBezTo>
                <a:cubicBezTo>
                  <a:pt x="14" y="30"/>
                  <a:pt x="18" y="35"/>
                  <a:pt x="24" y="35"/>
                </a:cubicBezTo>
                <a:cubicBezTo>
                  <a:pt x="30" y="35"/>
                  <a:pt x="34" y="30"/>
                  <a:pt x="34" y="24"/>
                </a:cubicBezTo>
                <a:close/>
                <a:moveTo>
                  <a:pt x="14" y="6"/>
                </a:moveTo>
                <a:cubicBezTo>
                  <a:pt x="19" y="11"/>
                  <a:pt x="19" y="11"/>
                  <a:pt x="19" y="11"/>
                </a:cubicBezTo>
                <a:cubicBezTo>
                  <a:pt x="21" y="11"/>
                  <a:pt x="22" y="11"/>
                  <a:pt x="24" y="11"/>
                </a:cubicBezTo>
                <a:cubicBezTo>
                  <a:pt x="26" y="11"/>
                  <a:pt x="27" y="11"/>
                  <a:pt x="28" y="11"/>
                </a:cubicBezTo>
                <a:cubicBezTo>
                  <a:pt x="34" y="6"/>
                  <a:pt x="34" y="6"/>
                  <a:pt x="34" y="6"/>
                </a:cubicBezTo>
                <a:cubicBezTo>
                  <a:pt x="31" y="5"/>
                  <a:pt x="27" y="4"/>
                  <a:pt x="24" y="4"/>
                </a:cubicBezTo>
                <a:cubicBezTo>
                  <a:pt x="20" y="4"/>
                  <a:pt x="17" y="5"/>
                  <a:pt x="14" y="6"/>
                </a:cubicBezTo>
                <a:close/>
                <a:moveTo>
                  <a:pt x="34" y="43"/>
                </a:moveTo>
                <a:cubicBezTo>
                  <a:pt x="28" y="37"/>
                  <a:pt x="28" y="37"/>
                  <a:pt x="28" y="37"/>
                </a:cubicBezTo>
                <a:cubicBezTo>
                  <a:pt x="27" y="38"/>
                  <a:pt x="26" y="38"/>
                  <a:pt x="24" y="38"/>
                </a:cubicBezTo>
                <a:cubicBezTo>
                  <a:pt x="22" y="38"/>
                  <a:pt x="21" y="38"/>
                  <a:pt x="19" y="37"/>
                </a:cubicBezTo>
                <a:cubicBezTo>
                  <a:pt x="14" y="43"/>
                  <a:pt x="14" y="43"/>
                  <a:pt x="14" y="43"/>
                </a:cubicBezTo>
                <a:cubicBezTo>
                  <a:pt x="17" y="44"/>
                  <a:pt x="20" y="45"/>
                  <a:pt x="24" y="45"/>
                </a:cubicBezTo>
                <a:cubicBezTo>
                  <a:pt x="27" y="45"/>
                  <a:pt x="31" y="44"/>
                  <a:pt x="34" y="43"/>
                </a:cubicBezTo>
                <a:close/>
                <a:moveTo>
                  <a:pt x="42" y="34"/>
                </a:moveTo>
                <a:cubicBezTo>
                  <a:pt x="44" y="31"/>
                  <a:pt x="45" y="28"/>
                  <a:pt x="45" y="24"/>
                </a:cubicBezTo>
                <a:cubicBezTo>
                  <a:pt x="45" y="21"/>
                  <a:pt x="44" y="18"/>
                  <a:pt x="42" y="15"/>
                </a:cubicBezTo>
                <a:cubicBezTo>
                  <a:pt x="37" y="20"/>
                  <a:pt x="37" y="20"/>
                  <a:pt x="37" y="20"/>
                </a:cubicBezTo>
                <a:cubicBezTo>
                  <a:pt x="37" y="21"/>
                  <a:pt x="38" y="23"/>
                  <a:pt x="38" y="24"/>
                </a:cubicBezTo>
                <a:cubicBezTo>
                  <a:pt x="38" y="26"/>
                  <a:pt x="37" y="28"/>
                  <a:pt x="37" y="29"/>
                </a:cubicBezTo>
                <a:lnTo>
                  <a:pt x="42"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69" name="稻壳儿小白白(http://dwz.cn/Wu2UP)"/>
          <p:cNvSpPr>
            <a:spLocks noEditPoints="1"/>
          </p:cNvSpPr>
          <p:nvPr/>
        </p:nvSpPr>
        <p:spPr bwMode="auto">
          <a:xfrm>
            <a:off x="2836863" y="2386013"/>
            <a:ext cx="192087" cy="290512"/>
          </a:xfrm>
          <a:custGeom>
            <a:avLst/>
            <a:gdLst>
              <a:gd name="T0" fmla="*/ 2147483647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0 w 28"/>
              <a:gd name="T35" fmla="*/ 2147483647 h 42"/>
              <a:gd name="T36" fmla="*/ 2147483647 w 28"/>
              <a:gd name="T37" fmla="*/ 0 h 42"/>
              <a:gd name="T38" fmla="*/ 2147483647 w 28"/>
              <a:gd name="T39" fmla="*/ 2147483647 h 42"/>
              <a:gd name="T40" fmla="*/ 2147483647 w 28"/>
              <a:gd name="T41" fmla="*/ 2147483647 h 42"/>
              <a:gd name="T42" fmla="*/ 2147483647 w 28"/>
              <a:gd name="T43" fmla="*/ 2147483647 h 42"/>
              <a:gd name="T44" fmla="*/ 2147483647 w 28"/>
              <a:gd name="T45" fmla="*/ 2147483647 h 42"/>
              <a:gd name="T46" fmla="*/ 2147483647 w 28"/>
              <a:gd name="T47" fmla="*/ 2147483647 h 42"/>
              <a:gd name="T48" fmla="*/ 2147483647 w 28"/>
              <a:gd name="T49" fmla="*/ 2147483647 h 42"/>
              <a:gd name="T50" fmla="*/ 2147483647 w 28"/>
              <a:gd name="T51" fmla="*/ 2147483647 h 42"/>
              <a:gd name="T52" fmla="*/ 2147483647 w 28"/>
              <a:gd name="T53" fmla="*/ 2147483647 h 42"/>
              <a:gd name="T54" fmla="*/ 2147483647 w 28"/>
              <a:gd name="T55" fmla="*/ 2147483647 h 42"/>
              <a:gd name="T56" fmla="*/ 2147483647 w 28"/>
              <a:gd name="T57" fmla="*/ 2147483647 h 42"/>
              <a:gd name="T58" fmla="*/ 2147483647 w 28"/>
              <a:gd name="T59" fmla="*/ 2147483647 h 42"/>
              <a:gd name="T60" fmla="*/ 2147483647 w 28"/>
              <a:gd name="T61" fmla="*/ 2147483647 h 42"/>
              <a:gd name="T62" fmla="*/ 2147483647 w 28"/>
              <a:gd name="T63" fmla="*/ 2147483647 h 42"/>
              <a:gd name="T64" fmla="*/ 2147483647 w 28"/>
              <a:gd name="T65" fmla="*/ 2147483647 h 42"/>
              <a:gd name="T66" fmla="*/ 2147483647 w 28"/>
              <a:gd name="T67" fmla="*/ 2147483647 h 42"/>
              <a:gd name="T68" fmla="*/ 2147483647 w 28"/>
              <a:gd name="T69" fmla="*/ 2147483647 h 42"/>
              <a:gd name="T70" fmla="*/ 2147483647 w 28"/>
              <a:gd name="T71" fmla="*/ 2147483647 h 42"/>
              <a:gd name="T72" fmla="*/ 2147483647 w 28"/>
              <a:gd name="T73" fmla="*/ 2147483647 h 42"/>
              <a:gd name="T74" fmla="*/ 2147483647 w 28"/>
              <a:gd name="T75" fmla="*/ 2147483647 h 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42"/>
              <a:gd name="T116" fmla="*/ 28 w 28"/>
              <a:gd name="T117" fmla="*/ 42 h 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42">
                <a:moveTo>
                  <a:pt x="25" y="20"/>
                </a:moveTo>
                <a:cubicBezTo>
                  <a:pt x="23" y="22"/>
                  <a:pt x="21" y="25"/>
                  <a:pt x="20" y="27"/>
                </a:cubicBezTo>
                <a:cubicBezTo>
                  <a:pt x="21" y="28"/>
                  <a:pt x="22" y="29"/>
                  <a:pt x="22" y="30"/>
                </a:cubicBezTo>
                <a:cubicBezTo>
                  <a:pt x="22" y="30"/>
                  <a:pt x="21" y="31"/>
                  <a:pt x="21" y="31"/>
                </a:cubicBezTo>
                <a:cubicBezTo>
                  <a:pt x="21" y="32"/>
                  <a:pt x="22" y="32"/>
                  <a:pt x="22" y="33"/>
                </a:cubicBezTo>
                <a:cubicBezTo>
                  <a:pt x="22" y="34"/>
                  <a:pt x="21" y="35"/>
                  <a:pt x="20" y="35"/>
                </a:cubicBezTo>
                <a:cubicBezTo>
                  <a:pt x="21" y="36"/>
                  <a:pt x="21" y="36"/>
                  <a:pt x="21" y="36"/>
                </a:cubicBezTo>
                <a:cubicBezTo>
                  <a:pt x="21" y="38"/>
                  <a:pt x="19" y="39"/>
                  <a:pt x="18" y="39"/>
                </a:cubicBezTo>
                <a:cubicBezTo>
                  <a:pt x="17" y="41"/>
                  <a:pt x="16" y="42"/>
                  <a:pt x="14" y="42"/>
                </a:cubicBezTo>
                <a:cubicBezTo>
                  <a:pt x="12" y="42"/>
                  <a:pt x="11" y="41"/>
                  <a:pt x="10" y="39"/>
                </a:cubicBezTo>
                <a:cubicBezTo>
                  <a:pt x="8" y="39"/>
                  <a:pt x="7" y="38"/>
                  <a:pt x="7" y="36"/>
                </a:cubicBezTo>
                <a:cubicBezTo>
                  <a:pt x="7" y="36"/>
                  <a:pt x="7" y="36"/>
                  <a:pt x="7" y="35"/>
                </a:cubicBezTo>
                <a:cubicBezTo>
                  <a:pt x="7" y="35"/>
                  <a:pt x="6" y="34"/>
                  <a:pt x="6" y="33"/>
                </a:cubicBezTo>
                <a:cubicBezTo>
                  <a:pt x="6" y="32"/>
                  <a:pt x="6" y="32"/>
                  <a:pt x="7" y="31"/>
                </a:cubicBezTo>
                <a:cubicBezTo>
                  <a:pt x="6" y="31"/>
                  <a:pt x="6" y="30"/>
                  <a:pt x="6" y="30"/>
                </a:cubicBezTo>
                <a:cubicBezTo>
                  <a:pt x="6" y="29"/>
                  <a:pt x="7" y="28"/>
                  <a:pt x="7" y="27"/>
                </a:cubicBezTo>
                <a:cubicBezTo>
                  <a:pt x="7" y="25"/>
                  <a:pt x="5" y="22"/>
                  <a:pt x="3" y="20"/>
                </a:cubicBezTo>
                <a:cubicBezTo>
                  <a:pt x="1" y="18"/>
                  <a:pt x="0" y="15"/>
                  <a:pt x="0" y="12"/>
                </a:cubicBezTo>
                <a:cubicBezTo>
                  <a:pt x="0" y="5"/>
                  <a:pt x="7" y="0"/>
                  <a:pt x="14" y="0"/>
                </a:cubicBezTo>
                <a:cubicBezTo>
                  <a:pt x="21" y="0"/>
                  <a:pt x="28" y="5"/>
                  <a:pt x="28" y="12"/>
                </a:cubicBezTo>
                <a:cubicBezTo>
                  <a:pt x="28" y="15"/>
                  <a:pt x="27" y="18"/>
                  <a:pt x="25" y="20"/>
                </a:cubicBezTo>
                <a:close/>
                <a:moveTo>
                  <a:pt x="14" y="4"/>
                </a:moveTo>
                <a:cubicBezTo>
                  <a:pt x="9" y="4"/>
                  <a:pt x="4" y="7"/>
                  <a:pt x="4" y="12"/>
                </a:cubicBezTo>
                <a:cubicBezTo>
                  <a:pt x="4" y="14"/>
                  <a:pt x="4" y="16"/>
                  <a:pt x="5" y="17"/>
                </a:cubicBezTo>
                <a:cubicBezTo>
                  <a:pt x="6" y="18"/>
                  <a:pt x="7" y="18"/>
                  <a:pt x="7" y="19"/>
                </a:cubicBezTo>
                <a:cubicBezTo>
                  <a:pt x="9" y="21"/>
                  <a:pt x="11" y="24"/>
                  <a:pt x="11" y="27"/>
                </a:cubicBezTo>
                <a:cubicBezTo>
                  <a:pt x="17" y="27"/>
                  <a:pt x="17" y="27"/>
                  <a:pt x="17" y="27"/>
                </a:cubicBezTo>
                <a:cubicBezTo>
                  <a:pt x="17" y="24"/>
                  <a:pt x="19" y="21"/>
                  <a:pt x="21" y="19"/>
                </a:cubicBezTo>
                <a:cubicBezTo>
                  <a:pt x="21" y="18"/>
                  <a:pt x="22" y="18"/>
                  <a:pt x="22" y="17"/>
                </a:cubicBezTo>
                <a:cubicBezTo>
                  <a:pt x="24" y="16"/>
                  <a:pt x="24" y="14"/>
                  <a:pt x="24" y="12"/>
                </a:cubicBezTo>
                <a:cubicBezTo>
                  <a:pt x="24" y="7"/>
                  <a:pt x="19" y="4"/>
                  <a:pt x="14" y="4"/>
                </a:cubicBezTo>
                <a:close/>
                <a:moveTo>
                  <a:pt x="19" y="13"/>
                </a:moveTo>
                <a:cubicBezTo>
                  <a:pt x="19" y="13"/>
                  <a:pt x="18" y="13"/>
                  <a:pt x="18" y="12"/>
                </a:cubicBezTo>
                <a:cubicBezTo>
                  <a:pt x="18" y="11"/>
                  <a:pt x="15" y="10"/>
                  <a:pt x="14" y="10"/>
                </a:cubicBezTo>
                <a:cubicBezTo>
                  <a:pt x="13" y="10"/>
                  <a:pt x="13" y="10"/>
                  <a:pt x="13" y="9"/>
                </a:cubicBezTo>
                <a:cubicBezTo>
                  <a:pt x="13" y="9"/>
                  <a:pt x="13" y="8"/>
                  <a:pt x="14" y="8"/>
                </a:cubicBezTo>
                <a:cubicBezTo>
                  <a:pt x="16" y="8"/>
                  <a:pt x="20" y="10"/>
                  <a:pt x="20" y="12"/>
                </a:cubicBezTo>
                <a:cubicBezTo>
                  <a:pt x="20" y="13"/>
                  <a:pt x="20" y="13"/>
                  <a:pt x="19"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0" name="稻壳儿小白白(http://dwz.cn/Wu2UP)"/>
          <p:cNvSpPr>
            <a:spLocks noEditPoints="1"/>
          </p:cNvSpPr>
          <p:nvPr/>
        </p:nvSpPr>
        <p:spPr bwMode="auto">
          <a:xfrm>
            <a:off x="2781300" y="2876550"/>
            <a:ext cx="303213" cy="304800"/>
          </a:xfrm>
          <a:custGeom>
            <a:avLst/>
            <a:gdLst>
              <a:gd name="T0" fmla="*/ 2147483647 w 44"/>
              <a:gd name="T1" fmla="*/ 2147483647 h 44"/>
              <a:gd name="T2" fmla="*/ 2147483647 w 44"/>
              <a:gd name="T3" fmla="*/ 2147483647 h 44"/>
              <a:gd name="T4" fmla="*/ 2147483647 w 44"/>
              <a:gd name="T5" fmla="*/ 2147483647 h 44"/>
              <a:gd name="T6" fmla="*/ 2147483647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2147483647 h 44"/>
              <a:gd name="T20" fmla="*/ 2147483647 w 44"/>
              <a:gd name="T21" fmla="*/ 2147483647 h 44"/>
              <a:gd name="T22" fmla="*/ 0 w 44"/>
              <a:gd name="T23" fmla="*/ 2147483647 h 44"/>
              <a:gd name="T24" fmla="*/ 2147483647 w 44"/>
              <a:gd name="T25" fmla="*/ 2147483647 h 44"/>
              <a:gd name="T26" fmla="*/ 2147483647 w 44"/>
              <a:gd name="T27" fmla="*/ 2147483647 h 44"/>
              <a:gd name="T28" fmla="*/ 2147483647 w 44"/>
              <a:gd name="T29" fmla="*/ 0 h 44"/>
              <a:gd name="T30" fmla="*/ 2147483647 w 44"/>
              <a:gd name="T31" fmla="*/ 2147483647 h 44"/>
              <a:gd name="T32" fmla="*/ 2147483647 w 44"/>
              <a:gd name="T33" fmla="*/ 2147483647 h 44"/>
              <a:gd name="T34" fmla="*/ 2147483647 w 44"/>
              <a:gd name="T35" fmla="*/ 2147483647 h 44"/>
              <a:gd name="T36" fmla="*/ 2147483647 w 44"/>
              <a:gd name="T37" fmla="*/ 2147483647 h 44"/>
              <a:gd name="T38" fmla="*/ 2147483647 w 44"/>
              <a:gd name="T39" fmla="*/ 2147483647 h 44"/>
              <a:gd name="T40" fmla="*/ 2147483647 w 44"/>
              <a:gd name="T41" fmla="*/ 2147483647 h 44"/>
              <a:gd name="T42" fmla="*/ 2147483647 w 44"/>
              <a:gd name="T43" fmla="*/ 2147483647 h 44"/>
              <a:gd name="T44" fmla="*/ 2147483647 w 44"/>
              <a:gd name="T45" fmla="*/ 2147483647 h 44"/>
              <a:gd name="T46" fmla="*/ 2147483647 w 44"/>
              <a:gd name="T47" fmla="*/ 2147483647 h 44"/>
              <a:gd name="T48" fmla="*/ 2147483647 w 44"/>
              <a:gd name="T49" fmla="*/ 2147483647 h 44"/>
              <a:gd name="T50" fmla="*/ 2147483647 w 44"/>
              <a:gd name="T51" fmla="*/ 2147483647 h 44"/>
              <a:gd name="T52" fmla="*/ 2147483647 w 44"/>
              <a:gd name="T53" fmla="*/ 2147483647 h 44"/>
              <a:gd name="T54" fmla="*/ 2147483647 w 44"/>
              <a:gd name="T55" fmla="*/ 2147483647 h 44"/>
              <a:gd name="T56" fmla="*/ 2147483647 w 44"/>
              <a:gd name="T57" fmla="*/ 2147483647 h 44"/>
              <a:gd name="T58" fmla="*/ 2147483647 w 44"/>
              <a:gd name="T59" fmla="*/ 2147483647 h 44"/>
              <a:gd name="T60" fmla="*/ 2147483647 w 44"/>
              <a:gd name="T61" fmla="*/ 2147483647 h 44"/>
              <a:gd name="T62" fmla="*/ 2147483647 w 44"/>
              <a:gd name="T63" fmla="*/ 2147483647 h 44"/>
              <a:gd name="T64" fmla="*/ 2147483647 w 44"/>
              <a:gd name="T65" fmla="*/ 2147483647 h 44"/>
              <a:gd name="T66" fmla="*/ 2147483647 w 44"/>
              <a:gd name="T67" fmla="*/ 2147483647 h 44"/>
              <a:gd name="T68" fmla="*/ 2147483647 w 44"/>
              <a:gd name="T69" fmla="*/ 2147483647 h 44"/>
              <a:gd name="T70" fmla="*/ 2147483647 w 44"/>
              <a:gd name="T71" fmla="*/ 2147483647 h 44"/>
              <a:gd name="T72" fmla="*/ 2147483647 w 44"/>
              <a:gd name="T73" fmla="*/ 2147483647 h 44"/>
              <a:gd name="T74" fmla="*/ 2147483647 w 44"/>
              <a:gd name="T75" fmla="*/ 2147483647 h 44"/>
              <a:gd name="T76" fmla="*/ 2147483647 w 44"/>
              <a:gd name="T77" fmla="*/ 2147483647 h 44"/>
              <a:gd name="T78" fmla="*/ 2147483647 w 44"/>
              <a:gd name="T79" fmla="*/ 2147483647 h 44"/>
              <a:gd name="T80" fmla="*/ 2147483647 w 44"/>
              <a:gd name="T81" fmla="*/ 2147483647 h 44"/>
              <a:gd name="T82" fmla="*/ 2147483647 w 44"/>
              <a:gd name="T83" fmla="*/ 2147483647 h 44"/>
              <a:gd name="T84" fmla="*/ 2147483647 w 44"/>
              <a:gd name="T85" fmla="*/ 2147483647 h 44"/>
              <a:gd name="T86" fmla="*/ 2147483647 w 44"/>
              <a:gd name="T87" fmla="*/ 2147483647 h 44"/>
              <a:gd name="T88" fmla="*/ 2147483647 w 44"/>
              <a:gd name="T89" fmla="*/ 2147483647 h 44"/>
              <a:gd name="T90" fmla="*/ 2147483647 w 44"/>
              <a:gd name="T91" fmla="*/ 2147483647 h 44"/>
              <a:gd name="T92" fmla="*/ 2147483647 w 44"/>
              <a:gd name="T93" fmla="*/ 2147483647 h 44"/>
              <a:gd name="T94" fmla="*/ 2147483647 w 44"/>
              <a:gd name="T95" fmla="*/ 2147483647 h 44"/>
              <a:gd name="T96" fmla="*/ 2147483647 w 44"/>
              <a:gd name="T97" fmla="*/ 2147483647 h 44"/>
              <a:gd name="T98" fmla="*/ 2147483647 w 44"/>
              <a:gd name="T99" fmla="*/ 2147483647 h 44"/>
              <a:gd name="T100" fmla="*/ 2147483647 w 44"/>
              <a:gd name="T101" fmla="*/ 2147483647 h 44"/>
              <a:gd name="T102" fmla="*/ 2147483647 w 44"/>
              <a:gd name="T103" fmla="*/ 2147483647 h 44"/>
              <a:gd name="T104" fmla="*/ 2147483647 w 44"/>
              <a:gd name="T105" fmla="*/ 2147483647 h 44"/>
              <a:gd name="T106" fmla="*/ 2147483647 w 44"/>
              <a:gd name="T107" fmla="*/ 2147483647 h 44"/>
              <a:gd name="T108" fmla="*/ 2147483647 w 44"/>
              <a:gd name="T109" fmla="*/ 2147483647 h 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
              <a:gd name="T166" fmla="*/ 0 h 44"/>
              <a:gd name="T167" fmla="*/ 44 w 44"/>
              <a:gd name="T168" fmla="*/ 44 h 4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 h="44">
                <a:moveTo>
                  <a:pt x="42" y="38"/>
                </a:moveTo>
                <a:cubicBezTo>
                  <a:pt x="38" y="42"/>
                  <a:pt x="38" y="42"/>
                  <a:pt x="38" y="42"/>
                </a:cubicBezTo>
                <a:cubicBezTo>
                  <a:pt x="36" y="43"/>
                  <a:pt x="34" y="44"/>
                  <a:pt x="32" y="44"/>
                </a:cubicBezTo>
                <a:cubicBezTo>
                  <a:pt x="30" y="44"/>
                  <a:pt x="28" y="43"/>
                  <a:pt x="27" y="42"/>
                </a:cubicBezTo>
                <a:cubicBezTo>
                  <a:pt x="21" y="36"/>
                  <a:pt x="21" y="36"/>
                  <a:pt x="21" y="36"/>
                </a:cubicBezTo>
                <a:cubicBezTo>
                  <a:pt x="20" y="35"/>
                  <a:pt x="19" y="33"/>
                  <a:pt x="19" y="31"/>
                </a:cubicBezTo>
                <a:cubicBezTo>
                  <a:pt x="19" y="28"/>
                  <a:pt x="20" y="26"/>
                  <a:pt x="21" y="25"/>
                </a:cubicBezTo>
                <a:cubicBezTo>
                  <a:pt x="19" y="23"/>
                  <a:pt x="19" y="23"/>
                  <a:pt x="19" y="23"/>
                </a:cubicBezTo>
                <a:cubicBezTo>
                  <a:pt x="17" y="24"/>
                  <a:pt x="15" y="25"/>
                  <a:pt x="13" y="25"/>
                </a:cubicBezTo>
                <a:cubicBezTo>
                  <a:pt x="11" y="25"/>
                  <a:pt x="9" y="24"/>
                  <a:pt x="8" y="23"/>
                </a:cubicBezTo>
                <a:cubicBezTo>
                  <a:pt x="2" y="17"/>
                  <a:pt x="2" y="17"/>
                  <a:pt x="2" y="17"/>
                </a:cubicBezTo>
                <a:cubicBezTo>
                  <a:pt x="1" y="16"/>
                  <a:pt x="0" y="14"/>
                  <a:pt x="0" y="12"/>
                </a:cubicBezTo>
                <a:cubicBezTo>
                  <a:pt x="0" y="10"/>
                  <a:pt x="1" y="8"/>
                  <a:pt x="2" y="6"/>
                </a:cubicBezTo>
                <a:cubicBezTo>
                  <a:pt x="6" y="2"/>
                  <a:pt x="6" y="2"/>
                  <a:pt x="6" y="2"/>
                </a:cubicBezTo>
                <a:cubicBezTo>
                  <a:pt x="8" y="1"/>
                  <a:pt x="10" y="0"/>
                  <a:pt x="12" y="0"/>
                </a:cubicBezTo>
                <a:cubicBezTo>
                  <a:pt x="14" y="0"/>
                  <a:pt x="16" y="1"/>
                  <a:pt x="17" y="2"/>
                </a:cubicBezTo>
                <a:cubicBezTo>
                  <a:pt x="23" y="8"/>
                  <a:pt x="23" y="8"/>
                  <a:pt x="23" y="8"/>
                </a:cubicBezTo>
                <a:cubicBezTo>
                  <a:pt x="24" y="9"/>
                  <a:pt x="25" y="11"/>
                  <a:pt x="25" y="13"/>
                </a:cubicBezTo>
                <a:cubicBezTo>
                  <a:pt x="25" y="15"/>
                  <a:pt x="24" y="17"/>
                  <a:pt x="23" y="19"/>
                </a:cubicBezTo>
                <a:cubicBezTo>
                  <a:pt x="25" y="21"/>
                  <a:pt x="25" y="21"/>
                  <a:pt x="25" y="21"/>
                </a:cubicBezTo>
                <a:cubicBezTo>
                  <a:pt x="26" y="20"/>
                  <a:pt x="28" y="19"/>
                  <a:pt x="31" y="19"/>
                </a:cubicBezTo>
                <a:cubicBezTo>
                  <a:pt x="33" y="19"/>
                  <a:pt x="35" y="20"/>
                  <a:pt x="36" y="21"/>
                </a:cubicBezTo>
                <a:cubicBezTo>
                  <a:pt x="42" y="27"/>
                  <a:pt x="42" y="27"/>
                  <a:pt x="42" y="27"/>
                </a:cubicBezTo>
                <a:cubicBezTo>
                  <a:pt x="43" y="28"/>
                  <a:pt x="44" y="30"/>
                  <a:pt x="44" y="32"/>
                </a:cubicBezTo>
                <a:cubicBezTo>
                  <a:pt x="44" y="34"/>
                  <a:pt x="43" y="36"/>
                  <a:pt x="42" y="38"/>
                </a:cubicBezTo>
                <a:close/>
                <a:moveTo>
                  <a:pt x="19" y="12"/>
                </a:moveTo>
                <a:cubicBezTo>
                  <a:pt x="14" y="6"/>
                  <a:pt x="14" y="6"/>
                  <a:pt x="14" y="6"/>
                </a:cubicBezTo>
                <a:cubicBezTo>
                  <a:pt x="13" y="5"/>
                  <a:pt x="12" y="5"/>
                  <a:pt x="12" y="5"/>
                </a:cubicBezTo>
                <a:cubicBezTo>
                  <a:pt x="11" y="5"/>
                  <a:pt x="10" y="5"/>
                  <a:pt x="10" y="6"/>
                </a:cubicBezTo>
                <a:cubicBezTo>
                  <a:pt x="6" y="10"/>
                  <a:pt x="6" y="10"/>
                  <a:pt x="6" y="10"/>
                </a:cubicBezTo>
                <a:cubicBezTo>
                  <a:pt x="5" y="10"/>
                  <a:pt x="5" y="11"/>
                  <a:pt x="5" y="12"/>
                </a:cubicBezTo>
                <a:cubicBezTo>
                  <a:pt x="5" y="12"/>
                  <a:pt x="5" y="13"/>
                  <a:pt x="6" y="13"/>
                </a:cubicBezTo>
                <a:cubicBezTo>
                  <a:pt x="12" y="19"/>
                  <a:pt x="12" y="19"/>
                  <a:pt x="12" y="19"/>
                </a:cubicBezTo>
                <a:cubicBezTo>
                  <a:pt x="12" y="20"/>
                  <a:pt x="13" y="20"/>
                  <a:pt x="13" y="20"/>
                </a:cubicBezTo>
                <a:cubicBezTo>
                  <a:pt x="14" y="20"/>
                  <a:pt x="15" y="20"/>
                  <a:pt x="15" y="19"/>
                </a:cubicBezTo>
                <a:cubicBezTo>
                  <a:pt x="14" y="18"/>
                  <a:pt x="13" y="17"/>
                  <a:pt x="13" y="16"/>
                </a:cubicBezTo>
                <a:cubicBezTo>
                  <a:pt x="13" y="15"/>
                  <a:pt x="15" y="13"/>
                  <a:pt x="16" y="13"/>
                </a:cubicBezTo>
                <a:cubicBezTo>
                  <a:pt x="17" y="13"/>
                  <a:pt x="18" y="14"/>
                  <a:pt x="19" y="15"/>
                </a:cubicBezTo>
                <a:cubicBezTo>
                  <a:pt x="20" y="15"/>
                  <a:pt x="20" y="14"/>
                  <a:pt x="20" y="13"/>
                </a:cubicBezTo>
                <a:cubicBezTo>
                  <a:pt x="20" y="13"/>
                  <a:pt x="20" y="12"/>
                  <a:pt x="19" y="12"/>
                </a:cubicBezTo>
                <a:close/>
                <a:moveTo>
                  <a:pt x="38" y="30"/>
                </a:moveTo>
                <a:cubicBezTo>
                  <a:pt x="32" y="25"/>
                  <a:pt x="32" y="25"/>
                  <a:pt x="32" y="25"/>
                </a:cubicBezTo>
                <a:cubicBezTo>
                  <a:pt x="32" y="24"/>
                  <a:pt x="31" y="24"/>
                  <a:pt x="31" y="24"/>
                </a:cubicBezTo>
                <a:cubicBezTo>
                  <a:pt x="30" y="24"/>
                  <a:pt x="29" y="24"/>
                  <a:pt x="29" y="25"/>
                </a:cubicBezTo>
                <a:cubicBezTo>
                  <a:pt x="29" y="26"/>
                  <a:pt x="31" y="27"/>
                  <a:pt x="31" y="28"/>
                </a:cubicBezTo>
                <a:cubicBezTo>
                  <a:pt x="31" y="29"/>
                  <a:pt x="29" y="31"/>
                  <a:pt x="28" y="31"/>
                </a:cubicBezTo>
                <a:cubicBezTo>
                  <a:pt x="27" y="31"/>
                  <a:pt x="26" y="29"/>
                  <a:pt x="25" y="29"/>
                </a:cubicBezTo>
                <a:cubicBezTo>
                  <a:pt x="24" y="29"/>
                  <a:pt x="24" y="30"/>
                  <a:pt x="24" y="31"/>
                </a:cubicBezTo>
                <a:cubicBezTo>
                  <a:pt x="24" y="31"/>
                  <a:pt x="24" y="32"/>
                  <a:pt x="25" y="32"/>
                </a:cubicBezTo>
                <a:cubicBezTo>
                  <a:pt x="30" y="38"/>
                  <a:pt x="30" y="38"/>
                  <a:pt x="30" y="38"/>
                </a:cubicBezTo>
                <a:cubicBezTo>
                  <a:pt x="31" y="38"/>
                  <a:pt x="31" y="39"/>
                  <a:pt x="32" y="39"/>
                </a:cubicBezTo>
                <a:cubicBezTo>
                  <a:pt x="33" y="39"/>
                  <a:pt x="33" y="38"/>
                  <a:pt x="34" y="38"/>
                </a:cubicBezTo>
                <a:cubicBezTo>
                  <a:pt x="38" y="34"/>
                  <a:pt x="38" y="34"/>
                  <a:pt x="38" y="34"/>
                </a:cubicBezTo>
                <a:cubicBezTo>
                  <a:pt x="38" y="34"/>
                  <a:pt x="39" y="33"/>
                  <a:pt x="39" y="32"/>
                </a:cubicBezTo>
                <a:cubicBezTo>
                  <a:pt x="39" y="32"/>
                  <a:pt x="38" y="31"/>
                  <a:pt x="38"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1" name="稻壳儿小白白(http://dwz.cn/Wu2UP)"/>
          <p:cNvSpPr>
            <a:spLocks noEditPoints="1"/>
          </p:cNvSpPr>
          <p:nvPr/>
        </p:nvSpPr>
        <p:spPr bwMode="auto">
          <a:xfrm>
            <a:off x="2789238" y="3408363"/>
            <a:ext cx="290512" cy="277812"/>
          </a:xfrm>
          <a:custGeom>
            <a:avLst/>
            <a:gdLst>
              <a:gd name="T0" fmla="*/ 2147483647 w 42"/>
              <a:gd name="T1" fmla="*/ 2147483647 h 40"/>
              <a:gd name="T2" fmla="*/ 2147483647 w 42"/>
              <a:gd name="T3" fmla="*/ 2147483647 h 40"/>
              <a:gd name="T4" fmla="*/ 0 w 42"/>
              <a:gd name="T5" fmla="*/ 2147483647 h 40"/>
              <a:gd name="T6" fmla="*/ 2147483647 w 42"/>
              <a:gd name="T7" fmla="*/ 0 h 40"/>
              <a:gd name="T8" fmla="*/ 2147483647 w 42"/>
              <a:gd name="T9" fmla="*/ 2147483647 h 40"/>
              <a:gd name="T10" fmla="*/ 2147483647 w 42"/>
              <a:gd name="T11" fmla="*/ 2147483647 h 40"/>
              <a:gd name="T12" fmla="*/ 2147483647 w 42"/>
              <a:gd name="T13" fmla="*/ 2147483647 h 40"/>
              <a:gd name="T14" fmla="*/ 2147483647 w 42"/>
              <a:gd name="T15" fmla="*/ 2147483647 h 40"/>
              <a:gd name="T16" fmla="*/ 2147483647 w 42"/>
              <a:gd name="T17" fmla="*/ 2147483647 h 40"/>
              <a:gd name="T18" fmla="*/ 2147483647 w 42"/>
              <a:gd name="T19" fmla="*/ 2147483647 h 40"/>
              <a:gd name="T20" fmla="*/ 2147483647 w 42"/>
              <a:gd name="T21" fmla="*/ 2147483647 h 40"/>
              <a:gd name="T22" fmla="*/ 2147483647 w 42"/>
              <a:gd name="T23" fmla="*/ 2147483647 h 40"/>
              <a:gd name="T24" fmla="*/ 2147483647 w 42"/>
              <a:gd name="T25" fmla="*/ 2147483647 h 40"/>
              <a:gd name="T26" fmla="*/ 2147483647 w 42"/>
              <a:gd name="T27" fmla="*/ 2147483647 h 40"/>
              <a:gd name="T28" fmla="*/ 2147483647 w 42"/>
              <a:gd name="T29" fmla="*/ 2147483647 h 40"/>
              <a:gd name="T30" fmla="*/ 2147483647 w 42"/>
              <a:gd name="T31" fmla="*/ 2147483647 h 40"/>
              <a:gd name="T32" fmla="*/ 2147483647 w 42"/>
              <a:gd name="T33" fmla="*/ 2147483647 h 40"/>
              <a:gd name="T34" fmla="*/ 2147483647 w 42"/>
              <a:gd name="T35" fmla="*/ 2147483647 h 40"/>
              <a:gd name="T36" fmla="*/ 2147483647 w 42"/>
              <a:gd name="T37" fmla="*/ 2147483647 h 40"/>
              <a:gd name="T38" fmla="*/ 2147483647 w 42"/>
              <a:gd name="T39" fmla="*/ 2147483647 h 40"/>
              <a:gd name="T40" fmla="*/ 2147483647 w 42"/>
              <a:gd name="T41" fmla="*/ 2147483647 h 40"/>
              <a:gd name="T42" fmla="*/ 2147483647 w 42"/>
              <a:gd name="T43" fmla="*/ 2147483647 h 40"/>
              <a:gd name="T44" fmla="*/ 2147483647 w 42"/>
              <a:gd name="T45" fmla="*/ 2147483647 h 40"/>
              <a:gd name="T46" fmla="*/ 2147483647 w 42"/>
              <a:gd name="T47" fmla="*/ 2147483647 h 40"/>
              <a:gd name="T48" fmla="*/ 2147483647 w 42"/>
              <a:gd name="T49" fmla="*/ 2147483647 h 40"/>
              <a:gd name="T50" fmla="*/ 2147483647 w 42"/>
              <a:gd name="T51" fmla="*/ 2147483647 h 4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40"/>
              <a:gd name="T80" fmla="*/ 42 w 42"/>
              <a:gd name="T81" fmla="*/ 40 h 4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40">
                <a:moveTo>
                  <a:pt x="5" y="9"/>
                </a:moveTo>
                <a:cubicBezTo>
                  <a:pt x="5" y="9"/>
                  <a:pt x="5" y="9"/>
                  <a:pt x="5" y="9"/>
                </a:cubicBezTo>
                <a:cubicBezTo>
                  <a:pt x="2" y="9"/>
                  <a:pt x="0" y="7"/>
                  <a:pt x="0" y="5"/>
                </a:cubicBezTo>
                <a:cubicBezTo>
                  <a:pt x="0" y="2"/>
                  <a:pt x="2" y="0"/>
                  <a:pt x="5" y="0"/>
                </a:cubicBezTo>
                <a:cubicBezTo>
                  <a:pt x="8" y="0"/>
                  <a:pt x="10" y="2"/>
                  <a:pt x="10" y="5"/>
                </a:cubicBezTo>
                <a:cubicBezTo>
                  <a:pt x="10" y="7"/>
                  <a:pt x="8" y="9"/>
                  <a:pt x="5" y="9"/>
                </a:cubicBezTo>
                <a:close/>
                <a:moveTo>
                  <a:pt x="10" y="40"/>
                </a:moveTo>
                <a:cubicBezTo>
                  <a:pt x="1" y="40"/>
                  <a:pt x="1" y="40"/>
                  <a:pt x="1" y="40"/>
                </a:cubicBezTo>
                <a:cubicBezTo>
                  <a:pt x="1" y="13"/>
                  <a:pt x="1" y="13"/>
                  <a:pt x="1" y="13"/>
                </a:cubicBezTo>
                <a:cubicBezTo>
                  <a:pt x="10" y="13"/>
                  <a:pt x="10" y="13"/>
                  <a:pt x="10" y="13"/>
                </a:cubicBezTo>
                <a:lnTo>
                  <a:pt x="10" y="40"/>
                </a:lnTo>
                <a:close/>
                <a:moveTo>
                  <a:pt x="42" y="40"/>
                </a:moveTo>
                <a:cubicBezTo>
                  <a:pt x="33" y="40"/>
                  <a:pt x="33" y="40"/>
                  <a:pt x="33" y="40"/>
                </a:cubicBezTo>
                <a:cubicBezTo>
                  <a:pt x="33" y="25"/>
                  <a:pt x="33" y="25"/>
                  <a:pt x="33" y="25"/>
                </a:cubicBezTo>
                <a:cubicBezTo>
                  <a:pt x="33" y="22"/>
                  <a:pt x="31" y="19"/>
                  <a:pt x="28" y="19"/>
                </a:cubicBezTo>
                <a:cubicBezTo>
                  <a:pt x="26" y="19"/>
                  <a:pt x="24" y="21"/>
                  <a:pt x="24" y="23"/>
                </a:cubicBezTo>
                <a:cubicBezTo>
                  <a:pt x="23" y="23"/>
                  <a:pt x="23" y="24"/>
                  <a:pt x="23" y="25"/>
                </a:cubicBezTo>
                <a:cubicBezTo>
                  <a:pt x="23" y="40"/>
                  <a:pt x="23" y="40"/>
                  <a:pt x="23" y="40"/>
                </a:cubicBezTo>
                <a:cubicBezTo>
                  <a:pt x="15" y="40"/>
                  <a:pt x="15" y="40"/>
                  <a:pt x="15" y="40"/>
                </a:cubicBezTo>
                <a:cubicBezTo>
                  <a:pt x="15" y="15"/>
                  <a:pt x="15" y="13"/>
                  <a:pt x="15" y="13"/>
                </a:cubicBezTo>
                <a:cubicBezTo>
                  <a:pt x="23" y="13"/>
                  <a:pt x="23" y="13"/>
                  <a:pt x="23" y="13"/>
                </a:cubicBezTo>
                <a:cubicBezTo>
                  <a:pt x="23" y="17"/>
                  <a:pt x="23" y="17"/>
                  <a:pt x="23" y="17"/>
                </a:cubicBezTo>
                <a:cubicBezTo>
                  <a:pt x="23" y="17"/>
                  <a:pt x="23" y="17"/>
                  <a:pt x="23" y="17"/>
                </a:cubicBezTo>
                <a:cubicBezTo>
                  <a:pt x="25" y="15"/>
                  <a:pt x="27" y="12"/>
                  <a:pt x="31" y="12"/>
                </a:cubicBezTo>
                <a:cubicBezTo>
                  <a:pt x="37" y="12"/>
                  <a:pt x="42" y="16"/>
                  <a:pt x="42" y="24"/>
                </a:cubicBezTo>
                <a:lnTo>
                  <a:pt x="4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2" name="稻壳儿小白白(http://dwz.cn/Wu2UP)"/>
          <p:cNvSpPr>
            <a:spLocks noEditPoints="1"/>
          </p:cNvSpPr>
          <p:nvPr/>
        </p:nvSpPr>
        <p:spPr bwMode="auto">
          <a:xfrm>
            <a:off x="2789238" y="3913188"/>
            <a:ext cx="290512" cy="282575"/>
          </a:xfrm>
          <a:custGeom>
            <a:avLst/>
            <a:gdLst>
              <a:gd name="T0" fmla="*/ 2147483647 w 42"/>
              <a:gd name="T1" fmla="*/ 2147483647 h 41"/>
              <a:gd name="T2" fmla="*/ 2147483647 w 42"/>
              <a:gd name="T3" fmla="*/ 2147483647 h 41"/>
              <a:gd name="T4" fmla="*/ 2147483647 w 42"/>
              <a:gd name="T5" fmla="*/ 2147483647 h 41"/>
              <a:gd name="T6" fmla="*/ 0 w 42"/>
              <a:gd name="T7" fmla="*/ 2147483647 h 41"/>
              <a:gd name="T8" fmla="*/ 0 w 42"/>
              <a:gd name="T9" fmla="*/ 2147483647 h 41"/>
              <a:gd name="T10" fmla="*/ 2147483647 w 42"/>
              <a:gd name="T11" fmla="*/ 0 h 41"/>
              <a:gd name="T12" fmla="*/ 2147483647 w 42"/>
              <a:gd name="T13" fmla="*/ 0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41"/>
              <a:gd name="T107" fmla="*/ 42 w 42"/>
              <a:gd name="T108" fmla="*/ 41 h 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41">
                <a:moveTo>
                  <a:pt x="42" y="34"/>
                </a:moveTo>
                <a:cubicBezTo>
                  <a:pt x="42" y="38"/>
                  <a:pt x="38" y="41"/>
                  <a:pt x="34" y="41"/>
                </a:cubicBezTo>
                <a:cubicBezTo>
                  <a:pt x="8" y="41"/>
                  <a:pt x="8" y="41"/>
                  <a:pt x="8" y="41"/>
                </a:cubicBezTo>
                <a:cubicBezTo>
                  <a:pt x="4" y="41"/>
                  <a:pt x="0" y="38"/>
                  <a:pt x="0" y="34"/>
                </a:cubicBezTo>
                <a:cubicBezTo>
                  <a:pt x="0" y="8"/>
                  <a:pt x="0" y="8"/>
                  <a:pt x="0" y="8"/>
                </a:cubicBezTo>
                <a:cubicBezTo>
                  <a:pt x="0" y="4"/>
                  <a:pt x="4" y="0"/>
                  <a:pt x="8" y="0"/>
                </a:cubicBezTo>
                <a:cubicBezTo>
                  <a:pt x="34" y="0"/>
                  <a:pt x="34" y="0"/>
                  <a:pt x="34" y="0"/>
                </a:cubicBezTo>
                <a:cubicBezTo>
                  <a:pt x="38" y="0"/>
                  <a:pt x="42" y="4"/>
                  <a:pt x="42" y="8"/>
                </a:cubicBezTo>
                <a:lnTo>
                  <a:pt x="42" y="34"/>
                </a:lnTo>
                <a:close/>
                <a:moveTo>
                  <a:pt x="10" y="7"/>
                </a:moveTo>
                <a:cubicBezTo>
                  <a:pt x="8" y="7"/>
                  <a:pt x="6" y="9"/>
                  <a:pt x="6" y="10"/>
                </a:cubicBezTo>
                <a:cubicBezTo>
                  <a:pt x="6" y="12"/>
                  <a:pt x="8" y="14"/>
                  <a:pt x="10" y="14"/>
                </a:cubicBezTo>
                <a:cubicBezTo>
                  <a:pt x="10" y="14"/>
                  <a:pt x="10" y="14"/>
                  <a:pt x="10" y="14"/>
                </a:cubicBezTo>
                <a:cubicBezTo>
                  <a:pt x="12" y="14"/>
                  <a:pt x="13" y="12"/>
                  <a:pt x="13" y="10"/>
                </a:cubicBezTo>
                <a:cubicBezTo>
                  <a:pt x="13" y="9"/>
                  <a:pt x="12" y="7"/>
                  <a:pt x="10" y="7"/>
                </a:cubicBezTo>
                <a:close/>
                <a:moveTo>
                  <a:pt x="13" y="35"/>
                </a:moveTo>
                <a:cubicBezTo>
                  <a:pt x="13" y="16"/>
                  <a:pt x="13" y="16"/>
                  <a:pt x="13" y="16"/>
                </a:cubicBezTo>
                <a:cubicBezTo>
                  <a:pt x="7" y="16"/>
                  <a:pt x="7" y="16"/>
                  <a:pt x="7" y="16"/>
                </a:cubicBezTo>
                <a:cubicBezTo>
                  <a:pt x="7" y="35"/>
                  <a:pt x="7" y="35"/>
                  <a:pt x="7" y="35"/>
                </a:cubicBezTo>
                <a:lnTo>
                  <a:pt x="13" y="35"/>
                </a:lnTo>
                <a:close/>
                <a:moveTo>
                  <a:pt x="35" y="35"/>
                </a:moveTo>
                <a:cubicBezTo>
                  <a:pt x="35" y="24"/>
                  <a:pt x="35" y="24"/>
                  <a:pt x="35" y="24"/>
                </a:cubicBezTo>
                <a:cubicBezTo>
                  <a:pt x="35" y="18"/>
                  <a:pt x="32" y="16"/>
                  <a:pt x="28" y="16"/>
                </a:cubicBezTo>
                <a:cubicBezTo>
                  <a:pt x="25" y="16"/>
                  <a:pt x="23" y="18"/>
                  <a:pt x="22" y="19"/>
                </a:cubicBezTo>
                <a:cubicBezTo>
                  <a:pt x="23" y="19"/>
                  <a:pt x="23" y="19"/>
                  <a:pt x="23" y="19"/>
                </a:cubicBezTo>
                <a:cubicBezTo>
                  <a:pt x="23" y="16"/>
                  <a:pt x="23" y="16"/>
                  <a:pt x="23" y="16"/>
                </a:cubicBezTo>
                <a:cubicBezTo>
                  <a:pt x="16" y="16"/>
                  <a:pt x="16" y="16"/>
                  <a:pt x="16" y="16"/>
                </a:cubicBezTo>
                <a:cubicBezTo>
                  <a:pt x="16" y="16"/>
                  <a:pt x="16" y="18"/>
                  <a:pt x="16" y="35"/>
                </a:cubicBezTo>
                <a:cubicBezTo>
                  <a:pt x="23" y="35"/>
                  <a:pt x="23" y="35"/>
                  <a:pt x="23" y="35"/>
                </a:cubicBezTo>
                <a:cubicBezTo>
                  <a:pt x="23" y="24"/>
                  <a:pt x="23" y="24"/>
                  <a:pt x="23" y="24"/>
                </a:cubicBezTo>
                <a:cubicBezTo>
                  <a:pt x="23" y="24"/>
                  <a:pt x="23" y="23"/>
                  <a:pt x="23" y="23"/>
                </a:cubicBezTo>
                <a:cubicBezTo>
                  <a:pt x="23" y="22"/>
                  <a:pt x="24" y="21"/>
                  <a:pt x="26" y="21"/>
                </a:cubicBezTo>
                <a:cubicBezTo>
                  <a:pt x="28" y="21"/>
                  <a:pt x="29" y="22"/>
                  <a:pt x="29" y="25"/>
                </a:cubicBezTo>
                <a:cubicBezTo>
                  <a:pt x="29" y="35"/>
                  <a:pt x="29" y="35"/>
                  <a:pt x="29" y="35"/>
                </a:cubicBezTo>
                <a:lnTo>
                  <a:pt x="35"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3" name="稻壳儿小白白(http://dwz.cn/Wu2UP)"/>
          <p:cNvSpPr>
            <a:spLocks noEditPoints="1"/>
          </p:cNvSpPr>
          <p:nvPr/>
        </p:nvSpPr>
        <p:spPr bwMode="auto">
          <a:xfrm>
            <a:off x="2789238" y="4397375"/>
            <a:ext cx="295275" cy="338138"/>
          </a:xfrm>
          <a:custGeom>
            <a:avLst/>
            <a:gdLst>
              <a:gd name="T0" fmla="*/ 2147483647 w 43"/>
              <a:gd name="T1" fmla="*/ 2147483647 h 49"/>
              <a:gd name="T2" fmla="*/ 2147483647 w 43"/>
              <a:gd name="T3" fmla="*/ 2147483647 h 49"/>
              <a:gd name="T4" fmla="*/ 2147483647 w 43"/>
              <a:gd name="T5" fmla="*/ 2147483647 h 49"/>
              <a:gd name="T6" fmla="*/ 2147483647 w 43"/>
              <a:gd name="T7" fmla="*/ 2147483647 h 49"/>
              <a:gd name="T8" fmla="*/ 2147483647 w 43"/>
              <a:gd name="T9" fmla="*/ 2147483647 h 49"/>
              <a:gd name="T10" fmla="*/ 2147483647 w 43"/>
              <a:gd name="T11" fmla="*/ 2147483647 h 49"/>
              <a:gd name="T12" fmla="*/ 2147483647 w 43"/>
              <a:gd name="T13" fmla="*/ 2147483647 h 49"/>
              <a:gd name="T14" fmla="*/ 2147483647 w 43"/>
              <a:gd name="T15" fmla="*/ 2147483647 h 49"/>
              <a:gd name="T16" fmla="*/ 2147483647 w 43"/>
              <a:gd name="T17" fmla="*/ 2147483647 h 49"/>
              <a:gd name="T18" fmla="*/ 2147483647 w 43"/>
              <a:gd name="T19" fmla="*/ 2147483647 h 49"/>
              <a:gd name="T20" fmla="*/ 2147483647 w 43"/>
              <a:gd name="T21" fmla="*/ 2147483647 h 49"/>
              <a:gd name="T22" fmla="*/ 2147483647 w 43"/>
              <a:gd name="T23" fmla="*/ 2147483647 h 49"/>
              <a:gd name="T24" fmla="*/ 2147483647 w 43"/>
              <a:gd name="T25" fmla="*/ 2147483647 h 49"/>
              <a:gd name="T26" fmla="*/ 2147483647 w 43"/>
              <a:gd name="T27" fmla="*/ 2147483647 h 49"/>
              <a:gd name="T28" fmla="*/ 2147483647 w 43"/>
              <a:gd name="T29" fmla="*/ 2147483647 h 49"/>
              <a:gd name="T30" fmla="*/ 2147483647 w 43"/>
              <a:gd name="T31" fmla="*/ 2147483647 h 49"/>
              <a:gd name="T32" fmla="*/ 2147483647 w 43"/>
              <a:gd name="T33" fmla="*/ 2147483647 h 49"/>
              <a:gd name="T34" fmla="*/ 2147483647 w 43"/>
              <a:gd name="T35" fmla="*/ 2147483647 h 49"/>
              <a:gd name="T36" fmla="*/ 2147483647 w 43"/>
              <a:gd name="T37" fmla="*/ 2147483647 h 49"/>
              <a:gd name="T38" fmla="*/ 2147483647 w 43"/>
              <a:gd name="T39" fmla="*/ 2147483647 h 49"/>
              <a:gd name="T40" fmla="*/ 2147483647 w 43"/>
              <a:gd name="T41" fmla="*/ 2147483647 h 49"/>
              <a:gd name="T42" fmla="*/ 2147483647 w 43"/>
              <a:gd name="T43" fmla="*/ 2147483647 h 49"/>
              <a:gd name="T44" fmla="*/ 2147483647 w 43"/>
              <a:gd name="T45" fmla="*/ 2147483647 h 49"/>
              <a:gd name="T46" fmla="*/ 2147483647 w 43"/>
              <a:gd name="T47" fmla="*/ 2147483647 h 49"/>
              <a:gd name="T48" fmla="*/ 2147483647 w 43"/>
              <a:gd name="T49" fmla="*/ 2147483647 h 49"/>
              <a:gd name="T50" fmla="*/ 2147483647 w 43"/>
              <a:gd name="T51" fmla="*/ 2147483647 h 49"/>
              <a:gd name="T52" fmla="*/ 2147483647 w 43"/>
              <a:gd name="T53" fmla="*/ 2147483647 h 49"/>
              <a:gd name="T54" fmla="*/ 2147483647 w 43"/>
              <a:gd name="T55" fmla="*/ 2147483647 h 49"/>
              <a:gd name="T56" fmla="*/ 2147483647 w 43"/>
              <a:gd name="T57" fmla="*/ 2147483647 h 49"/>
              <a:gd name="T58" fmla="*/ 2147483647 w 43"/>
              <a:gd name="T59" fmla="*/ 2147483647 h 49"/>
              <a:gd name="T60" fmla="*/ 2147483647 w 43"/>
              <a:gd name="T61" fmla="*/ 2147483647 h 49"/>
              <a:gd name="T62" fmla="*/ 2147483647 w 43"/>
              <a:gd name="T63" fmla="*/ 2147483647 h 49"/>
              <a:gd name="T64" fmla="*/ 2147483647 w 43"/>
              <a:gd name="T65" fmla="*/ 2147483647 h 49"/>
              <a:gd name="T66" fmla="*/ 2147483647 w 43"/>
              <a:gd name="T67" fmla="*/ 2147483647 h 49"/>
              <a:gd name="T68" fmla="*/ 2147483647 w 43"/>
              <a:gd name="T69" fmla="*/ 2147483647 h 49"/>
              <a:gd name="T70" fmla="*/ 2147483647 w 43"/>
              <a:gd name="T71" fmla="*/ 2147483647 h 49"/>
              <a:gd name="T72" fmla="*/ 2147483647 w 43"/>
              <a:gd name="T73" fmla="*/ 2147483647 h 49"/>
              <a:gd name="T74" fmla="*/ 2147483647 w 43"/>
              <a:gd name="T75" fmla="*/ 2147483647 h 49"/>
              <a:gd name="T76" fmla="*/ 2147483647 w 43"/>
              <a:gd name="T77" fmla="*/ 2147483647 h 49"/>
              <a:gd name="T78" fmla="*/ 2147483647 w 43"/>
              <a:gd name="T79" fmla="*/ 2147483647 h 49"/>
              <a:gd name="T80" fmla="*/ 2147483647 w 43"/>
              <a:gd name="T81" fmla="*/ 2147483647 h 49"/>
              <a:gd name="T82" fmla="*/ 2147483647 w 43"/>
              <a:gd name="T83" fmla="*/ 2147483647 h 49"/>
              <a:gd name="T84" fmla="*/ 2147483647 w 43"/>
              <a:gd name="T85" fmla="*/ 2147483647 h 49"/>
              <a:gd name="T86" fmla="*/ 2147483647 w 43"/>
              <a:gd name="T87" fmla="*/ 2147483647 h 49"/>
              <a:gd name="T88" fmla="*/ 2147483647 w 43"/>
              <a:gd name="T89" fmla="*/ 2147483647 h 49"/>
              <a:gd name="T90" fmla="*/ 2147483647 w 43"/>
              <a:gd name="T91" fmla="*/ 2147483647 h 49"/>
              <a:gd name="T92" fmla="*/ 2147483647 w 43"/>
              <a:gd name="T93" fmla="*/ 2147483647 h 49"/>
              <a:gd name="T94" fmla="*/ 2147483647 w 43"/>
              <a:gd name="T95" fmla="*/ 2147483647 h 49"/>
              <a:gd name="T96" fmla="*/ 2147483647 w 43"/>
              <a:gd name="T97" fmla="*/ 2147483647 h 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9"/>
              <a:gd name="T149" fmla="*/ 43 w 43"/>
              <a:gd name="T150" fmla="*/ 49 h 4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9">
                <a:moveTo>
                  <a:pt x="37" y="45"/>
                </a:moveTo>
                <a:cubicBezTo>
                  <a:pt x="35" y="45"/>
                  <a:pt x="33" y="47"/>
                  <a:pt x="33" y="48"/>
                </a:cubicBezTo>
                <a:cubicBezTo>
                  <a:pt x="32" y="48"/>
                  <a:pt x="30" y="49"/>
                  <a:pt x="28" y="48"/>
                </a:cubicBezTo>
                <a:cubicBezTo>
                  <a:pt x="27" y="47"/>
                  <a:pt x="28" y="46"/>
                  <a:pt x="25" y="46"/>
                </a:cubicBezTo>
                <a:cubicBezTo>
                  <a:pt x="24" y="46"/>
                  <a:pt x="23" y="46"/>
                  <a:pt x="22" y="46"/>
                </a:cubicBezTo>
                <a:cubicBezTo>
                  <a:pt x="21" y="46"/>
                  <a:pt x="20" y="46"/>
                  <a:pt x="19" y="46"/>
                </a:cubicBezTo>
                <a:cubicBezTo>
                  <a:pt x="15" y="46"/>
                  <a:pt x="15" y="48"/>
                  <a:pt x="13" y="48"/>
                </a:cubicBezTo>
                <a:cubicBezTo>
                  <a:pt x="11" y="48"/>
                  <a:pt x="9" y="47"/>
                  <a:pt x="6" y="46"/>
                </a:cubicBezTo>
                <a:cubicBezTo>
                  <a:pt x="3" y="46"/>
                  <a:pt x="1" y="46"/>
                  <a:pt x="1" y="45"/>
                </a:cubicBezTo>
                <a:cubicBezTo>
                  <a:pt x="0" y="44"/>
                  <a:pt x="1" y="42"/>
                  <a:pt x="1" y="41"/>
                </a:cubicBezTo>
                <a:cubicBezTo>
                  <a:pt x="1" y="40"/>
                  <a:pt x="0" y="38"/>
                  <a:pt x="1" y="38"/>
                </a:cubicBezTo>
                <a:cubicBezTo>
                  <a:pt x="2" y="37"/>
                  <a:pt x="3" y="37"/>
                  <a:pt x="4" y="37"/>
                </a:cubicBezTo>
                <a:cubicBezTo>
                  <a:pt x="5" y="36"/>
                  <a:pt x="6" y="36"/>
                  <a:pt x="6" y="35"/>
                </a:cubicBezTo>
                <a:cubicBezTo>
                  <a:pt x="6" y="36"/>
                  <a:pt x="6" y="37"/>
                  <a:pt x="5" y="37"/>
                </a:cubicBezTo>
                <a:cubicBezTo>
                  <a:pt x="4" y="38"/>
                  <a:pt x="3" y="38"/>
                  <a:pt x="3" y="38"/>
                </a:cubicBezTo>
                <a:cubicBezTo>
                  <a:pt x="2" y="38"/>
                  <a:pt x="2" y="38"/>
                  <a:pt x="1" y="38"/>
                </a:cubicBezTo>
                <a:cubicBezTo>
                  <a:pt x="1" y="38"/>
                  <a:pt x="1" y="39"/>
                  <a:pt x="2" y="40"/>
                </a:cubicBezTo>
                <a:cubicBezTo>
                  <a:pt x="2" y="40"/>
                  <a:pt x="2" y="41"/>
                  <a:pt x="2" y="42"/>
                </a:cubicBezTo>
                <a:cubicBezTo>
                  <a:pt x="2" y="42"/>
                  <a:pt x="1" y="43"/>
                  <a:pt x="1" y="44"/>
                </a:cubicBezTo>
                <a:cubicBezTo>
                  <a:pt x="1" y="44"/>
                  <a:pt x="2" y="45"/>
                  <a:pt x="2" y="45"/>
                </a:cubicBezTo>
                <a:cubicBezTo>
                  <a:pt x="3" y="45"/>
                  <a:pt x="5" y="45"/>
                  <a:pt x="7" y="46"/>
                </a:cubicBezTo>
                <a:cubicBezTo>
                  <a:pt x="9" y="46"/>
                  <a:pt x="12" y="47"/>
                  <a:pt x="13" y="47"/>
                </a:cubicBezTo>
                <a:cubicBezTo>
                  <a:pt x="17" y="47"/>
                  <a:pt x="15" y="42"/>
                  <a:pt x="14" y="41"/>
                </a:cubicBezTo>
                <a:cubicBezTo>
                  <a:pt x="11" y="36"/>
                  <a:pt x="8" y="32"/>
                  <a:pt x="7" y="34"/>
                </a:cubicBezTo>
                <a:cubicBezTo>
                  <a:pt x="6" y="34"/>
                  <a:pt x="6" y="33"/>
                  <a:pt x="6" y="32"/>
                </a:cubicBezTo>
                <a:cubicBezTo>
                  <a:pt x="6" y="31"/>
                  <a:pt x="7" y="30"/>
                  <a:pt x="8" y="29"/>
                </a:cubicBezTo>
                <a:cubicBezTo>
                  <a:pt x="9" y="26"/>
                  <a:pt x="9" y="23"/>
                  <a:pt x="11" y="21"/>
                </a:cubicBezTo>
                <a:cubicBezTo>
                  <a:pt x="12" y="20"/>
                  <a:pt x="14" y="17"/>
                  <a:pt x="14" y="16"/>
                </a:cubicBezTo>
                <a:cubicBezTo>
                  <a:pt x="14" y="13"/>
                  <a:pt x="14" y="10"/>
                  <a:pt x="14" y="8"/>
                </a:cubicBezTo>
                <a:cubicBezTo>
                  <a:pt x="14" y="5"/>
                  <a:pt x="14" y="3"/>
                  <a:pt x="17" y="1"/>
                </a:cubicBezTo>
                <a:cubicBezTo>
                  <a:pt x="18" y="1"/>
                  <a:pt x="19" y="0"/>
                  <a:pt x="20" y="0"/>
                </a:cubicBezTo>
                <a:cubicBezTo>
                  <a:pt x="22" y="0"/>
                  <a:pt x="24" y="1"/>
                  <a:pt x="25" y="2"/>
                </a:cubicBezTo>
                <a:cubicBezTo>
                  <a:pt x="27" y="3"/>
                  <a:pt x="29" y="7"/>
                  <a:pt x="29" y="9"/>
                </a:cubicBezTo>
                <a:cubicBezTo>
                  <a:pt x="28" y="11"/>
                  <a:pt x="29" y="13"/>
                  <a:pt x="29" y="15"/>
                </a:cubicBezTo>
                <a:cubicBezTo>
                  <a:pt x="30" y="17"/>
                  <a:pt x="31" y="19"/>
                  <a:pt x="33" y="21"/>
                </a:cubicBezTo>
                <a:cubicBezTo>
                  <a:pt x="35" y="23"/>
                  <a:pt x="37" y="27"/>
                  <a:pt x="37" y="30"/>
                </a:cubicBezTo>
                <a:cubicBezTo>
                  <a:pt x="38" y="33"/>
                  <a:pt x="37" y="34"/>
                  <a:pt x="36" y="35"/>
                </a:cubicBezTo>
                <a:cubicBezTo>
                  <a:pt x="36" y="35"/>
                  <a:pt x="35" y="37"/>
                  <a:pt x="32" y="37"/>
                </a:cubicBezTo>
                <a:cubicBezTo>
                  <a:pt x="31" y="37"/>
                  <a:pt x="30" y="36"/>
                  <a:pt x="30" y="35"/>
                </a:cubicBezTo>
                <a:cubicBezTo>
                  <a:pt x="29" y="34"/>
                  <a:pt x="28" y="34"/>
                  <a:pt x="28" y="36"/>
                </a:cubicBezTo>
                <a:cubicBezTo>
                  <a:pt x="28" y="37"/>
                  <a:pt x="28" y="38"/>
                  <a:pt x="28" y="38"/>
                </a:cubicBezTo>
                <a:cubicBezTo>
                  <a:pt x="29" y="40"/>
                  <a:pt x="29" y="42"/>
                  <a:pt x="28" y="44"/>
                </a:cubicBezTo>
                <a:cubicBezTo>
                  <a:pt x="28" y="47"/>
                  <a:pt x="31" y="48"/>
                  <a:pt x="33" y="46"/>
                </a:cubicBezTo>
                <a:cubicBezTo>
                  <a:pt x="35" y="44"/>
                  <a:pt x="36" y="44"/>
                  <a:pt x="38" y="43"/>
                </a:cubicBezTo>
                <a:cubicBezTo>
                  <a:pt x="42" y="42"/>
                  <a:pt x="41" y="41"/>
                  <a:pt x="39" y="40"/>
                </a:cubicBezTo>
                <a:cubicBezTo>
                  <a:pt x="37" y="39"/>
                  <a:pt x="37" y="36"/>
                  <a:pt x="37" y="36"/>
                </a:cubicBezTo>
                <a:cubicBezTo>
                  <a:pt x="38" y="39"/>
                  <a:pt x="39" y="40"/>
                  <a:pt x="40" y="40"/>
                </a:cubicBezTo>
                <a:cubicBezTo>
                  <a:pt x="43" y="42"/>
                  <a:pt x="39" y="44"/>
                  <a:pt x="37" y="45"/>
                </a:cubicBezTo>
                <a:close/>
                <a:moveTo>
                  <a:pt x="32" y="32"/>
                </a:moveTo>
                <a:cubicBezTo>
                  <a:pt x="33" y="29"/>
                  <a:pt x="33" y="28"/>
                  <a:pt x="32" y="26"/>
                </a:cubicBezTo>
                <a:cubicBezTo>
                  <a:pt x="32" y="24"/>
                  <a:pt x="30" y="22"/>
                  <a:pt x="29" y="21"/>
                </a:cubicBezTo>
                <a:cubicBezTo>
                  <a:pt x="30" y="22"/>
                  <a:pt x="30" y="22"/>
                  <a:pt x="31" y="24"/>
                </a:cubicBezTo>
                <a:cubicBezTo>
                  <a:pt x="32" y="26"/>
                  <a:pt x="33" y="29"/>
                  <a:pt x="32" y="31"/>
                </a:cubicBezTo>
                <a:cubicBezTo>
                  <a:pt x="32" y="32"/>
                  <a:pt x="31" y="32"/>
                  <a:pt x="31" y="32"/>
                </a:cubicBezTo>
                <a:cubicBezTo>
                  <a:pt x="29" y="32"/>
                  <a:pt x="30" y="30"/>
                  <a:pt x="29" y="27"/>
                </a:cubicBezTo>
                <a:cubicBezTo>
                  <a:pt x="28" y="23"/>
                  <a:pt x="28" y="23"/>
                  <a:pt x="27" y="22"/>
                </a:cubicBezTo>
                <a:cubicBezTo>
                  <a:pt x="26" y="17"/>
                  <a:pt x="25" y="18"/>
                  <a:pt x="25" y="16"/>
                </a:cubicBezTo>
                <a:cubicBezTo>
                  <a:pt x="24" y="14"/>
                  <a:pt x="26" y="13"/>
                  <a:pt x="24" y="13"/>
                </a:cubicBezTo>
                <a:cubicBezTo>
                  <a:pt x="23" y="12"/>
                  <a:pt x="22" y="12"/>
                  <a:pt x="22" y="12"/>
                </a:cubicBezTo>
                <a:cubicBezTo>
                  <a:pt x="21" y="12"/>
                  <a:pt x="21" y="9"/>
                  <a:pt x="22" y="9"/>
                </a:cubicBezTo>
                <a:cubicBezTo>
                  <a:pt x="24" y="9"/>
                  <a:pt x="24" y="11"/>
                  <a:pt x="24" y="11"/>
                </a:cubicBezTo>
                <a:cubicBezTo>
                  <a:pt x="24" y="12"/>
                  <a:pt x="24" y="12"/>
                  <a:pt x="25" y="12"/>
                </a:cubicBezTo>
                <a:cubicBezTo>
                  <a:pt x="25" y="12"/>
                  <a:pt x="25" y="10"/>
                  <a:pt x="25" y="10"/>
                </a:cubicBezTo>
                <a:cubicBezTo>
                  <a:pt x="25" y="8"/>
                  <a:pt x="24" y="7"/>
                  <a:pt x="23" y="7"/>
                </a:cubicBezTo>
                <a:cubicBezTo>
                  <a:pt x="19" y="8"/>
                  <a:pt x="21" y="12"/>
                  <a:pt x="20" y="11"/>
                </a:cubicBezTo>
                <a:cubicBezTo>
                  <a:pt x="20" y="11"/>
                  <a:pt x="18" y="11"/>
                  <a:pt x="18" y="11"/>
                </a:cubicBezTo>
                <a:cubicBezTo>
                  <a:pt x="18" y="9"/>
                  <a:pt x="18" y="8"/>
                  <a:pt x="17" y="8"/>
                </a:cubicBezTo>
                <a:cubicBezTo>
                  <a:pt x="16" y="7"/>
                  <a:pt x="15" y="9"/>
                  <a:pt x="15" y="10"/>
                </a:cubicBezTo>
                <a:cubicBezTo>
                  <a:pt x="15" y="11"/>
                  <a:pt x="16" y="12"/>
                  <a:pt x="16" y="12"/>
                </a:cubicBezTo>
                <a:cubicBezTo>
                  <a:pt x="16" y="12"/>
                  <a:pt x="17" y="12"/>
                  <a:pt x="16" y="12"/>
                </a:cubicBezTo>
                <a:cubicBezTo>
                  <a:pt x="16" y="12"/>
                  <a:pt x="16" y="11"/>
                  <a:pt x="16" y="10"/>
                </a:cubicBezTo>
                <a:cubicBezTo>
                  <a:pt x="15" y="10"/>
                  <a:pt x="16" y="9"/>
                  <a:pt x="17" y="9"/>
                </a:cubicBezTo>
                <a:cubicBezTo>
                  <a:pt x="18" y="9"/>
                  <a:pt x="18" y="11"/>
                  <a:pt x="18" y="11"/>
                </a:cubicBezTo>
                <a:cubicBezTo>
                  <a:pt x="17" y="11"/>
                  <a:pt x="17" y="12"/>
                  <a:pt x="17" y="12"/>
                </a:cubicBezTo>
                <a:cubicBezTo>
                  <a:pt x="16" y="13"/>
                  <a:pt x="16" y="13"/>
                  <a:pt x="15" y="13"/>
                </a:cubicBezTo>
                <a:cubicBezTo>
                  <a:pt x="15" y="13"/>
                  <a:pt x="15" y="14"/>
                  <a:pt x="15" y="14"/>
                </a:cubicBezTo>
                <a:cubicBezTo>
                  <a:pt x="17" y="15"/>
                  <a:pt x="16" y="16"/>
                  <a:pt x="18" y="16"/>
                </a:cubicBezTo>
                <a:cubicBezTo>
                  <a:pt x="19" y="16"/>
                  <a:pt x="20" y="16"/>
                  <a:pt x="21" y="15"/>
                </a:cubicBezTo>
                <a:cubicBezTo>
                  <a:pt x="21" y="15"/>
                  <a:pt x="23" y="15"/>
                  <a:pt x="23" y="14"/>
                </a:cubicBezTo>
                <a:cubicBezTo>
                  <a:pt x="24" y="14"/>
                  <a:pt x="24" y="14"/>
                  <a:pt x="24" y="14"/>
                </a:cubicBezTo>
                <a:cubicBezTo>
                  <a:pt x="24" y="14"/>
                  <a:pt x="24" y="14"/>
                  <a:pt x="24" y="15"/>
                </a:cubicBezTo>
                <a:cubicBezTo>
                  <a:pt x="23" y="15"/>
                  <a:pt x="22" y="15"/>
                  <a:pt x="21" y="16"/>
                </a:cubicBezTo>
                <a:cubicBezTo>
                  <a:pt x="20" y="16"/>
                  <a:pt x="20" y="16"/>
                  <a:pt x="19" y="16"/>
                </a:cubicBezTo>
                <a:cubicBezTo>
                  <a:pt x="17" y="17"/>
                  <a:pt x="16" y="16"/>
                  <a:pt x="17" y="17"/>
                </a:cubicBezTo>
                <a:cubicBezTo>
                  <a:pt x="18" y="17"/>
                  <a:pt x="18" y="17"/>
                  <a:pt x="19" y="17"/>
                </a:cubicBezTo>
                <a:cubicBezTo>
                  <a:pt x="21" y="17"/>
                  <a:pt x="24" y="15"/>
                  <a:pt x="24" y="16"/>
                </a:cubicBezTo>
                <a:cubicBezTo>
                  <a:pt x="24" y="16"/>
                  <a:pt x="23" y="16"/>
                  <a:pt x="23" y="17"/>
                </a:cubicBezTo>
                <a:cubicBezTo>
                  <a:pt x="21" y="18"/>
                  <a:pt x="19" y="20"/>
                  <a:pt x="18" y="19"/>
                </a:cubicBezTo>
                <a:cubicBezTo>
                  <a:pt x="17" y="18"/>
                  <a:pt x="15" y="15"/>
                  <a:pt x="15" y="17"/>
                </a:cubicBezTo>
                <a:cubicBezTo>
                  <a:pt x="15" y="19"/>
                  <a:pt x="13" y="21"/>
                  <a:pt x="14" y="23"/>
                </a:cubicBezTo>
                <a:cubicBezTo>
                  <a:pt x="13" y="23"/>
                  <a:pt x="11" y="27"/>
                  <a:pt x="11" y="29"/>
                </a:cubicBezTo>
                <a:cubicBezTo>
                  <a:pt x="11" y="30"/>
                  <a:pt x="11" y="32"/>
                  <a:pt x="11" y="33"/>
                </a:cubicBezTo>
                <a:cubicBezTo>
                  <a:pt x="10" y="34"/>
                  <a:pt x="9" y="32"/>
                  <a:pt x="9" y="29"/>
                </a:cubicBezTo>
                <a:cubicBezTo>
                  <a:pt x="9" y="28"/>
                  <a:pt x="9" y="28"/>
                  <a:pt x="9" y="28"/>
                </a:cubicBezTo>
                <a:cubicBezTo>
                  <a:pt x="8" y="30"/>
                  <a:pt x="9" y="32"/>
                  <a:pt x="9" y="33"/>
                </a:cubicBezTo>
                <a:cubicBezTo>
                  <a:pt x="9" y="33"/>
                  <a:pt x="10" y="34"/>
                  <a:pt x="11" y="34"/>
                </a:cubicBezTo>
                <a:cubicBezTo>
                  <a:pt x="11" y="35"/>
                  <a:pt x="15" y="38"/>
                  <a:pt x="16" y="39"/>
                </a:cubicBezTo>
                <a:cubicBezTo>
                  <a:pt x="17" y="39"/>
                  <a:pt x="16" y="41"/>
                  <a:pt x="15" y="41"/>
                </a:cubicBezTo>
                <a:cubicBezTo>
                  <a:pt x="16" y="43"/>
                  <a:pt x="16" y="43"/>
                  <a:pt x="16" y="46"/>
                </a:cubicBezTo>
                <a:cubicBezTo>
                  <a:pt x="17" y="45"/>
                  <a:pt x="17" y="44"/>
                  <a:pt x="17" y="43"/>
                </a:cubicBezTo>
                <a:cubicBezTo>
                  <a:pt x="16" y="43"/>
                  <a:pt x="16" y="43"/>
                  <a:pt x="16" y="42"/>
                </a:cubicBezTo>
                <a:cubicBezTo>
                  <a:pt x="16" y="42"/>
                  <a:pt x="17" y="42"/>
                  <a:pt x="17" y="42"/>
                </a:cubicBezTo>
                <a:cubicBezTo>
                  <a:pt x="18" y="43"/>
                  <a:pt x="20" y="44"/>
                  <a:pt x="21" y="43"/>
                </a:cubicBezTo>
                <a:cubicBezTo>
                  <a:pt x="23" y="43"/>
                  <a:pt x="25" y="42"/>
                  <a:pt x="26" y="41"/>
                </a:cubicBezTo>
                <a:cubicBezTo>
                  <a:pt x="27" y="40"/>
                  <a:pt x="27" y="40"/>
                  <a:pt x="27" y="40"/>
                </a:cubicBezTo>
                <a:cubicBezTo>
                  <a:pt x="27" y="40"/>
                  <a:pt x="27" y="41"/>
                  <a:pt x="27" y="42"/>
                </a:cubicBezTo>
                <a:cubicBezTo>
                  <a:pt x="27" y="42"/>
                  <a:pt x="27" y="43"/>
                  <a:pt x="27" y="44"/>
                </a:cubicBezTo>
                <a:cubicBezTo>
                  <a:pt x="26" y="45"/>
                  <a:pt x="26" y="45"/>
                  <a:pt x="27" y="45"/>
                </a:cubicBezTo>
                <a:cubicBezTo>
                  <a:pt x="27" y="44"/>
                  <a:pt x="28" y="42"/>
                  <a:pt x="28" y="41"/>
                </a:cubicBezTo>
                <a:cubicBezTo>
                  <a:pt x="28" y="39"/>
                  <a:pt x="27" y="36"/>
                  <a:pt x="28" y="34"/>
                </a:cubicBezTo>
                <a:cubicBezTo>
                  <a:pt x="28" y="34"/>
                  <a:pt x="29" y="34"/>
                  <a:pt x="29" y="34"/>
                </a:cubicBezTo>
                <a:cubicBezTo>
                  <a:pt x="30" y="32"/>
                  <a:pt x="33" y="32"/>
                  <a:pt x="34" y="33"/>
                </a:cubicBezTo>
                <a:cubicBezTo>
                  <a:pt x="34" y="32"/>
                  <a:pt x="33" y="32"/>
                  <a:pt x="32" y="32"/>
                </a:cubicBezTo>
                <a:close/>
                <a:moveTo>
                  <a:pt x="11" y="24"/>
                </a:moveTo>
                <a:cubicBezTo>
                  <a:pt x="10" y="24"/>
                  <a:pt x="10" y="25"/>
                  <a:pt x="10" y="25"/>
                </a:cubicBezTo>
                <a:cubicBezTo>
                  <a:pt x="10" y="25"/>
                  <a:pt x="11" y="24"/>
                  <a:pt x="11" y="24"/>
                </a:cubicBezTo>
                <a:cubicBezTo>
                  <a:pt x="11" y="24"/>
                  <a:pt x="11" y="23"/>
                  <a:pt x="11" y="23"/>
                </a:cubicBezTo>
                <a:cubicBezTo>
                  <a:pt x="11" y="23"/>
                  <a:pt x="11" y="24"/>
                  <a:pt x="11" y="24"/>
                </a:cubicBezTo>
                <a:close/>
                <a:moveTo>
                  <a:pt x="17" y="10"/>
                </a:moveTo>
                <a:cubicBezTo>
                  <a:pt x="16" y="9"/>
                  <a:pt x="17" y="10"/>
                  <a:pt x="17" y="10"/>
                </a:cubicBezTo>
                <a:cubicBezTo>
                  <a:pt x="17" y="10"/>
                  <a:pt x="17" y="10"/>
                  <a:pt x="17" y="10"/>
                </a:cubicBezTo>
                <a:cubicBezTo>
                  <a:pt x="17" y="11"/>
                  <a:pt x="17" y="11"/>
                  <a:pt x="17" y="11"/>
                </a:cubicBezTo>
                <a:cubicBezTo>
                  <a:pt x="17" y="11"/>
                  <a:pt x="17" y="11"/>
                  <a:pt x="17" y="11"/>
                </a:cubicBezTo>
                <a:cubicBezTo>
                  <a:pt x="17" y="10"/>
                  <a:pt x="17" y="10"/>
                  <a:pt x="17" y="10"/>
                </a:cubicBezTo>
                <a:close/>
                <a:moveTo>
                  <a:pt x="17" y="12"/>
                </a:moveTo>
                <a:cubicBezTo>
                  <a:pt x="17" y="12"/>
                  <a:pt x="17" y="11"/>
                  <a:pt x="18" y="11"/>
                </a:cubicBezTo>
                <a:cubicBezTo>
                  <a:pt x="18" y="12"/>
                  <a:pt x="18" y="12"/>
                  <a:pt x="17" y="12"/>
                </a:cubicBezTo>
                <a:close/>
                <a:moveTo>
                  <a:pt x="20" y="12"/>
                </a:moveTo>
                <a:cubicBezTo>
                  <a:pt x="20" y="11"/>
                  <a:pt x="21" y="12"/>
                  <a:pt x="20" y="12"/>
                </a:cubicBezTo>
                <a:cubicBezTo>
                  <a:pt x="20" y="12"/>
                  <a:pt x="20" y="11"/>
                  <a:pt x="20" y="12"/>
                </a:cubicBezTo>
                <a:close/>
                <a:moveTo>
                  <a:pt x="23" y="9"/>
                </a:moveTo>
                <a:cubicBezTo>
                  <a:pt x="23" y="9"/>
                  <a:pt x="23" y="10"/>
                  <a:pt x="23" y="10"/>
                </a:cubicBezTo>
                <a:cubicBezTo>
                  <a:pt x="23" y="10"/>
                  <a:pt x="23" y="10"/>
                  <a:pt x="23" y="10"/>
                </a:cubicBezTo>
                <a:cubicBezTo>
                  <a:pt x="23" y="10"/>
                  <a:pt x="24" y="10"/>
                  <a:pt x="24" y="10"/>
                </a:cubicBezTo>
                <a:cubicBezTo>
                  <a:pt x="24" y="10"/>
                  <a:pt x="23" y="9"/>
                  <a:pt x="23" y="9"/>
                </a:cubicBezTo>
                <a:close/>
                <a:moveTo>
                  <a:pt x="24" y="4"/>
                </a:moveTo>
                <a:cubicBezTo>
                  <a:pt x="24" y="3"/>
                  <a:pt x="24" y="3"/>
                  <a:pt x="24" y="3"/>
                </a:cubicBezTo>
                <a:cubicBezTo>
                  <a:pt x="23" y="3"/>
                  <a:pt x="24" y="4"/>
                  <a:pt x="23" y="4"/>
                </a:cubicBezTo>
                <a:cubicBezTo>
                  <a:pt x="23" y="4"/>
                  <a:pt x="23" y="5"/>
                  <a:pt x="23" y="5"/>
                </a:cubicBezTo>
                <a:cubicBezTo>
                  <a:pt x="23" y="5"/>
                  <a:pt x="24" y="5"/>
                  <a:pt x="24" y="4"/>
                </a:cubicBezTo>
                <a:cubicBezTo>
                  <a:pt x="24" y="4"/>
                  <a:pt x="25" y="4"/>
                  <a:pt x="25" y="4"/>
                </a:cubicBezTo>
                <a:cubicBezTo>
                  <a:pt x="25" y="4"/>
                  <a:pt x="25" y="4"/>
                  <a:pt x="24" y="4"/>
                </a:cubicBezTo>
                <a:close/>
                <a:moveTo>
                  <a:pt x="27" y="15"/>
                </a:moveTo>
                <a:cubicBezTo>
                  <a:pt x="27" y="15"/>
                  <a:pt x="27" y="15"/>
                  <a:pt x="27" y="15"/>
                </a:cubicBezTo>
                <a:cubicBezTo>
                  <a:pt x="26" y="15"/>
                  <a:pt x="27" y="17"/>
                  <a:pt x="28" y="17"/>
                </a:cubicBezTo>
                <a:cubicBezTo>
                  <a:pt x="28" y="17"/>
                  <a:pt x="28" y="16"/>
                  <a:pt x="28" y="16"/>
                </a:cubicBezTo>
                <a:cubicBezTo>
                  <a:pt x="28" y="16"/>
                  <a:pt x="28" y="16"/>
                  <a:pt x="27"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4" name="稻壳儿小白白(http://dwz.cn/Wu2UP)"/>
          <p:cNvSpPr>
            <a:spLocks noEditPoints="1"/>
          </p:cNvSpPr>
          <p:nvPr/>
        </p:nvSpPr>
        <p:spPr bwMode="auto">
          <a:xfrm>
            <a:off x="2767013" y="4930775"/>
            <a:ext cx="333375" cy="263525"/>
          </a:xfrm>
          <a:custGeom>
            <a:avLst/>
            <a:gdLst>
              <a:gd name="T0" fmla="*/ 2147483647 w 48"/>
              <a:gd name="T1" fmla="*/ 2147483647 h 38"/>
              <a:gd name="T2" fmla="*/ 0 w 48"/>
              <a:gd name="T3" fmla="*/ 2147483647 h 38"/>
              <a:gd name="T4" fmla="*/ 2147483647 w 48"/>
              <a:gd name="T5" fmla="*/ 0 h 38"/>
              <a:gd name="T6" fmla="*/ 2147483647 w 48"/>
              <a:gd name="T7" fmla="*/ 2147483647 h 38"/>
              <a:gd name="T8" fmla="*/ 2147483647 w 48"/>
              <a:gd name="T9" fmla="*/ 2147483647 h 38"/>
              <a:gd name="T10" fmla="*/ 2147483647 w 48"/>
              <a:gd name="T11" fmla="*/ 2147483647 h 38"/>
              <a:gd name="T12" fmla="*/ 0 w 48"/>
              <a:gd name="T13" fmla="*/ 2147483647 h 38"/>
              <a:gd name="T14" fmla="*/ 2147483647 w 48"/>
              <a:gd name="T15" fmla="*/ 2147483647 h 38"/>
              <a:gd name="T16" fmla="*/ 2147483647 w 48"/>
              <a:gd name="T17" fmla="*/ 2147483647 h 38"/>
              <a:gd name="T18" fmla="*/ 2147483647 w 48"/>
              <a:gd name="T19" fmla="*/ 2147483647 h 38"/>
              <a:gd name="T20" fmla="*/ 0 w 48"/>
              <a:gd name="T21" fmla="*/ 2147483647 h 38"/>
              <a:gd name="T22" fmla="*/ 2147483647 w 48"/>
              <a:gd name="T23" fmla="*/ 2147483647 h 38"/>
              <a:gd name="T24" fmla="*/ 2147483647 w 48"/>
              <a:gd name="T25" fmla="*/ 2147483647 h 38"/>
              <a:gd name="T26" fmla="*/ 2147483647 w 48"/>
              <a:gd name="T27" fmla="*/ 2147483647 h 38"/>
              <a:gd name="T28" fmla="*/ 2147483647 w 48"/>
              <a:gd name="T29" fmla="*/ 2147483647 h 38"/>
              <a:gd name="T30" fmla="*/ 0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0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38"/>
              <a:gd name="T110" fmla="*/ 48 w 48"/>
              <a:gd name="T111" fmla="*/ 38 h 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38">
                <a:moveTo>
                  <a:pt x="7" y="6"/>
                </a:moveTo>
                <a:cubicBezTo>
                  <a:pt x="7" y="7"/>
                  <a:pt x="6" y="7"/>
                  <a:pt x="6" y="7"/>
                </a:cubicBezTo>
                <a:cubicBezTo>
                  <a:pt x="1" y="7"/>
                  <a:pt x="1" y="7"/>
                  <a:pt x="1" y="7"/>
                </a:cubicBezTo>
                <a:cubicBezTo>
                  <a:pt x="0" y="7"/>
                  <a:pt x="0" y="7"/>
                  <a:pt x="0" y="6"/>
                </a:cubicBezTo>
                <a:cubicBezTo>
                  <a:pt x="0" y="1"/>
                  <a:pt x="0" y="1"/>
                  <a:pt x="0" y="1"/>
                </a:cubicBezTo>
                <a:cubicBezTo>
                  <a:pt x="0" y="1"/>
                  <a:pt x="0" y="0"/>
                  <a:pt x="1" y="0"/>
                </a:cubicBezTo>
                <a:cubicBezTo>
                  <a:pt x="6" y="0"/>
                  <a:pt x="6" y="0"/>
                  <a:pt x="6" y="0"/>
                </a:cubicBezTo>
                <a:cubicBezTo>
                  <a:pt x="6" y="0"/>
                  <a:pt x="7" y="1"/>
                  <a:pt x="7" y="1"/>
                </a:cubicBezTo>
                <a:lnTo>
                  <a:pt x="7" y="6"/>
                </a:lnTo>
                <a:close/>
                <a:moveTo>
                  <a:pt x="7" y="17"/>
                </a:moveTo>
                <a:cubicBezTo>
                  <a:pt x="7" y="17"/>
                  <a:pt x="6" y="18"/>
                  <a:pt x="6" y="18"/>
                </a:cubicBezTo>
                <a:cubicBezTo>
                  <a:pt x="1" y="18"/>
                  <a:pt x="1" y="18"/>
                  <a:pt x="1" y="18"/>
                </a:cubicBezTo>
                <a:cubicBezTo>
                  <a:pt x="0" y="18"/>
                  <a:pt x="0" y="17"/>
                  <a:pt x="0" y="17"/>
                </a:cubicBezTo>
                <a:cubicBezTo>
                  <a:pt x="0" y="12"/>
                  <a:pt x="0" y="12"/>
                  <a:pt x="0" y="12"/>
                </a:cubicBezTo>
                <a:cubicBezTo>
                  <a:pt x="0" y="11"/>
                  <a:pt x="0" y="11"/>
                  <a:pt x="1" y="11"/>
                </a:cubicBezTo>
                <a:cubicBezTo>
                  <a:pt x="6" y="11"/>
                  <a:pt x="6" y="11"/>
                  <a:pt x="6" y="11"/>
                </a:cubicBezTo>
                <a:cubicBezTo>
                  <a:pt x="6" y="11"/>
                  <a:pt x="7" y="11"/>
                  <a:pt x="7" y="12"/>
                </a:cubicBezTo>
                <a:lnTo>
                  <a:pt x="7" y="17"/>
                </a:lnTo>
                <a:close/>
                <a:moveTo>
                  <a:pt x="7" y="27"/>
                </a:moveTo>
                <a:cubicBezTo>
                  <a:pt x="7" y="28"/>
                  <a:pt x="6" y="28"/>
                  <a:pt x="6" y="28"/>
                </a:cubicBezTo>
                <a:cubicBezTo>
                  <a:pt x="1" y="28"/>
                  <a:pt x="1" y="28"/>
                  <a:pt x="1" y="28"/>
                </a:cubicBezTo>
                <a:cubicBezTo>
                  <a:pt x="0" y="28"/>
                  <a:pt x="0" y="28"/>
                  <a:pt x="0" y="27"/>
                </a:cubicBezTo>
                <a:cubicBezTo>
                  <a:pt x="0" y="22"/>
                  <a:pt x="0" y="22"/>
                  <a:pt x="0" y="22"/>
                </a:cubicBezTo>
                <a:cubicBezTo>
                  <a:pt x="0" y="21"/>
                  <a:pt x="0" y="21"/>
                  <a:pt x="1" y="21"/>
                </a:cubicBezTo>
                <a:cubicBezTo>
                  <a:pt x="6" y="21"/>
                  <a:pt x="6" y="21"/>
                  <a:pt x="6" y="21"/>
                </a:cubicBezTo>
                <a:cubicBezTo>
                  <a:pt x="6" y="21"/>
                  <a:pt x="7" y="21"/>
                  <a:pt x="7" y="22"/>
                </a:cubicBezTo>
                <a:lnTo>
                  <a:pt x="7" y="27"/>
                </a:lnTo>
                <a:close/>
                <a:moveTo>
                  <a:pt x="7" y="37"/>
                </a:moveTo>
                <a:cubicBezTo>
                  <a:pt x="7" y="38"/>
                  <a:pt x="6" y="38"/>
                  <a:pt x="6" y="38"/>
                </a:cubicBezTo>
                <a:cubicBezTo>
                  <a:pt x="1" y="38"/>
                  <a:pt x="1" y="38"/>
                  <a:pt x="1" y="38"/>
                </a:cubicBezTo>
                <a:cubicBezTo>
                  <a:pt x="0" y="38"/>
                  <a:pt x="0" y="38"/>
                  <a:pt x="0" y="37"/>
                </a:cubicBezTo>
                <a:cubicBezTo>
                  <a:pt x="0" y="32"/>
                  <a:pt x="0" y="32"/>
                  <a:pt x="0" y="32"/>
                </a:cubicBezTo>
                <a:cubicBezTo>
                  <a:pt x="0" y="32"/>
                  <a:pt x="0" y="31"/>
                  <a:pt x="1" y="31"/>
                </a:cubicBezTo>
                <a:cubicBezTo>
                  <a:pt x="6" y="31"/>
                  <a:pt x="6" y="31"/>
                  <a:pt x="6" y="31"/>
                </a:cubicBezTo>
                <a:cubicBezTo>
                  <a:pt x="6" y="31"/>
                  <a:pt x="7" y="32"/>
                  <a:pt x="7" y="32"/>
                </a:cubicBezTo>
                <a:lnTo>
                  <a:pt x="7" y="37"/>
                </a:lnTo>
                <a:close/>
                <a:moveTo>
                  <a:pt x="48" y="6"/>
                </a:moveTo>
                <a:cubicBezTo>
                  <a:pt x="48" y="7"/>
                  <a:pt x="48" y="7"/>
                  <a:pt x="47" y="7"/>
                </a:cubicBezTo>
                <a:cubicBezTo>
                  <a:pt x="11" y="7"/>
                  <a:pt x="11" y="7"/>
                  <a:pt x="11" y="7"/>
                </a:cubicBezTo>
                <a:cubicBezTo>
                  <a:pt x="11" y="7"/>
                  <a:pt x="10" y="7"/>
                  <a:pt x="10" y="6"/>
                </a:cubicBezTo>
                <a:cubicBezTo>
                  <a:pt x="10" y="1"/>
                  <a:pt x="10" y="1"/>
                  <a:pt x="10" y="1"/>
                </a:cubicBezTo>
                <a:cubicBezTo>
                  <a:pt x="10" y="1"/>
                  <a:pt x="11" y="0"/>
                  <a:pt x="11" y="0"/>
                </a:cubicBezTo>
                <a:cubicBezTo>
                  <a:pt x="47" y="0"/>
                  <a:pt x="47" y="0"/>
                  <a:pt x="47" y="0"/>
                </a:cubicBezTo>
                <a:cubicBezTo>
                  <a:pt x="48" y="0"/>
                  <a:pt x="48" y="1"/>
                  <a:pt x="48" y="1"/>
                </a:cubicBezTo>
                <a:lnTo>
                  <a:pt x="48" y="6"/>
                </a:lnTo>
                <a:close/>
                <a:moveTo>
                  <a:pt x="48" y="17"/>
                </a:moveTo>
                <a:cubicBezTo>
                  <a:pt x="48" y="17"/>
                  <a:pt x="48" y="18"/>
                  <a:pt x="47" y="18"/>
                </a:cubicBezTo>
                <a:cubicBezTo>
                  <a:pt x="11" y="18"/>
                  <a:pt x="11" y="18"/>
                  <a:pt x="11" y="18"/>
                </a:cubicBezTo>
                <a:cubicBezTo>
                  <a:pt x="11" y="18"/>
                  <a:pt x="10" y="17"/>
                  <a:pt x="10" y="17"/>
                </a:cubicBezTo>
                <a:cubicBezTo>
                  <a:pt x="10" y="12"/>
                  <a:pt x="10" y="12"/>
                  <a:pt x="10" y="12"/>
                </a:cubicBezTo>
                <a:cubicBezTo>
                  <a:pt x="10" y="11"/>
                  <a:pt x="11" y="11"/>
                  <a:pt x="11" y="11"/>
                </a:cubicBezTo>
                <a:cubicBezTo>
                  <a:pt x="47" y="11"/>
                  <a:pt x="47" y="11"/>
                  <a:pt x="47" y="11"/>
                </a:cubicBezTo>
                <a:cubicBezTo>
                  <a:pt x="48" y="11"/>
                  <a:pt x="48" y="11"/>
                  <a:pt x="48" y="12"/>
                </a:cubicBezTo>
                <a:lnTo>
                  <a:pt x="48" y="17"/>
                </a:lnTo>
                <a:close/>
                <a:moveTo>
                  <a:pt x="48" y="27"/>
                </a:moveTo>
                <a:cubicBezTo>
                  <a:pt x="48" y="28"/>
                  <a:pt x="48" y="28"/>
                  <a:pt x="47" y="28"/>
                </a:cubicBezTo>
                <a:cubicBezTo>
                  <a:pt x="11" y="28"/>
                  <a:pt x="11" y="28"/>
                  <a:pt x="11" y="28"/>
                </a:cubicBezTo>
                <a:cubicBezTo>
                  <a:pt x="11" y="28"/>
                  <a:pt x="10" y="28"/>
                  <a:pt x="10" y="27"/>
                </a:cubicBezTo>
                <a:cubicBezTo>
                  <a:pt x="10" y="22"/>
                  <a:pt x="10" y="22"/>
                  <a:pt x="10" y="22"/>
                </a:cubicBezTo>
                <a:cubicBezTo>
                  <a:pt x="10" y="21"/>
                  <a:pt x="11" y="21"/>
                  <a:pt x="11" y="21"/>
                </a:cubicBezTo>
                <a:cubicBezTo>
                  <a:pt x="47" y="21"/>
                  <a:pt x="47" y="21"/>
                  <a:pt x="47" y="21"/>
                </a:cubicBezTo>
                <a:cubicBezTo>
                  <a:pt x="48" y="21"/>
                  <a:pt x="48" y="21"/>
                  <a:pt x="48" y="22"/>
                </a:cubicBezTo>
                <a:lnTo>
                  <a:pt x="48" y="27"/>
                </a:lnTo>
                <a:close/>
                <a:moveTo>
                  <a:pt x="48" y="37"/>
                </a:moveTo>
                <a:cubicBezTo>
                  <a:pt x="48" y="38"/>
                  <a:pt x="48" y="38"/>
                  <a:pt x="47" y="38"/>
                </a:cubicBezTo>
                <a:cubicBezTo>
                  <a:pt x="11" y="38"/>
                  <a:pt x="11" y="38"/>
                  <a:pt x="11" y="38"/>
                </a:cubicBezTo>
                <a:cubicBezTo>
                  <a:pt x="11" y="38"/>
                  <a:pt x="10" y="38"/>
                  <a:pt x="10" y="37"/>
                </a:cubicBezTo>
                <a:cubicBezTo>
                  <a:pt x="10" y="32"/>
                  <a:pt x="10" y="32"/>
                  <a:pt x="10" y="32"/>
                </a:cubicBezTo>
                <a:cubicBezTo>
                  <a:pt x="10" y="32"/>
                  <a:pt x="11" y="31"/>
                  <a:pt x="11" y="31"/>
                </a:cubicBezTo>
                <a:cubicBezTo>
                  <a:pt x="47" y="31"/>
                  <a:pt x="47" y="31"/>
                  <a:pt x="47" y="31"/>
                </a:cubicBezTo>
                <a:cubicBezTo>
                  <a:pt x="48" y="31"/>
                  <a:pt x="48" y="32"/>
                  <a:pt x="48" y="32"/>
                </a:cubicBezTo>
                <a:lnTo>
                  <a:pt x="48"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5" name="稻壳儿小白白(http://dwz.cn/Wu2UP)"/>
          <p:cNvSpPr>
            <a:spLocks noEditPoints="1"/>
          </p:cNvSpPr>
          <p:nvPr/>
        </p:nvSpPr>
        <p:spPr bwMode="auto">
          <a:xfrm>
            <a:off x="2767013" y="5441950"/>
            <a:ext cx="333375" cy="263525"/>
          </a:xfrm>
          <a:custGeom>
            <a:avLst/>
            <a:gdLst>
              <a:gd name="T0" fmla="*/ 2147483647 w 48"/>
              <a:gd name="T1" fmla="*/ 2147483647 h 38"/>
              <a:gd name="T2" fmla="*/ 0 w 48"/>
              <a:gd name="T3" fmla="*/ 2147483647 h 38"/>
              <a:gd name="T4" fmla="*/ 2147483647 w 48"/>
              <a:gd name="T5" fmla="*/ 0 h 38"/>
              <a:gd name="T6" fmla="*/ 2147483647 w 48"/>
              <a:gd name="T7" fmla="*/ 2147483647 h 38"/>
              <a:gd name="T8" fmla="*/ 2147483647 w 48"/>
              <a:gd name="T9" fmla="*/ 2147483647 h 38"/>
              <a:gd name="T10" fmla="*/ 2147483647 w 48"/>
              <a:gd name="T11" fmla="*/ 2147483647 h 38"/>
              <a:gd name="T12" fmla="*/ 2147483647 w 48"/>
              <a:gd name="T13" fmla="*/ 2147483647 h 38"/>
              <a:gd name="T14" fmla="*/ 2147483647 w 48"/>
              <a:gd name="T15" fmla="*/ 2147483647 h 38"/>
              <a:gd name="T16" fmla="*/ 2147483647 w 48"/>
              <a:gd name="T17" fmla="*/ 2147483647 h 38"/>
              <a:gd name="T18" fmla="*/ 2147483647 w 48"/>
              <a:gd name="T19" fmla="*/ 2147483647 h 38"/>
              <a:gd name="T20" fmla="*/ 2147483647 w 48"/>
              <a:gd name="T21" fmla="*/ 2147483647 h 38"/>
              <a:gd name="T22" fmla="*/ 2147483647 w 48"/>
              <a:gd name="T23" fmla="*/ 2147483647 h 38"/>
              <a:gd name="T24" fmla="*/ 2147483647 w 48"/>
              <a:gd name="T25" fmla="*/ 2147483647 h 38"/>
              <a:gd name="T26" fmla="*/ 2147483647 w 48"/>
              <a:gd name="T27" fmla="*/ 2147483647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38"/>
              <a:gd name="T110" fmla="*/ 48 w 48"/>
              <a:gd name="T111" fmla="*/ 38 h 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38">
                <a:moveTo>
                  <a:pt x="48" y="34"/>
                </a:moveTo>
                <a:cubicBezTo>
                  <a:pt x="48" y="36"/>
                  <a:pt x="46" y="38"/>
                  <a:pt x="44" y="38"/>
                </a:cubicBezTo>
                <a:cubicBezTo>
                  <a:pt x="4" y="38"/>
                  <a:pt x="4" y="38"/>
                  <a:pt x="4" y="38"/>
                </a:cubicBezTo>
                <a:cubicBezTo>
                  <a:pt x="2" y="38"/>
                  <a:pt x="0" y="36"/>
                  <a:pt x="0" y="34"/>
                </a:cubicBezTo>
                <a:cubicBezTo>
                  <a:pt x="0" y="4"/>
                  <a:pt x="0" y="4"/>
                  <a:pt x="0" y="4"/>
                </a:cubicBezTo>
                <a:cubicBezTo>
                  <a:pt x="0" y="2"/>
                  <a:pt x="2" y="0"/>
                  <a:pt x="4" y="0"/>
                </a:cubicBezTo>
                <a:cubicBezTo>
                  <a:pt x="44" y="0"/>
                  <a:pt x="44" y="0"/>
                  <a:pt x="44" y="0"/>
                </a:cubicBezTo>
                <a:cubicBezTo>
                  <a:pt x="46" y="0"/>
                  <a:pt x="48" y="2"/>
                  <a:pt x="48" y="4"/>
                </a:cubicBezTo>
                <a:lnTo>
                  <a:pt x="48" y="34"/>
                </a:lnTo>
                <a:close/>
                <a:moveTo>
                  <a:pt x="45" y="11"/>
                </a:moveTo>
                <a:cubicBezTo>
                  <a:pt x="45" y="11"/>
                  <a:pt x="44" y="10"/>
                  <a:pt x="44" y="10"/>
                </a:cubicBezTo>
                <a:cubicBezTo>
                  <a:pt x="4" y="10"/>
                  <a:pt x="4" y="10"/>
                  <a:pt x="4" y="10"/>
                </a:cubicBezTo>
                <a:cubicBezTo>
                  <a:pt x="4" y="10"/>
                  <a:pt x="3" y="11"/>
                  <a:pt x="3" y="11"/>
                </a:cubicBezTo>
                <a:cubicBezTo>
                  <a:pt x="3" y="34"/>
                  <a:pt x="3" y="34"/>
                  <a:pt x="3" y="34"/>
                </a:cubicBezTo>
                <a:cubicBezTo>
                  <a:pt x="3" y="34"/>
                  <a:pt x="4" y="34"/>
                  <a:pt x="4" y="34"/>
                </a:cubicBezTo>
                <a:cubicBezTo>
                  <a:pt x="44" y="34"/>
                  <a:pt x="44" y="34"/>
                  <a:pt x="44" y="34"/>
                </a:cubicBezTo>
                <a:cubicBezTo>
                  <a:pt x="44" y="34"/>
                  <a:pt x="45" y="34"/>
                  <a:pt x="45" y="34"/>
                </a:cubicBezTo>
                <a:lnTo>
                  <a:pt x="45" y="11"/>
                </a:lnTo>
                <a:close/>
                <a:moveTo>
                  <a:pt x="10" y="16"/>
                </a:moveTo>
                <a:cubicBezTo>
                  <a:pt x="10" y="17"/>
                  <a:pt x="10" y="17"/>
                  <a:pt x="9" y="17"/>
                </a:cubicBezTo>
                <a:cubicBezTo>
                  <a:pt x="8" y="17"/>
                  <a:pt x="8" y="17"/>
                  <a:pt x="8" y="17"/>
                </a:cubicBezTo>
                <a:cubicBezTo>
                  <a:pt x="7" y="17"/>
                  <a:pt x="7" y="17"/>
                  <a:pt x="7" y="16"/>
                </a:cubicBezTo>
                <a:cubicBezTo>
                  <a:pt x="7" y="15"/>
                  <a:pt x="7" y="15"/>
                  <a:pt x="7" y="15"/>
                </a:cubicBezTo>
                <a:cubicBezTo>
                  <a:pt x="7" y="14"/>
                  <a:pt x="7" y="14"/>
                  <a:pt x="8" y="14"/>
                </a:cubicBezTo>
                <a:cubicBezTo>
                  <a:pt x="9" y="14"/>
                  <a:pt x="9" y="14"/>
                  <a:pt x="9" y="14"/>
                </a:cubicBezTo>
                <a:cubicBezTo>
                  <a:pt x="10" y="14"/>
                  <a:pt x="10" y="14"/>
                  <a:pt x="10" y="15"/>
                </a:cubicBezTo>
                <a:lnTo>
                  <a:pt x="10" y="16"/>
                </a:lnTo>
                <a:close/>
                <a:moveTo>
                  <a:pt x="10" y="23"/>
                </a:moveTo>
                <a:cubicBezTo>
                  <a:pt x="10" y="24"/>
                  <a:pt x="10" y="24"/>
                  <a:pt x="9" y="24"/>
                </a:cubicBezTo>
                <a:cubicBezTo>
                  <a:pt x="8" y="24"/>
                  <a:pt x="8" y="24"/>
                  <a:pt x="8" y="24"/>
                </a:cubicBezTo>
                <a:cubicBezTo>
                  <a:pt x="7" y="24"/>
                  <a:pt x="7" y="24"/>
                  <a:pt x="7" y="23"/>
                </a:cubicBezTo>
                <a:cubicBezTo>
                  <a:pt x="7" y="22"/>
                  <a:pt x="7" y="22"/>
                  <a:pt x="7" y="22"/>
                </a:cubicBezTo>
                <a:cubicBezTo>
                  <a:pt x="7" y="21"/>
                  <a:pt x="7" y="21"/>
                  <a:pt x="8" y="21"/>
                </a:cubicBezTo>
                <a:cubicBezTo>
                  <a:pt x="9" y="21"/>
                  <a:pt x="9" y="21"/>
                  <a:pt x="9" y="21"/>
                </a:cubicBezTo>
                <a:cubicBezTo>
                  <a:pt x="10" y="21"/>
                  <a:pt x="10" y="21"/>
                  <a:pt x="10" y="22"/>
                </a:cubicBezTo>
                <a:lnTo>
                  <a:pt x="10" y="23"/>
                </a:lnTo>
                <a:close/>
                <a:moveTo>
                  <a:pt x="10" y="30"/>
                </a:moveTo>
                <a:cubicBezTo>
                  <a:pt x="10" y="31"/>
                  <a:pt x="10" y="31"/>
                  <a:pt x="9" y="31"/>
                </a:cubicBezTo>
                <a:cubicBezTo>
                  <a:pt x="8" y="31"/>
                  <a:pt x="8" y="31"/>
                  <a:pt x="8" y="31"/>
                </a:cubicBezTo>
                <a:cubicBezTo>
                  <a:pt x="7" y="31"/>
                  <a:pt x="7" y="31"/>
                  <a:pt x="7" y="30"/>
                </a:cubicBezTo>
                <a:cubicBezTo>
                  <a:pt x="7" y="28"/>
                  <a:pt x="7" y="28"/>
                  <a:pt x="7" y="28"/>
                </a:cubicBezTo>
                <a:cubicBezTo>
                  <a:pt x="7" y="28"/>
                  <a:pt x="7" y="28"/>
                  <a:pt x="8" y="28"/>
                </a:cubicBezTo>
                <a:cubicBezTo>
                  <a:pt x="9" y="28"/>
                  <a:pt x="9" y="28"/>
                  <a:pt x="9" y="28"/>
                </a:cubicBezTo>
                <a:cubicBezTo>
                  <a:pt x="10" y="28"/>
                  <a:pt x="10" y="28"/>
                  <a:pt x="10" y="28"/>
                </a:cubicBezTo>
                <a:lnTo>
                  <a:pt x="10" y="30"/>
                </a:lnTo>
                <a:close/>
                <a:moveTo>
                  <a:pt x="41" y="16"/>
                </a:moveTo>
                <a:cubicBezTo>
                  <a:pt x="41" y="17"/>
                  <a:pt x="41" y="17"/>
                  <a:pt x="40" y="17"/>
                </a:cubicBezTo>
                <a:cubicBezTo>
                  <a:pt x="15" y="17"/>
                  <a:pt x="15" y="17"/>
                  <a:pt x="15" y="17"/>
                </a:cubicBezTo>
                <a:cubicBezTo>
                  <a:pt x="14" y="17"/>
                  <a:pt x="14" y="17"/>
                  <a:pt x="14" y="16"/>
                </a:cubicBezTo>
                <a:cubicBezTo>
                  <a:pt x="14" y="15"/>
                  <a:pt x="14" y="15"/>
                  <a:pt x="14" y="15"/>
                </a:cubicBezTo>
                <a:cubicBezTo>
                  <a:pt x="14" y="14"/>
                  <a:pt x="14" y="14"/>
                  <a:pt x="15" y="14"/>
                </a:cubicBezTo>
                <a:cubicBezTo>
                  <a:pt x="40" y="14"/>
                  <a:pt x="40" y="14"/>
                  <a:pt x="40" y="14"/>
                </a:cubicBezTo>
                <a:cubicBezTo>
                  <a:pt x="41" y="14"/>
                  <a:pt x="41" y="14"/>
                  <a:pt x="41" y="15"/>
                </a:cubicBezTo>
                <a:lnTo>
                  <a:pt x="41" y="16"/>
                </a:lnTo>
                <a:close/>
                <a:moveTo>
                  <a:pt x="41" y="23"/>
                </a:moveTo>
                <a:cubicBezTo>
                  <a:pt x="41" y="24"/>
                  <a:pt x="41" y="24"/>
                  <a:pt x="40" y="24"/>
                </a:cubicBezTo>
                <a:cubicBezTo>
                  <a:pt x="15" y="24"/>
                  <a:pt x="15" y="24"/>
                  <a:pt x="15" y="24"/>
                </a:cubicBezTo>
                <a:cubicBezTo>
                  <a:pt x="14" y="24"/>
                  <a:pt x="14" y="24"/>
                  <a:pt x="14" y="23"/>
                </a:cubicBezTo>
                <a:cubicBezTo>
                  <a:pt x="14" y="22"/>
                  <a:pt x="14" y="22"/>
                  <a:pt x="14" y="22"/>
                </a:cubicBezTo>
                <a:cubicBezTo>
                  <a:pt x="14" y="21"/>
                  <a:pt x="14" y="21"/>
                  <a:pt x="15" y="21"/>
                </a:cubicBezTo>
                <a:cubicBezTo>
                  <a:pt x="40" y="21"/>
                  <a:pt x="40" y="21"/>
                  <a:pt x="40" y="21"/>
                </a:cubicBezTo>
                <a:cubicBezTo>
                  <a:pt x="41" y="21"/>
                  <a:pt x="41" y="21"/>
                  <a:pt x="41" y="22"/>
                </a:cubicBezTo>
                <a:lnTo>
                  <a:pt x="41" y="23"/>
                </a:lnTo>
                <a:close/>
                <a:moveTo>
                  <a:pt x="41" y="30"/>
                </a:moveTo>
                <a:cubicBezTo>
                  <a:pt x="41" y="31"/>
                  <a:pt x="41" y="31"/>
                  <a:pt x="40" y="31"/>
                </a:cubicBezTo>
                <a:cubicBezTo>
                  <a:pt x="15" y="31"/>
                  <a:pt x="15" y="31"/>
                  <a:pt x="15" y="31"/>
                </a:cubicBezTo>
                <a:cubicBezTo>
                  <a:pt x="14" y="31"/>
                  <a:pt x="14" y="31"/>
                  <a:pt x="14" y="30"/>
                </a:cubicBezTo>
                <a:cubicBezTo>
                  <a:pt x="14" y="28"/>
                  <a:pt x="14" y="28"/>
                  <a:pt x="14" y="28"/>
                </a:cubicBezTo>
                <a:cubicBezTo>
                  <a:pt x="14" y="28"/>
                  <a:pt x="14" y="28"/>
                  <a:pt x="15" y="28"/>
                </a:cubicBezTo>
                <a:cubicBezTo>
                  <a:pt x="40" y="28"/>
                  <a:pt x="40" y="28"/>
                  <a:pt x="40" y="28"/>
                </a:cubicBezTo>
                <a:cubicBezTo>
                  <a:pt x="41" y="28"/>
                  <a:pt x="41" y="28"/>
                  <a:pt x="41" y="28"/>
                </a:cubicBezTo>
                <a:lnTo>
                  <a:pt x="41"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6" name="稻壳儿小白白(http://dwz.cn/Wu2UP)"/>
          <p:cNvSpPr>
            <a:spLocks noEditPoints="1"/>
          </p:cNvSpPr>
          <p:nvPr/>
        </p:nvSpPr>
        <p:spPr bwMode="auto">
          <a:xfrm>
            <a:off x="3652838" y="863600"/>
            <a:ext cx="282575" cy="28257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0 w 41"/>
              <a:gd name="T23" fmla="*/ 2147483647 h 41"/>
              <a:gd name="T24" fmla="*/ 0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0 h 41"/>
              <a:gd name="T60" fmla="*/ 2147483647 w 41"/>
              <a:gd name="T61" fmla="*/ 0 h 41"/>
              <a:gd name="T62" fmla="*/ 2147483647 w 41"/>
              <a:gd name="T63" fmla="*/ 2147483647 h 41"/>
              <a:gd name="T64" fmla="*/ 2147483647 w 41"/>
              <a:gd name="T65" fmla="*/ 2147483647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41"/>
              <a:gd name="T101" fmla="*/ 41 w 41"/>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41">
                <a:moveTo>
                  <a:pt x="14" y="12"/>
                </a:moveTo>
                <a:cubicBezTo>
                  <a:pt x="14" y="13"/>
                  <a:pt x="13" y="13"/>
                  <a:pt x="12" y="13"/>
                </a:cubicBezTo>
                <a:cubicBezTo>
                  <a:pt x="2" y="13"/>
                  <a:pt x="2" y="13"/>
                  <a:pt x="2" y="13"/>
                </a:cubicBezTo>
                <a:cubicBezTo>
                  <a:pt x="1" y="13"/>
                  <a:pt x="0" y="13"/>
                  <a:pt x="0" y="12"/>
                </a:cubicBezTo>
                <a:cubicBezTo>
                  <a:pt x="0" y="1"/>
                  <a:pt x="0" y="1"/>
                  <a:pt x="0" y="1"/>
                </a:cubicBezTo>
                <a:cubicBezTo>
                  <a:pt x="0" y="0"/>
                  <a:pt x="1" y="0"/>
                  <a:pt x="2" y="0"/>
                </a:cubicBezTo>
                <a:cubicBezTo>
                  <a:pt x="12" y="0"/>
                  <a:pt x="12" y="0"/>
                  <a:pt x="12" y="0"/>
                </a:cubicBezTo>
                <a:cubicBezTo>
                  <a:pt x="13" y="0"/>
                  <a:pt x="14" y="0"/>
                  <a:pt x="14" y="1"/>
                </a:cubicBezTo>
                <a:lnTo>
                  <a:pt x="14" y="12"/>
                </a:lnTo>
                <a:close/>
                <a:moveTo>
                  <a:pt x="41" y="22"/>
                </a:moveTo>
                <a:cubicBezTo>
                  <a:pt x="41" y="33"/>
                  <a:pt x="32" y="41"/>
                  <a:pt x="21" y="41"/>
                </a:cubicBezTo>
                <a:cubicBezTo>
                  <a:pt x="9" y="41"/>
                  <a:pt x="0" y="33"/>
                  <a:pt x="0" y="22"/>
                </a:cubicBezTo>
                <a:cubicBezTo>
                  <a:pt x="0" y="19"/>
                  <a:pt x="0" y="19"/>
                  <a:pt x="0" y="19"/>
                </a:cubicBezTo>
                <a:cubicBezTo>
                  <a:pt x="0" y="18"/>
                  <a:pt x="1" y="17"/>
                  <a:pt x="2" y="17"/>
                </a:cubicBezTo>
                <a:cubicBezTo>
                  <a:pt x="12" y="17"/>
                  <a:pt x="12" y="17"/>
                  <a:pt x="12" y="17"/>
                </a:cubicBezTo>
                <a:cubicBezTo>
                  <a:pt x="13" y="17"/>
                  <a:pt x="14" y="18"/>
                  <a:pt x="14" y="19"/>
                </a:cubicBezTo>
                <a:cubicBezTo>
                  <a:pt x="14" y="22"/>
                  <a:pt x="14" y="22"/>
                  <a:pt x="14" y="22"/>
                </a:cubicBezTo>
                <a:cubicBezTo>
                  <a:pt x="14" y="27"/>
                  <a:pt x="19" y="27"/>
                  <a:pt x="21" y="27"/>
                </a:cubicBezTo>
                <a:cubicBezTo>
                  <a:pt x="22" y="27"/>
                  <a:pt x="27" y="27"/>
                  <a:pt x="27" y="22"/>
                </a:cubicBezTo>
                <a:cubicBezTo>
                  <a:pt x="27" y="19"/>
                  <a:pt x="27" y="19"/>
                  <a:pt x="27" y="19"/>
                </a:cubicBezTo>
                <a:cubicBezTo>
                  <a:pt x="27" y="18"/>
                  <a:pt x="28" y="17"/>
                  <a:pt x="29" y="17"/>
                </a:cubicBezTo>
                <a:cubicBezTo>
                  <a:pt x="39" y="17"/>
                  <a:pt x="39" y="17"/>
                  <a:pt x="39" y="17"/>
                </a:cubicBezTo>
                <a:cubicBezTo>
                  <a:pt x="40" y="17"/>
                  <a:pt x="41" y="18"/>
                  <a:pt x="41" y="19"/>
                </a:cubicBezTo>
                <a:lnTo>
                  <a:pt x="41" y="22"/>
                </a:lnTo>
                <a:close/>
                <a:moveTo>
                  <a:pt x="41" y="12"/>
                </a:moveTo>
                <a:cubicBezTo>
                  <a:pt x="41" y="13"/>
                  <a:pt x="40" y="13"/>
                  <a:pt x="39" y="13"/>
                </a:cubicBezTo>
                <a:cubicBezTo>
                  <a:pt x="29" y="13"/>
                  <a:pt x="29" y="13"/>
                  <a:pt x="29" y="13"/>
                </a:cubicBezTo>
                <a:cubicBezTo>
                  <a:pt x="28" y="13"/>
                  <a:pt x="27" y="13"/>
                  <a:pt x="27" y="12"/>
                </a:cubicBezTo>
                <a:cubicBezTo>
                  <a:pt x="27" y="1"/>
                  <a:pt x="27" y="1"/>
                  <a:pt x="27" y="1"/>
                </a:cubicBezTo>
                <a:cubicBezTo>
                  <a:pt x="27" y="0"/>
                  <a:pt x="28" y="0"/>
                  <a:pt x="29" y="0"/>
                </a:cubicBezTo>
                <a:cubicBezTo>
                  <a:pt x="39" y="0"/>
                  <a:pt x="39" y="0"/>
                  <a:pt x="39" y="0"/>
                </a:cubicBezTo>
                <a:cubicBezTo>
                  <a:pt x="40" y="0"/>
                  <a:pt x="41" y="0"/>
                  <a:pt x="41" y="1"/>
                </a:cubicBezTo>
                <a:lnTo>
                  <a:pt x="41"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7" name="稻壳儿小白白(http://dwz.cn/Wu2UP)"/>
          <p:cNvSpPr>
            <a:spLocks/>
          </p:cNvSpPr>
          <p:nvPr/>
        </p:nvSpPr>
        <p:spPr bwMode="auto">
          <a:xfrm>
            <a:off x="3632200" y="1362075"/>
            <a:ext cx="333375" cy="288925"/>
          </a:xfrm>
          <a:custGeom>
            <a:avLst/>
            <a:gdLst>
              <a:gd name="T0" fmla="*/ 2147483647 w 48"/>
              <a:gd name="T1" fmla="*/ 2147483647 h 42"/>
              <a:gd name="T2" fmla="*/ 2147483647 w 48"/>
              <a:gd name="T3" fmla="*/ 2147483647 h 42"/>
              <a:gd name="T4" fmla="*/ 2147483647 w 48"/>
              <a:gd name="T5" fmla="*/ 2147483647 h 42"/>
              <a:gd name="T6" fmla="*/ 2147483647 w 48"/>
              <a:gd name="T7" fmla="*/ 2147483647 h 42"/>
              <a:gd name="T8" fmla="*/ 2147483647 w 48"/>
              <a:gd name="T9" fmla="*/ 2147483647 h 42"/>
              <a:gd name="T10" fmla="*/ 2147483647 w 48"/>
              <a:gd name="T11" fmla="*/ 2147483647 h 42"/>
              <a:gd name="T12" fmla="*/ 2147483647 w 48"/>
              <a:gd name="T13" fmla="*/ 2147483647 h 42"/>
              <a:gd name="T14" fmla="*/ 2147483647 w 48"/>
              <a:gd name="T15" fmla="*/ 2147483647 h 42"/>
              <a:gd name="T16" fmla="*/ 2147483647 w 48"/>
              <a:gd name="T17" fmla="*/ 2147483647 h 42"/>
              <a:gd name="T18" fmla="*/ 2147483647 w 48"/>
              <a:gd name="T19" fmla="*/ 2147483647 h 42"/>
              <a:gd name="T20" fmla="*/ 2147483647 w 48"/>
              <a:gd name="T21" fmla="*/ 2147483647 h 42"/>
              <a:gd name="T22" fmla="*/ 2147483647 w 48"/>
              <a:gd name="T23" fmla="*/ 2147483647 h 42"/>
              <a:gd name="T24" fmla="*/ 0 w 48"/>
              <a:gd name="T25" fmla="*/ 2147483647 h 42"/>
              <a:gd name="T26" fmla="*/ 2147483647 w 48"/>
              <a:gd name="T27" fmla="*/ 2147483647 h 42"/>
              <a:gd name="T28" fmla="*/ 2147483647 w 48"/>
              <a:gd name="T29" fmla="*/ 2147483647 h 42"/>
              <a:gd name="T30" fmla="*/ 2147483647 w 48"/>
              <a:gd name="T31" fmla="*/ 2147483647 h 42"/>
              <a:gd name="T32" fmla="*/ 2147483647 w 48"/>
              <a:gd name="T33" fmla="*/ 2147483647 h 42"/>
              <a:gd name="T34" fmla="*/ 2147483647 w 48"/>
              <a:gd name="T35" fmla="*/ 0 h 42"/>
              <a:gd name="T36" fmla="*/ 2147483647 w 48"/>
              <a:gd name="T37" fmla="*/ 0 h 42"/>
              <a:gd name="T38" fmla="*/ 2147483647 w 48"/>
              <a:gd name="T39" fmla="*/ 2147483647 h 42"/>
              <a:gd name="T40" fmla="*/ 2147483647 w 48"/>
              <a:gd name="T41" fmla="*/ 2147483647 h 42"/>
              <a:gd name="T42" fmla="*/ 2147483647 w 48"/>
              <a:gd name="T43" fmla="*/ 2147483647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2"/>
              <a:gd name="T68" fmla="*/ 48 w 48"/>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2">
                <a:moveTo>
                  <a:pt x="47" y="16"/>
                </a:moveTo>
                <a:cubicBezTo>
                  <a:pt x="33" y="30"/>
                  <a:pt x="33" y="30"/>
                  <a:pt x="33" y="30"/>
                </a:cubicBezTo>
                <a:cubicBezTo>
                  <a:pt x="33" y="30"/>
                  <a:pt x="33" y="30"/>
                  <a:pt x="32" y="30"/>
                </a:cubicBezTo>
                <a:cubicBezTo>
                  <a:pt x="31" y="30"/>
                  <a:pt x="30" y="30"/>
                  <a:pt x="30" y="29"/>
                </a:cubicBezTo>
                <a:cubicBezTo>
                  <a:pt x="30" y="22"/>
                  <a:pt x="30" y="22"/>
                  <a:pt x="30" y="22"/>
                </a:cubicBezTo>
                <a:cubicBezTo>
                  <a:pt x="24" y="22"/>
                  <a:pt x="24" y="22"/>
                  <a:pt x="24" y="22"/>
                </a:cubicBezTo>
                <a:cubicBezTo>
                  <a:pt x="13" y="22"/>
                  <a:pt x="5" y="24"/>
                  <a:pt x="5" y="37"/>
                </a:cubicBezTo>
                <a:cubicBezTo>
                  <a:pt x="5" y="38"/>
                  <a:pt x="5" y="39"/>
                  <a:pt x="5" y="40"/>
                </a:cubicBezTo>
                <a:cubicBezTo>
                  <a:pt x="5" y="41"/>
                  <a:pt x="6" y="41"/>
                  <a:pt x="6" y="41"/>
                </a:cubicBezTo>
                <a:cubicBezTo>
                  <a:pt x="6" y="42"/>
                  <a:pt x="5" y="42"/>
                  <a:pt x="5" y="42"/>
                </a:cubicBezTo>
                <a:cubicBezTo>
                  <a:pt x="4" y="42"/>
                  <a:pt x="4" y="42"/>
                  <a:pt x="4" y="42"/>
                </a:cubicBezTo>
                <a:cubicBezTo>
                  <a:pt x="3" y="41"/>
                  <a:pt x="3" y="41"/>
                  <a:pt x="3" y="40"/>
                </a:cubicBezTo>
                <a:cubicBezTo>
                  <a:pt x="1" y="37"/>
                  <a:pt x="0" y="32"/>
                  <a:pt x="0" y="28"/>
                </a:cubicBezTo>
                <a:cubicBezTo>
                  <a:pt x="0" y="25"/>
                  <a:pt x="0" y="22"/>
                  <a:pt x="1" y="19"/>
                </a:cubicBezTo>
                <a:cubicBezTo>
                  <a:pt x="5" y="10"/>
                  <a:pt x="16" y="8"/>
                  <a:pt x="24" y="8"/>
                </a:cubicBezTo>
                <a:cubicBezTo>
                  <a:pt x="30" y="8"/>
                  <a:pt x="30" y="8"/>
                  <a:pt x="30" y="8"/>
                </a:cubicBezTo>
                <a:cubicBezTo>
                  <a:pt x="30" y="1"/>
                  <a:pt x="30" y="1"/>
                  <a:pt x="30" y="1"/>
                </a:cubicBezTo>
                <a:cubicBezTo>
                  <a:pt x="30" y="0"/>
                  <a:pt x="31" y="0"/>
                  <a:pt x="32" y="0"/>
                </a:cubicBezTo>
                <a:cubicBezTo>
                  <a:pt x="33" y="0"/>
                  <a:pt x="33" y="0"/>
                  <a:pt x="33" y="0"/>
                </a:cubicBezTo>
                <a:cubicBezTo>
                  <a:pt x="47" y="14"/>
                  <a:pt x="47" y="14"/>
                  <a:pt x="47" y="14"/>
                </a:cubicBezTo>
                <a:cubicBezTo>
                  <a:pt x="47" y="14"/>
                  <a:pt x="48" y="15"/>
                  <a:pt x="48" y="15"/>
                </a:cubicBezTo>
                <a:cubicBezTo>
                  <a:pt x="48" y="15"/>
                  <a:pt x="47" y="16"/>
                  <a:pt x="47"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8" name="稻壳儿小白白(http://dwz.cn/Wu2UP)"/>
          <p:cNvSpPr>
            <a:spLocks/>
          </p:cNvSpPr>
          <p:nvPr/>
        </p:nvSpPr>
        <p:spPr bwMode="auto">
          <a:xfrm>
            <a:off x="3632200" y="1866900"/>
            <a:ext cx="333375" cy="298450"/>
          </a:xfrm>
          <a:custGeom>
            <a:avLst/>
            <a:gdLst>
              <a:gd name="T0" fmla="*/ 2147483647 w 48"/>
              <a:gd name="T1" fmla="*/ 2147483647 h 43"/>
              <a:gd name="T2" fmla="*/ 2147483647 w 48"/>
              <a:gd name="T3" fmla="*/ 2147483647 h 43"/>
              <a:gd name="T4" fmla="*/ 2147483647 w 48"/>
              <a:gd name="T5" fmla="*/ 2147483647 h 43"/>
              <a:gd name="T6" fmla="*/ 2147483647 w 48"/>
              <a:gd name="T7" fmla="*/ 2147483647 h 43"/>
              <a:gd name="T8" fmla="*/ 2147483647 w 48"/>
              <a:gd name="T9" fmla="*/ 2147483647 h 43"/>
              <a:gd name="T10" fmla="*/ 2147483647 w 48"/>
              <a:gd name="T11" fmla="*/ 2147483647 h 43"/>
              <a:gd name="T12" fmla="*/ 2147483647 w 48"/>
              <a:gd name="T13" fmla="*/ 2147483647 h 43"/>
              <a:gd name="T14" fmla="*/ 2147483647 w 48"/>
              <a:gd name="T15" fmla="*/ 2147483647 h 43"/>
              <a:gd name="T16" fmla="*/ 2147483647 w 48"/>
              <a:gd name="T17" fmla="*/ 2147483647 h 43"/>
              <a:gd name="T18" fmla="*/ 2147483647 w 48"/>
              <a:gd name="T19" fmla="*/ 2147483647 h 43"/>
              <a:gd name="T20" fmla="*/ 2147483647 w 48"/>
              <a:gd name="T21" fmla="*/ 2147483647 h 43"/>
              <a:gd name="T22" fmla="*/ 0 w 48"/>
              <a:gd name="T23" fmla="*/ 2147483647 h 43"/>
              <a:gd name="T24" fmla="*/ 0 w 48"/>
              <a:gd name="T25" fmla="*/ 2147483647 h 43"/>
              <a:gd name="T26" fmla="*/ 0 w 48"/>
              <a:gd name="T27" fmla="*/ 2147483647 h 43"/>
              <a:gd name="T28" fmla="*/ 2147483647 w 48"/>
              <a:gd name="T29" fmla="*/ 2147483647 h 43"/>
              <a:gd name="T30" fmla="*/ 2147483647 w 48"/>
              <a:gd name="T31" fmla="*/ 0 h 43"/>
              <a:gd name="T32" fmla="*/ 2147483647 w 48"/>
              <a:gd name="T33" fmla="*/ 2147483647 h 43"/>
              <a:gd name="T34" fmla="*/ 2147483647 w 48"/>
              <a:gd name="T35" fmla="*/ 2147483647 h 43"/>
              <a:gd name="T36" fmla="*/ 2147483647 w 48"/>
              <a:gd name="T37" fmla="*/ 2147483647 h 43"/>
              <a:gd name="T38" fmla="*/ 2147483647 w 48"/>
              <a:gd name="T39" fmla="*/ 2147483647 h 43"/>
              <a:gd name="T40" fmla="*/ 2147483647 w 48"/>
              <a:gd name="T41" fmla="*/ 2147483647 h 43"/>
              <a:gd name="T42" fmla="*/ 2147483647 w 48"/>
              <a:gd name="T43" fmla="*/ 2147483647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3"/>
              <a:gd name="T68" fmla="*/ 48 w 48"/>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3">
                <a:moveTo>
                  <a:pt x="44" y="41"/>
                </a:moveTo>
                <a:cubicBezTo>
                  <a:pt x="44" y="41"/>
                  <a:pt x="44" y="42"/>
                  <a:pt x="43" y="43"/>
                </a:cubicBezTo>
                <a:cubicBezTo>
                  <a:pt x="43" y="43"/>
                  <a:pt x="43" y="43"/>
                  <a:pt x="42" y="43"/>
                </a:cubicBezTo>
                <a:cubicBezTo>
                  <a:pt x="42" y="43"/>
                  <a:pt x="42" y="43"/>
                  <a:pt x="42" y="42"/>
                </a:cubicBezTo>
                <a:cubicBezTo>
                  <a:pt x="42" y="42"/>
                  <a:pt x="42" y="41"/>
                  <a:pt x="42" y="41"/>
                </a:cubicBezTo>
                <a:cubicBezTo>
                  <a:pt x="42" y="40"/>
                  <a:pt x="42" y="39"/>
                  <a:pt x="42" y="37"/>
                </a:cubicBezTo>
                <a:cubicBezTo>
                  <a:pt x="42" y="25"/>
                  <a:pt x="34" y="22"/>
                  <a:pt x="23" y="22"/>
                </a:cubicBezTo>
                <a:cubicBezTo>
                  <a:pt x="17" y="22"/>
                  <a:pt x="17" y="22"/>
                  <a:pt x="17" y="22"/>
                </a:cubicBezTo>
                <a:cubicBezTo>
                  <a:pt x="17" y="29"/>
                  <a:pt x="17" y="29"/>
                  <a:pt x="17" y="29"/>
                </a:cubicBezTo>
                <a:cubicBezTo>
                  <a:pt x="17" y="30"/>
                  <a:pt x="16" y="31"/>
                  <a:pt x="15" y="31"/>
                </a:cubicBezTo>
                <a:cubicBezTo>
                  <a:pt x="14" y="31"/>
                  <a:pt x="14" y="31"/>
                  <a:pt x="14" y="31"/>
                </a:cubicBezTo>
                <a:cubicBezTo>
                  <a:pt x="0" y="17"/>
                  <a:pt x="0" y="17"/>
                  <a:pt x="0" y="17"/>
                </a:cubicBezTo>
                <a:cubicBezTo>
                  <a:pt x="0" y="16"/>
                  <a:pt x="0" y="16"/>
                  <a:pt x="0" y="16"/>
                </a:cubicBezTo>
                <a:cubicBezTo>
                  <a:pt x="0" y="15"/>
                  <a:pt x="0" y="15"/>
                  <a:pt x="0" y="14"/>
                </a:cubicBezTo>
                <a:cubicBezTo>
                  <a:pt x="14" y="1"/>
                  <a:pt x="14" y="1"/>
                  <a:pt x="14" y="1"/>
                </a:cubicBezTo>
                <a:cubicBezTo>
                  <a:pt x="14" y="0"/>
                  <a:pt x="14" y="0"/>
                  <a:pt x="15" y="0"/>
                </a:cubicBezTo>
                <a:cubicBezTo>
                  <a:pt x="16" y="0"/>
                  <a:pt x="17" y="1"/>
                  <a:pt x="17" y="2"/>
                </a:cubicBezTo>
                <a:cubicBezTo>
                  <a:pt x="17" y="9"/>
                  <a:pt x="17" y="9"/>
                  <a:pt x="17" y="9"/>
                </a:cubicBezTo>
                <a:cubicBezTo>
                  <a:pt x="23" y="9"/>
                  <a:pt x="23" y="9"/>
                  <a:pt x="23" y="9"/>
                </a:cubicBezTo>
                <a:cubicBezTo>
                  <a:pt x="31" y="9"/>
                  <a:pt x="42" y="10"/>
                  <a:pt x="46" y="20"/>
                </a:cubicBezTo>
                <a:cubicBezTo>
                  <a:pt x="47" y="22"/>
                  <a:pt x="48" y="25"/>
                  <a:pt x="48" y="28"/>
                </a:cubicBezTo>
                <a:cubicBezTo>
                  <a:pt x="48" y="32"/>
                  <a:pt x="46" y="37"/>
                  <a:pt x="44"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79" name="稻壳儿小白白(http://dwz.cn/Wu2UP)"/>
          <p:cNvSpPr>
            <a:spLocks noEditPoints="1"/>
          </p:cNvSpPr>
          <p:nvPr/>
        </p:nvSpPr>
        <p:spPr bwMode="auto">
          <a:xfrm>
            <a:off x="3625850" y="2378075"/>
            <a:ext cx="339725" cy="298450"/>
          </a:xfrm>
          <a:custGeom>
            <a:avLst/>
            <a:gdLst>
              <a:gd name="T0" fmla="*/ 2147483647 w 49"/>
              <a:gd name="T1" fmla="*/ 2147483647 h 43"/>
              <a:gd name="T2" fmla="*/ 2147483647 w 49"/>
              <a:gd name="T3" fmla="*/ 2147483647 h 43"/>
              <a:gd name="T4" fmla="*/ 2147483647 w 49"/>
              <a:gd name="T5" fmla="*/ 2147483647 h 43"/>
              <a:gd name="T6" fmla="*/ 2147483647 w 49"/>
              <a:gd name="T7" fmla="*/ 2147483647 h 43"/>
              <a:gd name="T8" fmla="*/ 2147483647 w 49"/>
              <a:gd name="T9" fmla="*/ 2147483647 h 43"/>
              <a:gd name="T10" fmla="*/ 2147483647 w 49"/>
              <a:gd name="T11" fmla="*/ 2147483647 h 43"/>
              <a:gd name="T12" fmla="*/ 2147483647 w 49"/>
              <a:gd name="T13" fmla="*/ 0 h 43"/>
              <a:gd name="T14" fmla="*/ 2147483647 w 49"/>
              <a:gd name="T15" fmla="*/ 0 h 43"/>
              <a:gd name="T16" fmla="*/ 2147483647 w 49"/>
              <a:gd name="T17" fmla="*/ 2147483647 h 43"/>
              <a:gd name="T18" fmla="*/ 2147483647 w 49"/>
              <a:gd name="T19" fmla="*/ 2147483647 h 43"/>
              <a:gd name="T20" fmla="*/ 2147483647 w 49"/>
              <a:gd name="T21" fmla="*/ 2147483647 h 43"/>
              <a:gd name="T22" fmla="*/ 2147483647 w 49"/>
              <a:gd name="T23" fmla="*/ 2147483647 h 43"/>
              <a:gd name="T24" fmla="*/ 2147483647 w 49"/>
              <a:gd name="T25" fmla="*/ 2147483647 h 43"/>
              <a:gd name="T26" fmla="*/ 2147483647 w 49"/>
              <a:gd name="T27" fmla="*/ 2147483647 h 43"/>
              <a:gd name="T28" fmla="*/ 2147483647 w 49"/>
              <a:gd name="T29" fmla="*/ 2147483647 h 43"/>
              <a:gd name="T30" fmla="*/ 2147483647 w 49"/>
              <a:gd name="T31" fmla="*/ 2147483647 h 43"/>
              <a:gd name="T32" fmla="*/ 2147483647 w 49"/>
              <a:gd name="T33" fmla="*/ 2147483647 h 43"/>
              <a:gd name="T34" fmla="*/ 2147483647 w 49"/>
              <a:gd name="T35" fmla="*/ 2147483647 h 43"/>
              <a:gd name="T36" fmla="*/ 2147483647 w 49"/>
              <a:gd name="T37" fmla="*/ 2147483647 h 43"/>
              <a:gd name="T38" fmla="*/ 2147483647 w 49"/>
              <a:gd name="T39" fmla="*/ 2147483647 h 43"/>
              <a:gd name="T40" fmla="*/ 2147483647 w 49"/>
              <a:gd name="T41" fmla="*/ 2147483647 h 43"/>
              <a:gd name="T42" fmla="*/ 2147483647 w 49"/>
              <a:gd name="T43" fmla="*/ 2147483647 h 43"/>
              <a:gd name="T44" fmla="*/ 2147483647 w 49"/>
              <a:gd name="T45" fmla="*/ 2147483647 h 43"/>
              <a:gd name="T46" fmla="*/ 2147483647 w 49"/>
              <a:gd name="T47" fmla="*/ 2147483647 h 43"/>
              <a:gd name="T48" fmla="*/ 2147483647 w 49"/>
              <a:gd name="T49" fmla="*/ 2147483647 h 43"/>
              <a:gd name="T50" fmla="*/ 2147483647 w 49"/>
              <a:gd name="T51" fmla="*/ 2147483647 h 43"/>
              <a:gd name="T52" fmla="*/ 2147483647 w 49"/>
              <a:gd name="T53" fmla="*/ 0 h 43"/>
              <a:gd name="T54" fmla="*/ 2147483647 w 49"/>
              <a:gd name="T55" fmla="*/ 0 h 43"/>
              <a:gd name="T56" fmla="*/ 2147483647 w 49"/>
              <a:gd name="T57" fmla="*/ 2147483647 h 43"/>
              <a:gd name="T58" fmla="*/ 2147483647 w 49"/>
              <a:gd name="T59" fmla="*/ 2147483647 h 43"/>
              <a:gd name="T60" fmla="*/ 2147483647 w 49"/>
              <a:gd name="T61" fmla="*/ 2147483647 h 43"/>
              <a:gd name="T62" fmla="*/ 2147483647 w 49"/>
              <a:gd name="T63" fmla="*/ 2147483647 h 43"/>
              <a:gd name="T64" fmla="*/ 2147483647 w 49"/>
              <a:gd name="T65" fmla="*/ 2147483647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43"/>
              <a:gd name="T101" fmla="*/ 49 w 49"/>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43">
                <a:moveTo>
                  <a:pt x="18" y="29"/>
                </a:moveTo>
                <a:cubicBezTo>
                  <a:pt x="18" y="30"/>
                  <a:pt x="17" y="30"/>
                  <a:pt x="17" y="30"/>
                </a:cubicBezTo>
                <a:cubicBezTo>
                  <a:pt x="16" y="31"/>
                  <a:pt x="16" y="31"/>
                  <a:pt x="16" y="31"/>
                </a:cubicBezTo>
                <a:cubicBezTo>
                  <a:pt x="15" y="31"/>
                  <a:pt x="15" y="30"/>
                  <a:pt x="15" y="30"/>
                </a:cubicBezTo>
                <a:cubicBezTo>
                  <a:pt x="1" y="16"/>
                  <a:pt x="1" y="16"/>
                  <a:pt x="1" y="16"/>
                </a:cubicBezTo>
                <a:cubicBezTo>
                  <a:pt x="0" y="16"/>
                  <a:pt x="0" y="15"/>
                  <a:pt x="1" y="14"/>
                </a:cubicBezTo>
                <a:cubicBezTo>
                  <a:pt x="15" y="0"/>
                  <a:pt x="15" y="0"/>
                  <a:pt x="15" y="0"/>
                </a:cubicBezTo>
                <a:cubicBezTo>
                  <a:pt x="15" y="0"/>
                  <a:pt x="16" y="0"/>
                  <a:pt x="17" y="0"/>
                </a:cubicBezTo>
                <a:cubicBezTo>
                  <a:pt x="17" y="0"/>
                  <a:pt x="18" y="1"/>
                  <a:pt x="18" y="1"/>
                </a:cubicBezTo>
                <a:cubicBezTo>
                  <a:pt x="18" y="3"/>
                  <a:pt x="18" y="3"/>
                  <a:pt x="18" y="3"/>
                </a:cubicBezTo>
                <a:cubicBezTo>
                  <a:pt x="7" y="14"/>
                  <a:pt x="7" y="14"/>
                  <a:pt x="7" y="14"/>
                </a:cubicBezTo>
                <a:cubicBezTo>
                  <a:pt x="6" y="15"/>
                  <a:pt x="6" y="16"/>
                  <a:pt x="7" y="16"/>
                </a:cubicBezTo>
                <a:cubicBezTo>
                  <a:pt x="18" y="27"/>
                  <a:pt x="18" y="27"/>
                  <a:pt x="18" y="27"/>
                </a:cubicBezTo>
                <a:lnTo>
                  <a:pt x="18" y="29"/>
                </a:lnTo>
                <a:close/>
                <a:moveTo>
                  <a:pt x="44" y="42"/>
                </a:moveTo>
                <a:cubicBezTo>
                  <a:pt x="44" y="42"/>
                  <a:pt x="44" y="43"/>
                  <a:pt x="43" y="43"/>
                </a:cubicBezTo>
                <a:cubicBezTo>
                  <a:pt x="43" y="43"/>
                  <a:pt x="43" y="43"/>
                  <a:pt x="43" y="43"/>
                </a:cubicBezTo>
                <a:cubicBezTo>
                  <a:pt x="43" y="42"/>
                  <a:pt x="42" y="42"/>
                  <a:pt x="43" y="42"/>
                </a:cubicBezTo>
                <a:cubicBezTo>
                  <a:pt x="43" y="34"/>
                  <a:pt x="42" y="30"/>
                  <a:pt x="40" y="27"/>
                </a:cubicBezTo>
                <a:cubicBezTo>
                  <a:pt x="37" y="24"/>
                  <a:pt x="34" y="23"/>
                  <a:pt x="28" y="22"/>
                </a:cubicBezTo>
                <a:cubicBezTo>
                  <a:pt x="28" y="29"/>
                  <a:pt x="28" y="29"/>
                  <a:pt x="28" y="29"/>
                </a:cubicBezTo>
                <a:cubicBezTo>
                  <a:pt x="28" y="30"/>
                  <a:pt x="28" y="30"/>
                  <a:pt x="27" y="30"/>
                </a:cubicBezTo>
                <a:cubicBezTo>
                  <a:pt x="27" y="31"/>
                  <a:pt x="26" y="31"/>
                  <a:pt x="26" y="31"/>
                </a:cubicBezTo>
                <a:cubicBezTo>
                  <a:pt x="26" y="31"/>
                  <a:pt x="25" y="30"/>
                  <a:pt x="25" y="30"/>
                </a:cubicBezTo>
                <a:cubicBezTo>
                  <a:pt x="11" y="16"/>
                  <a:pt x="11" y="16"/>
                  <a:pt x="11" y="16"/>
                </a:cubicBezTo>
                <a:cubicBezTo>
                  <a:pt x="11" y="16"/>
                  <a:pt x="11" y="15"/>
                  <a:pt x="11" y="14"/>
                </a:cubicBezTo>
                <a:cubicBezTo>
                  <a:pt x="25" y="0"/>
                  <a:pt x="25" y="0"/>
                  <a:pt x="25" y="0"/>
                </a:cubicBezTo>
                <a:cubicBezTo>
                  <a:pt x="26" y="0"/>
                  <a:pt x="26" y="0"/>
                  <a:pt x="27" y="0"/>
                </a:cubicBezTo>
                <a:cubicBezTo>
                  <a:pt x="28" y="0"/>
                  <a:pt x="28" y="1"/>
                  <a:pt x="28" y="1"/>
                </a:cubicBezTo>
                <a:cubicBezTo>
                  <a:pt x="28" y="8"/>
                  <a:pt x="28" y="8"/>
                  <a:pt x="28" y="8"/>
                </a:cubicBezTo>
                <a:cubicBezTo>
                  <a:pt x="35" y="9"/>
                  <a:pt x="41" y="11"/>
                  <a:pt x="44" y="14"/>
                </a:cubicBezTo>
                <a:cubicBezTo>
                  <a:pt x="48" y="19"/>
                  <a:pt x="49" y="24"/>
                  <a:pt x="49" y="28"/>
                </a:cubicBezTo>
                <a:cubicBezTo>
                  <a:pt x="49" y="34"/>
                  <a:pt x="44" y="42"/>
                  <a:pt x="44"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0" name="稻壳儿小白白(http://dwz.cn/Wu2UP)"/>
          <p:cNvSpPr>
            <a:spLocks noEditPoints="1"/>
          </p:cNvSpPr>
          <p:nvPr/>
        </p:nvSpPr>
        <p:spPr bwMode="auto">
          <a:xfrm>
            <a:off x="3702050" y="2882900"/>
            <a:ext cx="184150" cy="327025"/>
          </a:xfrm>
          <a:custGeom>
            <a:avLst/>
            <a:gdLst>
              <a:gd name="T0" fmla="*/ 2147483647 w 27"/>
              <a:gd name="T1" fmla="*/ 2147483647 h 47"/>
              <a:gd name="T2" fmla="*/ 2147483647 w 27"/>
              <a:gd name="T3" fmla="*/ 2147483647 h 47"/>
              <a:gd name="T4" fmla="*/ 2147483647 w 27"/>
              <a:gd name="T5" fmla="*/ 2147483647 h 47"/>
              <a:gd name="T6" fmla="*/ 2147483647 w 27"/>
              <a:gd name="T7" fmla="*/ 2147483647 h 47"/>
              <a:gd name="T8" fmla="*/ 2147483647 w 27"/>
              <a:gd name="T9" fmla="*/ 2147483647 h 47"/>
              <a:gd name="T10" fmla="*/ 2147483647 w 27"/>
              <a:gd name="T11" fmla="*/ 2147483647 h 47"/>
              <a:gd name="T12" fmla="*/ 2147483647 w 27"/>
              <a:gd name="T13" fmla="*/ 2147483647 h 47"/>
              <a:gd name="T14" fmla="*/ 2147483647 w 27"/>
              <a:gd name="T15" fmla="*/ 2147483647 h 47"/>
              <a:gd name="T16" fmla="*/ 2147483647 w 27"/>
              <a:gd name="T17" fmla="*/ 2147483647 h 47"/>
              <a:gd name="T18" fmla="*/ 2147483647 w 27"/>
              <a:gd name="T19" fmla="*/ 2147483647 h 47"/>
              <a:gd name="T20" fmla="*/ 2147483647 w 27"/>
              <a:gd name="T21" fmla="*/ 2147483647 h 47"/>
              <a:gd name="T22" fmla="*/ 2147483647 w 27"/>
              <a:gd name="T23" fmla="*/ 2147483647 h 47"/>
              <a:gd name="T24" fmla="*/ 2147483647 w 27"/>
              <a:gd name="T25" fmla="*/ 2147483647 h 47"/>
              <a:gd name="T26" fmla="*/ 2147483647 w 27"/>
              <a:gd name="T27" fmla="*/ 2147483647 h 47"/>
              <a:gd name="T28" fmla="*/ 2147483647 w 27"/>
              <a:gd name="T29" fmla="*/ 2147483647 h 47"/>
              <a:gd name="T30" fmla="*/ 2147483647 w 27"/>
              <a:gd name="T31" fmla="*/ 2147483647 h 47"/>
              <a:gd name="T32" fmla="*/ 2147483647 w 27"/>
              <a:gd name="T33" fmla="*/ 2147483647 h 47"/>
              <a:gd name="T34" fmla="*/ 0 w 27"/>
              <a:gd name="T35" fmla="*/ 2147483647 h 47"/>
              <a:gd name="T36" fmla="*/ 0 w 27"/>
              <a:gd name="T37" fmla="*/ 2147483647 h 47"/>
              <a:gd name="T38" fmla="*/ 2147483647 w 27"/>
              <a:gd name="T39" fmla="*/ 2147483647 h 47"/>
              <a:gd name="T40" fmla="*/ 2147483647 w 27"/>
              <a:gd name="T41" fmla="*/ 2147483647 h 47"/>
              <a:gd name="T42" fmla="*/ 2147483647 w 27"/>
              <a:gd name="T43" fmla="*/ 2147483647 h 47"/>
              <a:gd name="T44" fmla="*/ 2147483647 w 27"/>
              <a:gd name="T45" fmla="*/ 2147483647 h 47"/>
              <a:gd name="T46" fmla="*/ 2147483647 w 27"/>
              <a:gd name="T47" fmla="*/ 2147483647 h 47"/>
              <a:gd name="T48" fmla="*/ 2147483647 w 27"/>
              <a:gd name="T49" fmla="*/ 2147483647 h 47"/>
              <a:gd name="T50" fmla="*/ 2147483647 w 27"/>
              <a:gd name="T51" fmla="*/ 0 h 47"/>
              <a:gd name="T52" fmla="*/ 2147483647 w 27"/>
              <a:gd name="T53" fmla="*/ 2147483647 h 47"/>
              <a:gd name="T54" fmla="*/ 2147483647 w 27"/>
              <a:gd name="T55" fmla="*/ 2147483647 h 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47"/>
              <a:gd name="T86" fmla="*/ 27 w 27"/>
              <a:gd name="T87" fmla="*/ 47 h 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47">
                <a:moveTo>
                  <a:pt x="27" y="29"/>
                </a:moveTo>
                <a:cubicBezTo>
                  <a:pt x="27" y="30"/>
                  <a:pt x="26" y="31"/>
                  <a:pt x="25" y="31"/>
                </a:cubicBezTo>
                <a:cubicBezTo>
                  <a:pt x="23" y="31"/>
                  <a:pt x="22" y="30"/>
                  <a:pt x="22" y="29"/>
                </a:cubicBezTo>
                <a:cubicBezTo>
                  <a:pt x="22" y="19"/>
                  <a:pt x="22" y="19"/>
                  <a:pt x="22" y="19"/>
                </a:cubicBezTo>
                <a:cubicBezTo>
                  <a:pt x="20" y="19"/>
                  <a:pt x="20" y="19"/>
                  <a:pt x="20" y="19"/>
                </a:cubicBezTo>
                <a:cubicBezTo>
                  <a:pt x="20" y="44"/>
                  <a:pt x="20" y="44"/>
                  <a:pt x="20" y="44"/>
                </a:cubicBezTo>
                <a:cubicBezTo>
                  <a:pt x="20" y="45"/>
                  <a:pt x="19" y="47"/>
                  <a:pt x="17" y="47"/>
                </a:cubicBezTo>
                <a:cubicBezTo>
                  <a:pt x="16" y="47"/>
                  <a:pt x="14" y="45"/>
                  <a:pt x="14" y="44"/>
                </a:cubicBezTo>
                <a:cubicBezTo>
                  <a:pt x="14" y="31"/>
                  <a:pt x="14" y="31"/>
                  <a:pt x="14" y="31"/>
                </a:cubicBezTo>
                <a:cubicBezTo>
                  <a:pt x="13" y="31"/>
                  <a:pt x="13" y="31"/>
                  <a:pt x="13" y="31"/>
                </a:cubicBezTo>
                <a:cubicBezTo>
                  <a:pt x="13" y="44"/>
                  <a:pt x="13" y="44"/>
                  <a:pt x="13" y="44"/>
                </a:cubicBezTo>
                <a:cubicBezTo>
                  <a:pt x="13" y="45"/>
                  <a:pt x="11" y="47"/>
                  <a:pt x="10" y="47"/>
                </a:cubicBezTo>
                <a:cubicBezTo>
                  <a:pt x="8" y="47"/>
                  <a:pt x="7" y="45"/>
                  <a:pt x="7" y="44"/>
                </a:cubicBezTo>
                <a:cubicBezTo>
                  <a:pt x="7" y="19"/>
                  <a:pt x="7" y="19"/>
                  <a:pt x="7" y="19"/>
                </a:cubicBezTo>
                <a:cubicBezTo>
                  <a:pt x="5" y="19"/>
                  <a:pt x="5" y="19"/>
                  <a:pt x="5" y="19"/>
                </a:cubicBezTo>
                <a:cubicBezTo>
                  <a:pt x="5" y="29"/>
                  <a:pt x="5" y="29"/>
                  <a:pt x="5" y="29"/>
                </a:cubicBezTo>
                <a:cubicBezTo>
                  <a:pt x="5" y="30"/>
                  <a:pt x="4" y="31"/>
                  <a:pt x="2" y="31"/>
                </a:cubicBezTo>
                <a:cubicBezTo>
                  <a:pt x="1" y="31"/>
                  <a:pt x="0" y="30"/>
                  <a:pt x="0" y="29"/>
                </a:cubicBezTo>
                <a:cubicBezTo>
                  <a:pt x="0" y="18"/>
                  <a:pt x="0" y="18"/>
                  <a:pt x="0" y="18"/>
                </a:cubicBezTo>
                <a:cubicBezTo>
                  <a:pt x="0" y="15"/>
                  <a:pt x="2" y="12"/>
                  <a:pt x="5" y="12"/>
                </a:cubicBezTo>
                <a:cubicBezTo>
                  <a:pt x="22" y="12"/>
                  <a:pt x="22" y="12"/>
                  <a:pt x="22" y="12"/>
                </a:cubicBezTo>
                <a:cubicBezTo>
                  <a:pt x="25" y="12"/>
                  <a:pt x="27" y="15"/>
                  <a:pt x="27" y="18"/>
                </a:cubicBezTo>
                <a:lnTo>
                  <a:pt x="27" y="29"/>
                </a:lnTo>
                <a:close/>
                <a:moveTo>
                  <a:pt x="14" y="12"/>
                </a:moveTo>
                <a:cubicBezTo>
                  <a:pt x="10" y="12"/>
                  <a:pt x="8" y="9"/>
                  <a:pt x="8" y="6"/>
                </a:cubicBezTo>
                <a:cubicBezTo>
                  <a:pt x="8" y="2"/>
                  <a:pt x="10" y="0"/>
                  <a:pt x="14" y="0"/>
                </a:cubicBezTo>
                <a:cubicBezTo>
                  <a:pt x="17" y="0"/>
                  <a:pt x="20" y="2"/>
                  <a:pt x="20" y="6"/>
                </a:cubicBezTo>
                <a:cubicBezTo>
                  <a:pt x="20" y="9"/>
                  <a:pt x="17" y="12"/>
                  <a:pt x="1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1" name="稻壳儿小白白(http://dwz.cn/Wu2UP)"/>
          <p:cNvSpPr>
            <a:spLocks noEditPoints="1"/>
          </p:cNvSpPr>
          <p:nvPr/>
        </p:nvSpPr>
        <p:spPr bwMode="auto">
          <a:xfrm>
            <a:off x="3702050" y="3408363"/>
            <a:ext cx="184150" cy="282575"/>
          </a:xfrm>
          <a:custGeom>
            <a:avLst/>
            <a:gdLst>
              <a:gd name="T0" fmla="*/ 2147483647 w 27"/>
              <a:gd name="T1" fmla="*/ 2147483647 h 41"/>
              <a:gd name="T2" fmla="*/ 2147483647 w 27"/>
              <a:gd name="T3" fmla="*/ 2147483647 h 41"/>
              <a:gd name="T4" fmla="*/ 2147483647 w 27"/>
              <a:gd name="T5" fmla="*/ 2147483647 h 41"/>
              <a:gd name="T6" fmla="*/ 2147483647 w 27"/>
              <a:gd name="T7" fmla="*/ 2147483647 h 41"/>
              <a:gd name="T8" fmla="*/ 2147483647 w 27"/>
              <a:gd name="T9" fmla="*/ 2147483647 h 41"/>
              <a:gd name="T10" fmla="*/ 0 w 27"/>
              <a:gd name="T11" fmla="*/ 2147483647 h 41"/>
              <a:gd name="T12" fmla="*/ 2147483647 w 27"/>
              <a:gd name="T13" fmla="*/ 0 h 41"/>
              <a:gd name="T14" fmla="*/ 2147483647 w 27"/>
              <a:gd name="T15" fmla="*/ 2147483647 h 41"/>
              <a:gd name="T16" fmla="*/ 2147483647 w 27"/>
              <a:gd name="T17" fmla="*/ 2147483647 h 41"/>
              <a:gd name="T18" fmla="*/ 2147483647 w 27"/>
              <a:gd name="T19" fmla="*/ 2147483647 h 41"/>
              <a:gd name="T20" fmla="*/ 2147483647 w 27"/>
              <a:gd name="T21" fmla="*/ 2147483647 h 41"/>
              <a:gd name="T22" fmla="*/ 2147483647 w 27"/>
              <a:gd name="T23" fmla="*/ 2147483647 h 41"/>
              <a:gd name="T24" fmla="*/ 2147483647 w 27"/>
              <a:gd name="T25" fmla="*/ 2147483647 h 41"/>
              <a:gd name="T26" fmla="*/ 2147483647 w 27"/>
              <a:gd name="T27" fmla="*/ 2147483647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1"/>
              <a:gd name="T44" fmla="*/ 27 w 27"/>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1">
                <a:moveTo>
                  <a:pt x="26" y="18"/>
                </a:moveTo>
                <a:cubicBezTo>
                  <a:pt x="17" y="39"/>
                  <a:pt x="17" y="39"/>
                  <a:pt x="17" y="39"/>
                </a:cubicBezTo>
                <a:cubicBezTo>
                  <a:pt x="16" y="40"/>
                  <a:pt x="15" y="41"/>
                  <a:pt x="14" y="41"/>
                </a:cubicBezTo>
                <a:cubicBezTo>
                  <a:pt x="12" y="41"/>
                  <a:pt x="11" y="40"/>
                  <a:pt x="10" y="39"/>
                </a:cubicBezTo>
                <a:cubicBezTo>
                  <a:pt x="1" y="18"/>
                  <a:pt x="1" y="18"/>
                  <a:pt x="1" y="18"/>
                </a:cubicBezTo>
                <a:cubicBezTo>
                  <a:pt x="0" y="17"/>
                  <a:pt x="0" y="15"/>
                  <a:pt x="0" y="13"/>
                </a:cubicBezTo>
                <a:cubicBezTo>
                  <a:pt x="0" y="6"/>
                  <a:pt x="6" y="0"/>
                  <a:pt x="14" y="0"/>
                </a:cubicBezTo>
                <a:cubicBezTo>
                  <a:pt x="21" y="0"/>
                  <a:pt x="27" y="6"/>
                  <a:pt x="27" y="13"/>
                </a:cubicBezTo>
                <a:cubicBezTo>
                  <a:pt x="27" y="15"/>
                  <a:pt x="27" y="17"/>
                  <a:pt x="26" y="18"/>
                </a:cubicBezTo>
                <a:close/>
                <a:moveTo>
                  <a:pt x="14" y="7"/>
                </a:moveTo>
                <a:cubicBezTo>
                  <a:pt x="10" y="7"/>
                  <a:pt x="7" y="10"/>
                  <a:pt x="7" y="13"/>
                </a:cubicBezTo>
                <a:cubicBezTo>
                  <a:pt x="7" y="17"/>
                  <a:pt x="10" y="20"/>
                  <a:pt x="14" y="20"/>
                </a:cubicBezTo>
                <a:cubicBezTo>
                  <a:pt x="17" y="20"/>
                  <a:pt x="20" y="17"/>
                  <a:pt x="20" y="13"/>
                </a:cubicBezTo>
                <a:cubicBezTo>
                  <a:pt x="20" y="10"/>
                  <a:pt x="17" y="7"/>
                  <a:pt x="14"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2" name="稻壳儿小白白(http://dwz.cn/Wu2UP)"/>
          <p:cNvSpPr>
            <a:spLocks/>
          </p:cNvSpPr>
          <p:nvPr/>
        </p:nvSpPr>
        <p:spPr bwMode="auto">
          <a:xfrm>
            <a:off x="3632200" y="3941763"/>
            <a:ext cx="323850" cy="233362"/>
          </a:xfrm>
          <a:custGeom>
            <a:avLst/>
            <a:gdLst>
              <a:gd name="T0" fmla="*/ 2147483647 w 47"/>
              <a:gd name="T1" fmla="*/ 2147483647 h 34"/>
              <a:gd name="T2" fmla="*/ 2147483647 w 47"/>
              <a:gd name="T3" fmla="*/ 2147483647 h 34"/>
              <a:gd name="T4" fmla="*/ 2147483647 w 47"/>
              <a:gd name="T5" fmla="*/ 2147483647 h 34"/>
              <a:gd name="T6" fmla="*/ 2147483647 w 47"/>
              <a:gd name="T7" fmla="*/ 2147483647 h 34"/>
              <a:gd name="T8" fmla="*/ 2147483647 w 47"/>
              <a:gd name="T9" fmla="*/ 2147483647 h 34"/>
              <a:gd name="T10" fmla="*/ 2147483647 w 47"/>
              <a:gd name="T11" fmla="*/ 2147483647 h 34"/>
              <a:gd name="T12" fmla="*/ 2147483647 w 47"/>
              <a:gd name="T13" fmla="*/ 2147483647 h 34"/>
              <a:gd name="T14" fmla="*/ 2147483647 w 47"/>
              <a:gd name="T15" fmla="*/ 2147483647 h 34"/>
              <a:gd name="T16" fmla="*/ 2147483647 w 47"/>
              <a:gd name="T17" fmla="*/ 2147483647 h 34"/>
              <a:gd name="T18" fmla="*/ 2147483647 w 47"/>
              <a:gd name="T19" fmla="*/ 2147483647 h 34"/>
              <a:gd name="T20" fmla="*/ 2147483647 w 47"/>
              <a:gd name="T21" fmla="*/ 2147483647 h 34"/>
              <a:gd name="T22" fmla="*/ 0 w 47"/>
              <a:gd name="T23" fmla="*/ 2147483647 h 34"/>
              <a:gd name="T24" fmla="*/ 2147483647 w 47"/>
              <a:gd name="T25" fmla="*/ 2147483647 h 34"/>
              <a:gd name="T26" fmla="*/ 2147483647 w 47"/>
              <a:gd name="T27" fmla="*/ 0 h 34"/>
              <a:gd name="T28" fmla="*/ 2147483647 w 47"/>
              <a:gd name="T29" fmla="*/ 0 h 34"/>
              <a:gd name="T30" fmla="*/ 2147483647 w 47"/>
              <a:gd name="T31" fmla="*/ 2147483647 h 34"/>
              <a:gd name="T32" fmla="*/ 2147483647 w 47"/>
              <a:gd name="T33" fmla="*/ 2147483647 h 34"/>
              <a:gd name="T34" fmla="*/ 2147483647 w 47"/>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34"/>
              <a:gd name="T56" fmla="*/ 47 w 47"/>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34">
                <a:moveTo>
                  <a:pt x="42" y="34"/>
                </a:moveTo>
                <a:cubicBezTo>
                  <a:pt x="33" y="34"/>
                  <a:pt x="33" y="34"/>
                  <a:pt x="33" y="34"/>
                </a:cubicBezTo>
                <a:cubicBezTo>
                  <a:pt x="38" y="12"/>
                  <a:pt x="38" y="12"/>
                  <a:pt x="38" y="12"/>
                </a:cubicBezTo>
                <a:cubicBezTo>
                  <a:pt x="38" y="11"/>
                  <a:pt x="38" y="10"/>
                  <a:pt x="37" y="9"/>
                </a:cubicBezTo>
                <a:cubicBezTo>
                  <a:pt x="37" y="9"/>
                  <a:pt x="36" y="8"/>
                  <a:pt x="35" y="8"/>
                </a:cubicBezTo>
                <a:cubicBezTo>
                  <a:pt x="31" y="8"/>
                  <a:pt x="31" y="8"/>
                  <a:pt x="31" y="8"/>
                </a:cubicBezTo>
                <a:cubicBezTo>
                  <a:pt x="25" y="34"/>
                  <a:pt x="25" y="34"/>
                  <a:pt x="25" y="34"/>
                </a:cubicBezTo>
                <a:cubicBezTo>
                  <a:pt x="16" y="34"/>
                  <a:pt x="16" y="34"/>
                  <a:pt x="16" y="34"/>
                </a:cubicBezTo>
                <a:cubicBezTo>
                  <a:pt x="22" y="8"/>
                  <a:pt x="22" y="8"/>
                  <a:pt x="22" y="8"/>
                </a:cubicBezTo>
                <a:cubicBezTo>
                  <a:pt x="14" y="8"/>
                  <a:pt x="14" y="8"/>
                  <a:pt x="14" y="8"/>
                </a:cubicBezTo>
                <a:cubicBezTo>
                  <a:pt x="8" y="34"/>
                  <a:pt x="8" y="34"/>
                  <a:pt x="8" y="34"/>
                </a:cubicBezTo>
                <a:cubicBezTo>
                  <a:pt x="0" y="34"/>
                  <a:pt x="0" y="34"/>
                  <a:pt x="0" y="34"/>
                </a:cubicBezTo>
                <a:cubicBezTo>
                  <a:pt x="5" y="8"/>
                  <a:pt x="5" y="8"/>
                  <a:pt x="5" y="8"/>
                </a:cubicBezTo>
                <a:cubicBezTo>
                  <a:pt x="1" y="0"/>
                  <a:pt x="1" y="0"/>
                  <a:pt x="1" y="0"/>
                </a:cubicBezTo>
                <a:cubicBezTo>
                  <a:pt x="35" y="0"/>
                  <a:pt x="35" y="0"/>
                  <a:pt x="35" y="0"/>
                </a:cubicBezTo>
                <a:cubicBezTo>
                  <a:pt x="39" y="0"/>
                  <a:pt x="42" y="1"/>
                  <a:pt x="44" y="4"/>
                </a:cubicBezTo>
                <a:cubicBezTo>
                  <a:pt x="46" y="6"/>
                  <a:pt x="47" y="10"/>
                  <a:pt x="46" y="14"/>
                </a:cubicBezTo>
                <a:lnTo>
                  <a:pt x="42"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3" name="稻壳儿小白白(http://dwz.cn/Wu2UP)"/>
          <p:cNvSpPr>
            <a:spLocks noEditPoints="1"/>
          </p:cNvSpPr>
          <p:nvPr/>
        </p:nvSpPr>
        <p:spPr bwMode="auto">
          <a:xfrm>
            <a:off x="3632200" y="4425950"/>
            <a:ext cx="333375" cy="284163"/>
          </a:xfrm>
          <a:custGeom>
            <a:avLst/>
            <a:gdLst>
              <a:gd name="T0" fmla="*/ 2147483647 w 48"/>
              <a:gd name="T1" fmla="*/ 2147483647 h 41"/>
              <a:gd name="T2" fmla="*/ 2147483647 w 48"/>
              <a:gd name="T3" fmla="*/ 2147483647 h 41"/>
              <a:gd name="T4" fmla="*/ 0 w 48"/>
              <a:gd name="T5" fmla="*/ 2147483647 h 41"/>
              <a:gd name="T6" fmla="*/ 0 w 48"/>
              <a:gd name="T7" fmla="*/ 2147483647 h 41"/>
              <a:gd name="T8" fmla="*/ 2147483647 w 48"/>
              <a:gd name="T9" fmla="*/ 2147483647 h 41"/>
              <a:gd name="T10" fmla="*/ 2147483647 w 48"/>
              <a:gd name="T11" fmla="*/ 2147483647 h 41"/>
              <a:gd name="T12" fmla="*/ 2147483647 w 48"/>
              <a:gd name="T13" fmla="*/ 2147483647 h 41"/>
              <a:gd name="T14" fmla="*/ 2147483647 w 48"/>
              <a:gd name="T15" fmla="*/ 2147483647 h 41"/>
              <a:gd name="T16" fmla="*/ 2147483647 w 48"/>
              <a:gd name="T17" fmla="*/ 2147483647 h 41"/>
              <a:gd name="T18" fmla="*/ 2147483647 w 48"/>
              <a:gd name="T19" fmla="*/ 2147483647 h 41"/>
              <a:gd name="T20" fmla="*/ 2147483647 w 48"/>
              <a:gd name="T21" fmla="*/ 2147483647 h 41"/>
              <a:gd name="T22" fmla="*/ 2147483647 w 48"/>
              <a:gd name="T23" fmla="*/ 2147483647 h 41"/>
              <a:gd name="T24" fmla="*/ 2147483647 w 48"/>
              <a:gd name="T25" fmla="*/ 0 h 41"/>
              <a:gd name="T26" fmla="*/ 2147483647 w 48"/>
              <a:gd name="T27" fmla="*/ 0 h 41"/>
              <a:gd name="T28" fmla="*/ 2147483647 w 48"/>
              <a:gd name="T29" fmla="*/ 2147483647 h 41"/>
              <a:gd name="T30" fmla="*/ 2147483647 w 48"/>
              <a:gd name="T31" fmla="*/ 2147483647 h 41"/>
              <a:gd name="T32" fmla="*/ 2147483647 w 48"/>
              <a:gd name="T33" fmla="*/ 2147483647 h 41"/>
              <a:gd name="T34" fmla="*/ 2147483647 w 48"/>
              <a:gd name="T35" fmla="*/ 2147483647 h 41"/>
              <a:gd name="T36" fmla="*/ 2147483647 w 48"/>
              <a:gd name="T37" fmla="*/ 2147483647 h 41"/>
              <a:gd name="T38" fmla="*/ 2147483647 w 48"/>
              <a:gd name="T39" fmla="*/ 2147483647 h 41"/>
              <a:gd name="T40" fmla="*/ 2147483647 w 48"/>
              <a:gd name="T41" fmla="*/ 2147483647 h 41"/>
              <a:gd name="T42" fmla="*/ 2147483647 w 48"/>
              <a:gd name="T43" fmla="*/ 2147483647 h 41"/>
              <a:gd name="T44" fmla="*/ 2147483647 w 48"/>
              <a:gd name="T45" fmla="*/ 2147483647 h 41"/>
              <a:gd name="T46" fmla="*/ 2147483647 w 48"/>
              <a:gd name="T47" fmla="*/ 2147483647 h 41"/>
              <a:gd name="T48" fmla="*/ 2147483647 w 48"/>
              <a:gd name="T49" fmla="*/ 2147483647 h 41"/>
              <a:gd name="T50" fmla="*/ 2147483647 w 48"/>
              <a:gd name="T51" fmla="*/ 2147483647 h 41"/>
              <a:gd name="T52" fmla="*/ 2147483647 w 48"/>
              <a:gd name="T53" fmla="*/ 2147483647 h 41"/>
              <a:gd name="T54" fmla="*/ 2147483647 w 48"/>
              <a:gd name="T55" fmla="*/ 2147483647 h 41"/>
              <a:gd name="T56" fmla="*/ 2147483647 w 48"/>
              <a:gd name="T57" fmla="*/ 2147483647 h 41"/>
              <a:gd name="T58" fmla="*/ 2147483647 w 48"/>
              <a:gd name="T59" fmla="*/ 2147483647 h 41"/>
              <a:gd name="T60" fmla="*/ 2147483647 w 48"/>
              <a:gd name="T61" fmla="*/ 2147483647 h 41"/>
              <a:gd name="T62" fmla="*/ 2147483647 w 48"/>
              <a:gd name="T63" fmla="*/ 2147483647 h 41"/>
              <a:gd name="T64" fmla="*/ 2147483647 w 48"/>
              <a:gd name="T65" fmla="*/ 2147483647 h 41"/>
              <a:gd name="T66" fmla="*/ 2147483647 w 48"/>
              <a:gd name="T67" fmla="*/ 2147483647 h 41"/>
              <a:gd name="T68" fmla="*/ 2147483647 w 48"/>
              <a:gd name="T69" fmla="*/ 2147483647 h 41"/>
              <a:gd name="T70" fmla="*/ 2147483647 w 48"/>
              <a:gd name="T71" fmla="*/ 2147483647 h 41"/>
              <a:gd name="T72" fmla="*/ 2147483647 w 48"/>
              <a:gd name="T73" fmla="*/ 2147483647 h 41"/>
              <a:gd name="T74" fmla="*/ 2147483647 w 48"/>
              <a:gd name="T75" fmla="*/ 2147483647 h 41"/>
              <a:gd name="T76" fmla="*/ 2147483647 w 48"/>
              <a:gd name="T77" fmla="*/ 2147483647 h 41"/>
              <a:gd name="T78" fmla="*/ 2147483647 w 48"/>
              <a:gd name="T79" fmla="*/ 2147483647 h 41"/>
              <a:gd name="T80" fmla="*/ 2147483647 w 48"/>
              <a:gd name="T81" fmla="*/ 2147483647 h 41"/>
              <a:gd name="T82" fmla="*/ 2147483647 w 48"/>
              <a:gd name="T83" fmla="*/ 2147483647 h 41"/>
              <a:gd name="T84" fmla="*/ 2147483647 w 48"/>
              <a:gd name="T85" fmla="*/ 2147483647 h 41"/>
              <a:gd name="T86" fmla="*/ 2147483647 w 48"/>
              <a:gd name="T87" fmla="*/ 2147483647 h 41"/>
              <a:gd name="T88" fmla="*/ 2147483647 w 48"/>
              <a:gd name="T89" fmla="*/ 2147483647 h 41"/>
              <a:gd name="T90" fmla="*/ 2147483647 w 48"/>
              <a:gd name="T91" fmla="*/ 2147483647 h 41"/>
              <a:gd name="T92" fmla="*/ 2147483647 w 48"/>
              <a:gd name="T93" fmla="*/ 2147483647 h 41"/>
              <a:gd name="T94" fmla="*/ 2147483647 w 48"/>
              <a:gd name="T95" fmla="*/ 2147483647 h 41"/>
              <a:gd name="T96" fmla="*/ 2147483647 w 48"/>
              <a:gd name="T97" fmla="*/ 2147483647 h 41"/>
              <a:gd name="T98" fmla="*/ 2147483647 w 48"/>
              <a:gd name="T99" fmla="*/ 2147483647 h 41"/>
              <a:gd name="T100" fmla="*/ 2147483647 w 48"/>
              <a:gd name="T101" fmla="*/ 21474836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
              <a:gd name="T154" fmla="*/ 0 h 41"/>
              <a:gd name="T155" fmla="*/ 48 w 48"/>
              <a:gd name="T156" fmla="*/ 41 h 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 h="41">
                <a:moveTo>
                  <a:pt x="6" y="41"/>
                </a:moveTo>
                <a:cubicBezTo>
                  <a:pt x="6" y="41"/>
                  <a:pt x="6" y="41"/>
                  <a:pt x="6" y="41"/>
                </a:cubicBezTo>
                <a:cubicBezTo>
                  <a:pt x="2" y="41"/>
                  <a:pt x="0" y="38"/>
                  <a:pt x="0" y="35"/>
                </a:cubicBezTo>
                <a:cubicBezTo>
                  <a:pt x="0" y="13"/>
                  <a:pt x="0" y="13"/>
                  <a:pt x="0" y="13"/>
                </a:cubicBezTo>
                <a:cubicBezTo>
                  <a:pt x="0" y="9"/>
                  <a:pt x="2" y="7"/>
                  <a:pt x="6" y="7"/>
                </a:cubicBezTo>
                <a:cubicBezTo>
                  <a:pt x="6" y="7"/>
                  <a:pt x="6" y="7"/>
                  <a:pt x="6" y="7"/>
                </a:cubicBezTo>
                <a:lnTo>
                  <a:pt x="6" y="41"/>
                </a:lnTo>
                <a:close/>
                <a:moveTo>
                  <a:pt x="38" y="41"/>
                </a:moveTo>
                <a:cubicBezTo>
                  <a:pt x="9" y="41"/>
                  <a:pt x="9" y="41"/>
                  <a:pt x="9" y="41"/>
                </a:cubicBezTo>
                <a:cubicBezTo>
                  <a:pt x="9" y="7"/>
                  <a:pt x="9" y="7"/>
                  <a:pt x="9" y="7"/>
                </a:cubicBezTo>
                <a:cubicBezTo>
                  <a:pt x="13" y="7"/>
                  <a:pt x="13" y="7"/>
                  <a:pt x="13" y="7"/>
                </a:cubicBezTo>
                <a:cubicBezTo>
                  <a:pt x="13" y="2"/>
                  <a:pt x="13" y="2"/>
                  <a:pt x="13" y="2"/>
                </a:cubicBezTo>
                <a:cubicBezTo>
                  <a:pt x="13" y="1"/>
                  <a:pt x="14" y="0"/>
                  <a:pt x="16" y="0"/>
                </a:cubicBezTo>
                <a:cubicBezTo>
                  <a:pt x="31" y="0"/>
                  <a:pt x="31" y="0"/>
                  <a:pt x="31" y="0"/>
                </a:cubicBezTo>
                <a:cubicBezTo>
                  <a:pt x="33" y="0"/>
                  <a:pt x="34" y="1"/>
                  <a:pt x="34" y="2"/>
                </a:cubicBezTo>
                <a:cubicBezTo>
                  <a:pt x="34" y="7"/>
                  <a:pt x="34" y="7"/>
                  <a:pt x="34" y="7"/>
                </a:cubicBezTo>
                <a:cubicBezTo>
                  <a:pt x="38" y="7"/>
                  <a:pt x="38" y="7"/>
                  <a:pt x="38" y="7"/>
                </a:cubicBezTo>
                <a:lnTo>
                  <a:pt x="38" y="41"/>
                </a:lnTo>
                <a:close/>
                <a:moveTo>
                  <a:pt x="34" y="21"/>
                </a:moveTo>
                <a:cubicBezTo>
                  <a:pt x="34" y="21"/>
                  <a:pt x="33" y="20"/>
                  <a:pt x="33" y="20"/>
                </a:cubicBezTo>
                <a:cubicBezTo>
                  <a:pt x="27" y="20"/>
                  <a:pt x="27" y="20"/>
                  <a:pt x="27" y="20"/>
                </a:cubicBezTo>
                <a:cubicBezTo>
                  <a:pt x="27" y="14"/>
                  <a:pt x="27" y="14"/>
                  <a:pt x="27" y="14"/>
                </a:cubicBezTo>
                <a:cubicBezTo>
                  <a:pt x="27" y="14"/>
                  <a:pt x="27" y="14"/>
                  <a:pt x="26" y="14"/>
                </a:cubicBezTo>
                <a:cubicBezTo>
                  <a:pt x="21" y="14"/>
                  <a:pt x="21" y="14"/>
                  <a:pt x="21" y="14"/>
                </a:cubicBezTo>
                <a:cubicBezTo>
                  <a:pt x="20" y="14"/>
                  <a:pt x="20" y="14"/>
                  <a:pt x="20" y="14"/>
                </a:cubicBezTo>
                <a:cubicBezTo>
                  <a:pt x="20" y="20"/>
                  <a:pt x="20" y="20"/>
                  <a:pt x="20" y="20"/>
                </a:cubicBezTo>
                <a:cubicBezTo>
                  <a:pt x="14" y="20"/>
                  <a:pt x="14" y="20"/>
                  <a:pt x="14" y="20"/>
                </a:cubicBezTo>
                <a:cubicBezTo>
                  <a:pt x="14" y="20"/>
                  <a:pt x="13" y="21"/>
                  <a:pt x="13" y="21"/>
                </a:cubicBezTo>
                <a:cubicBezTo>
                  <a:pt x="13" y="26"/>
                  <a:pt x="13" y="26"/>
                  <a:pt x="13" y="26"/>
                </a:cubicBezTo>
                <a:cubicBezTo>
                  <a:pt x="13" y="27"/>
                  <a:pt x="14" y="27"/>
                  <a:pt x="14" y="27"/>
                </a:cubicBezTo>
                <a:cubicBezTo>
                  <a:pt x="20" y="27"/>
                  <a:pt x="20" y="27"/>
                  <a:pt x="20" y="27"/>
                </a:cubicBezTo>
                <a:cubicBezTo>
                  <a:pt x="20" y="33"/>
                  <a:pt x="20" y="33"/>
                  <a:pt x="20" y="33"/>
                </a:cubicBezTo>
                <a:cubicBezTo>
                  <a:pt x="20" y="34"/>
                  <a:pt x="20" y="34"/>
                  <a:pt x="21" y="34"/>
                </a:cubicBezTo>
                <a:cubicBezTo>
                  <a:pt x="26" y="34"/>
                  <a:pt x="26" y="34"/>
                  <a:pt x="26" y="34"/>
                </a:cubicBezTo>
                <a:cubicBezTo>
                  <a:pt x="27" y="34"/>
                  <a:pt x="27" y="34"/>
                  <a:pt x="27" y="33"/>
                </a:cubicBezTo>
                <a:cubicBezTo>
                  <a:pt x="27" y="27"/>
                  <a:pt x="27" y="27"/>
                  <a:pt x="27" y="27"/>
                </a:cubicBezTo>
                <a:cubicBezTo>
                  <a:pt x="33" y="27"/>
                  <a:pt x="33" y="27"/>
                  <a:pt x="33" y="27"/>
                </a:cubicBezTo>
                <a:cubicBezTo>
                  <a:pt x="33" y="27"/>
                  <a:pt x="34" y="27"/>
                  <a:pt x="34" y="26"/>
                </a:cubicBezTo>
                <a:lnTo>
                  <a:pt x="34" y="21"/>
                </a:lnTo>
                <a:close/>
                <a:moveTo>
                  <a:pt x="30" y="7"/>
                </a:moveTo>
                <a:cubicBezTo>
                  <a:pt x="30" y="3"/>
                  <a:pt x="30" y="3"/>
                  <a:pt x="30" y="3"/>
                </a:cubicBezTo>
                <a:cubicBezTo>
                  <a:pt x="17" y="3"/>
                  <a:pt x="17" y="3"/>
                  <a:pt x="17" y="3"/>
                </a:cubicBezTo>
                <a:cubicBezTo>
                  <a:pt x="17" y="7"/>
                  <a:pt x="17" y="7"/>
                  <a:pt x="17" y="7"/>
                </a:cubicBezTo>
                <a:lnTo>
                  <a:pt x="30" y="7"/>
                </a:lnTo>
                <a:close/>
                <a:moveTo>
                  <a:pt x="48" y="35"/>
                </a:moveTo>
                <a:cubicBezTo>
                  <a:pt x="48" y="38"/>
                  <a:pt x="45" y="41"/>
                  <a:pt x="42" y="41"/>
                </a:cubicBezTo>
                <a:cubicBezTo>
                  <a:pt x="41" y="41"/>
                  <a:pt x="41" y="41"/>
                  <a:pt x="41" y="41"/>
                </a:cubicBezTo>
                <a:cubicBezTo>
                  <a:pt x="41" y="7"/>
                  <a:pt x="41" y="7"/>
                  <a:pt x="41" y="7"/>
                </a:cubicBezTo>
                <a:cubicBezTo>
                  <a:pt x="42" y="7"/>
                  <a:pt x="42" y="7"/>
                  <a:pt x="42" y="7"/>
                </a:cubicBezTo>
                <a:cubicBezTo>
                  <a:pt x="45" y="7"/>
                  <a:pt x="48" y="9"/>
                  <a:pt x="48" y="13"/>
                </a:cubicBezTo>
                <a:lnTo>
                  <a:pt x="48"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4" name="稻壳儿小白白(http://dwz.cn/Wu2UP)"/>
          <p:cNvSpPr>
            <a:spLocks noEditPoints="1"/>
          </p:cNvSpPr>
          <p:nvPr/>
        </p:nvSpPr>
        <p:spPr bwMode="auto">
          <a:xfrm>
            <a:off x="3652838" y="4930775"/>
            <a:ext cx="282575" cy="288925"/>
          </a:xfrm>
          <a:custGeom>
            <a:avLst/>
            <a:gdLst>
              <a:gd name="T0" fmla="*/ 2147483647 w 41"/>
              <a:gd name="T1" fmla="*/ 2147483647 h 42"/>
              <a:gd name="T2" fmla="*/ 0 w 41"/>
              <a:gd name="T3" fmla="*/ 2147483647 h 42"/>
              <a:gd name="T4" fmla="*/ 2147483647 w 41"/>
              <a:gd name="T5" fmla="*/ 0 h 42"/>
              <a:gd name="T6" fmla="*/ 2147483647 w 41"/>
              <a:gd name="T7" fmla="*/ 2147483647 h 42"/>
              <a:gd name="T8" fmla="*/ 2147483647 w 41"/>
              <a:gd name="T9" fmla="*/ 2147483647 h 42"/>
              <a:gd name="T10" fmla="*/ 2147483647 w 41"/>
              <a:gd name="T11" fmla="*/ 2147483647 h 42"/>
              <a:gd name="T12" fmla="*/ 2147483647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1"/>
              <a:gd name="T82" fmla="*/ 0 h 42"/>
              <a:gd name="T83" fmla="*/ 41 w 41"/>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1" h="42">
                <a:moveTo>
                  <a:pt x="21" y="42"/>
                </a:moveTo>
                <a:cubicBezTo>
                  <a:pt x="9" y="42"/>
                  <a:pt x="0" y="32"/>
                  <a:pt x="0" y="21"/>
                </a:cubicBezTo>
                <a:cubicBezTo>
                  <a:pt x="0" y="10"/>
                  <a:pt x="9" y="0"/>
                  <a:pt x="21" y="0"/>
                </a:cubicBezTo>
                <a:cubicBezTo>
                  <a:pt x="32" y="0"/>
                  <a:pt x="41" y="10"/>
                  <a:pt x="41" y="21"/>
                </a:cubicBezTo>
                <a:cubicBezTo>
                  <a:pt x="41" y="32"/>
                  <a:pt x="32" y="42"/>
                  <a:pt x="21" y="42"/>
                </a:cubicBezTo>
                <a:close/>
                <a:moveTo>
                  <a:pt x="21" y="4"/>
                </a:moveTo>
                <a:cubicBezTo>
                  <a:pt x="11" y="4"/>
                  <a:pt x="3" y="12"/>
                  <a:pt x="3" y="21"/>
                </a:cubicBezTo>
                <a:cubicBezTo>
                  <a:pt x="3" y="31"/>
                  <a:pt x="11" y="38"/>
                  <a:pt x="21" y="38"/>
                </a:cubicBezTo>
                <a:cubicBezTo>
                  <a:pt x="30" y="38"/>
                  <a:pt x="38" y="31"/>
                  <a:pt x="38" y="21"/>
                </a:cubicBezTo>
                <a:cubicBezTo>
                  <a:pt x="38" y="12"/>
                  <a:pt x="30" y="4"/>
                  <a:pt x="21" y="4"/>
                </a:cubicBezTo>
                <a:close/>
                <a:moveTo>
                  <a:pt x="14" y="18"/>
                </a:moveTo>
                <a:cubicBezTo>
                  <a:pt x="12" y="18"/>
                  <a:pt x="10" y="16"/>
                  <a:pt x="10" y="14"/>
                </a:cubicBezTo>
                <a:cubicBezTo>
                  <a:pt x="10" y="12"/>
                  <a:pt x="12" y="11"/>
                  <a:pt x="14" y="11"/>
                </a:cubicBezTo>
                <a:cubicBezTo>
                  <a:pt x="16" y="11"/>
                  <a:pt x="17" y="12"/>
                  <a:pt x="17" y="14"/>
                </a:cubicBezTo>
                <a:cubicBezTo>
                  <a:pt x="17" y="16"/>
                  <a:pt x="16" y="18"/>
                  <a:pt x="14" y="18"/>
                </a:cubicBezTo>
                <a:close/>
                <a:moveTo>
                  <a:pt x="29" y="28"/>
                </a:moveTo>
                <a:cubicBezTo>
                  <a:pt x="12" y="28"/>
                  <a:pt x="12" y="28"/>
                  <a:pt x="12" y="28"/>
                </a:cubicBezTo>
                <a:cubicBezTo>
                  <a:pt x="11" y="28"/>
                  <a:pt x="10" y="27"/>
                  <a:pt x="10" y="26"/>
                </a:cubicBezTo>
                <a:cubicBezTo>
                  <a:pt x="10" y="25"/>
                  <a:pt x="11" y="24"/>
                  <a:pt x="12" y="24"/>
                </a:cubicBezTo>
                <a:cubicBezTo>
                  <a:pt x="29" y="24"/>
                  <a:pt x="29" y="24"/>
                  <a:pt x="29" y="24"/>
                </a:cubicBezTo>
                <a:cubicBezTo>
                  <a:pt x="30" y="24"/>
                  <a:pt x="31" y="25"/>
                  <a:pt x="31" y="26"/>
                </a:cubicBezTo>
                <a:cubicBezTo>
                  <a:pt x="31" y="27"/>
                  <a:pt x="30" y="28"/>
                  <a:pt x="29" y="28"/>
                </a:cubicBezTo>
                <a:close/>
                <a:moveTo>
                  <a:pt x="27" y="18"/>
                </a:moveTo>
                <a:cubicBezTo>
                  <a:pt x="25" y="18"/>
                  <a:pt x="24" y="16"/>
                  <a:pt x="24" y="14"/>
                </a:cubicBezTo>
                <a:cubicBezTo>
                  <a:pt x="24" y="12"/>
                  <a:pt x="25" y="11"/>
                  <a:pt x="27" y="11"/>
                </a:cubicBezTo>
                <a:cubicBezTo>
                  <a:pt x="29" y="11"/>
                  <a:pt x="31" y="12"/>
                  <a:pt x="31" y="14"/>
                </a:cubicBezTo>
                <a:cubicBezTo>
                  <a:pt x="31" y="16"/>
                  <a:pt x="29" y="18"/>
                  <a:pt x="27"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5" name="稻壳儿小白白(http://dwz.cn/Wu2UP)"/>
          <p:cNvSpPr>
            <a:spLocks noEditPoints="1"/>
          </p:cNvSpPr>
          <p:nvPr/>
        </p:nvSpPr>
        <p:spPr bwMode="auto">
          <a:xfrm>
            <a:off x="3687763" y="5421313"/>
            <a:ext cx="212725" cy="303212"/>
          </a:xfrm>
          <a:custGeom>
            <a:avLst/>
            <a:gdLst>
              <a:gd name="T0" fmla="*/ 2147483647 w 31"/>
              <a:gd name="T1" fmla="*/ 2147483647 h 44"/>
              <a:gd name="T2" fmla="*/ 2147483647 w 31"/>
              <a:gd name="T3" fmla="*/ 2147483647 h 44"/>
              <a:gd name="T4" fmla="*/ 2147483647 w 31"/>
              <a:gd name="T5" fmla="*/ 2147483647 h 44"/>
              <a:gd name="T6" fmla="*/ 2147483647 w 31"/>
              <a:gd name="T7" fmla="*/ 2147483647 h 44"/>
              <a:gd name="T8" fmla="*/ 2147483647 w 31"/>
              <a:gd name="T9" fmla="*/ 2147483647 h 44"/>
              <a:gd name="T10" fmla="*/ 2147483647 w 31"/>
              <a:gd name="T11" fmla="*/ 2147483647 h 44"/>
              <a:gd name="T12" fmla="*/ 2147483647 w 31"/>
              <a:gd name="T13" fmla="*/ 2147483647 h 44"/>
              <a:gd name="T14" fmla="*/ 2147483647 w 31"/>
              <a:gd name="T15" fmla="*/ 2147483647 h 44"/>
              <a:gd name="T16" fmla="*/ 2147483647 w 31"/>
              <a:gd name="T17" fmla="*/ 2147483647 h 44"/>
              <a:gd name="T18" fmla="*/ 2147483647 w 31"/>
              <a:gd name="T19" fmla="*/ 2147483647 h 44"/>
              <a:gd name="T20" fmla="*/ 2147483647 w 31"/>
              <a:gd name="T21" fmla="*/ 2147483647 h 44"/>
              <a:gd name="T22" fmla="*/ 0 w 31"/>
              <a:gd name="T23" fmla="*/ 2147483647 h 44"/>
              <a:gd name="T24" fmla="*/ 0 w 31"/>
              <a:gd name="T25" fmla="*/ 2147483647 h 44"/>
              <a:gd name="T26" fmla="*/ 2147483647 w 31"/>
              <a:gd name="T27" fmla="*/ 2147483647 h 44"/>
              <a:gd name="T28" fmla="*/ 2147483647 w 31"/>
              <a:gd name="T29" fmla="*/ 2147483647 h 44"/>
              <a:gd name="T30" fmla="*/ 2147483647 w 31"/>
              <a:gd name="T31" fmla="*/ 2147483647 h 44"/>
              <a:gd name="T32" fmla="*/ 2147483647 w 31"/>
              <a:gd name="T33" fmla="*/ 2147483647 h 44"/>
              <a:gd name="T34" fmla="*/ 2147483647 w 31"/>
              <a:gd name="T35" fmla="*/ 2147483647 h 44"/>
              <a:gd name="T36" fmla="*/ 2147483647 w 31"/>
              <a:gd name="T37" fmla="*/ 2147483647 h 44"/>
              <a:gd name="T38" fmla="*/ 2147483647 w 31"/>
              <a:gd name="T39" fmla="*/ 2147483647 h 44"/>
              <a:gd name="T40" fmla="*/ 2147483647 w 31"/>
              <a:gd name="T41" fmla="*/ 2147483647 h 44"/>
              <a:gd name="T42" fmla="*/ 2147483647 w 31"/>
              <a:gd name="T43" fmla="*/ 2147483647 h 44"/>
              <a:gd name="T44" fmla="*/ 2147483647 w 31"/>
              <a:gd name="T45" fmla="*/ 2147483647 h 44"/>
              <a:gd name="T46" fmla="*/ 2147483647 w 31"/>
              <a:gd name="T47" fmla="*/ 2147483647 h 44"/>
              <a:gd name="T48" fmla="*/ 2147483647 w 31"/>
              <a:gd name="T49" fmla="*/ 2147483647 h 44"/>
              <a:gd name="T50" fmla="*/ 2147483647 w 31"/>
              <a:gd name="T51" fmla="*/ 2147483647 h 44"/>
              <a:gd name="T52" fmla="*/ 2147483647 w 31"/>
              <a:gd name="T53" fmla="*/ 0 h 44"/>
              <a:gd name="T54" fmla="*/ 2147483647 w 31"/>
              <a:gd name="T55" fmla="*/ 2147483647 h 44"/>
              <a:gd name="T56" fmla="*/ 2147483647 w 31"/>
              <a:gd name="T57" fmla="*/ 2147483647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
              <a:gd name="T88" fmla="*/ 0 h 44"/>
              <a:gd name="T89" fmla="*/ 31 w 31"/>
              <a:gd name="T90" fmla="*/ 44 h 4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 h="44">
                <a:moveTo>
                  <a:pt x="31" y="22"/>
                </a:moveTo>
                <a:cubicBezTo>
                  <a:pt x="31" y="30"/>
                  <a:pt x="25" y="36"/>
                  <a:pt x="17" y="37"/>
                </a:cubicBezTo>
                <a:cubicBezTo>
                  <a:pt x="17" y="41"/>
                  <a:pt x="17" y="41"/>
                  <a:pt x="17" y="41"/>
                </a:cubicBezTo>
                <a:cubicBezTo>
                  <a:pt x="24" y="41"/>
                  <a:pt x="24" y="41"/>
                  <a:pt x="24" y="41"/>
                </a:cubicBezTo>
                <a:cubicBezTo>
                  <a:pt x="25" y="41"/>
                  <a:pt x="26" y="42"/>
                  <a:pt x="26" y="43"/>
                </a:cubicBezTo>
                <a:cubicBezTo>
                  <a:pt x="26" y="43"/>
                  <a:pt x="25" y="44"/>
                  <a:pt x="24" y="44"/>
                </a:cubicBezTo>
                <a:cubicBezTo>
                  <a:pt x="7" y="44"/>
                  <a:pt x="7" y="44"/>
                  <a:pt x="7" y="44"/>
                </a:cubicBezTo>
                <a:cubicBezTo>
                  <a:pt x="6" y="44"/>
                  <a:pt x="5" y="43"/>
                  <a:pt x="5" y="43"/>
                </a:cubicBezTo>
                <a:cubicBezTo>
                  <a:pt x="5" y="42"/>
                  <a:pt x="6" y="41"/>
                  <a:pt x="7" y="41"/>
                </a:cubicBezTo>
                <a:cubicBezTo>
                  <a:pt x="14" y="41"/>
                  <a:pt x="14" y="41"/>
                  <a:pt x="14" y="41"/>
                </a:cubicBezTo>
                <a:cubicBezTo>
                  <a:pt x="14" y="37"/>
                  <a:pt x="14" y="37"/>
                  <a:pt x="14" y="37"/>
                </a:cubicBezTo>
                <a:cubicBezTo>
                  <a:pt x="6" y="36"/>
                  <a:pt x="0" y="30"/>
                  <a:pt x="0" y="22"/>
                </a:cubicBezTo>
                <a:cubicBezTo>
                  <a:pt x="0" y="19"/>
                  <a:pt x="0" y="19"/>
                  <a:pt x="0" y="19"/>
                </a:cubicBezTo>
                <a:cubicBezTo>
                  <a:pt x="0" y="18"/>
                  <a:pt x="1" y="17"/>
                  <a:pt x="2" y="17"/>
                </a:cubicBezTo>
                <a:cubicBezTo>
                  <a:pt x="3" y="17"/>
                  <a:pt x="4" y="18"/>
                  <a:pt x="4" y="19"/>
                </a:cubicBezTo>
                <a:cubicBezTo>
                  <a:pt x="4" y="22"/>
                  <a:pt x="4" y="22"/>
                  <a:pt x="4" y="22"/>
                </a:cubicBezTo>
                <a:cubicBezTo>
                  <a:pt x="4" y="29"/>
                  <a:pt x="9" y="34"/>
                  <a:pt x="16" y="34"/>
                </a:cubicBezTo>
                <a:cubicBezTo>
                  <a:pt x="22" y="34"/>
                  <a:pt x="28" y="29"/>
                  <a:pt x="28" y="22"/>
                </a:cubicBezTo>
                <a:cubicBezTo>
                  <a:pt x="28" y="19"/>
                  <a:pt x="28" y="19"/>
                  <a:pt x="28" y="19"/>
                </a:cubicBezTo>
                <a:cubicBezTo>
                  <a:pt x="28" y="18"/>
                  <a:pt x="28" y="17"/>
                  <a:pt x="29" y="17"/>
                </a:cubicBezTo>
                <a:cubicBezTo>
                  <a:pt x="30" y="17"/>
                  <a:pt x="31" y="18"/>
                  <a:pt x="31" y="19"/>
                </a:cubicBezTo>
                <a:lnTo>
                  <a:pt x="31" y="22"/>
                </a:lnTo>
                <a:close/>
                <a:moveTo>
                  <a:pt x="24" y="22"/>
                </a:moveTo>
                <a:cubicBezTo>
                  <a:pt x="24" y="27"/>
                  <a:pt x="20" y="31"/>
                  <a:pt x="16" y="31"/>
                </a:cubicBezTo>
                <a:cubicBezTo>
                  <a:pt x="11" y="31"/>
                  <a:pt x="7" y="27"/>
                  <a:pt x="7" y="22"/>
                </a:cubicBezTo>
                <a:cubicBezTo>
                  <a:pt x="7" y="8"/>
                  <a:pt x="7" y="8"/>
                  <a:pt x="7" y="8"/>
                </a:cubicBezTo>
                <a:cubicBezTo>
                  <a:pt x="7" y="4"/>
                  <a:pt x="11" y="0"/>
                  <a:pt x="16" y="0"/>
                </a:cubicBezTo>
                <a:cubicBezTo>
                  <a:pt x="20" y="0"/>
                  <a:pt x="24" y="4"/>
                  <a:pt x="24" y="8"/>
                </a:cubicBezTo>
                <a:lnTo>
                  <a:pt x="24"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6" name="稻壳儿小白白(http://dwz.cn/Wu2UP)"/>
          <p:cNvSpPr>
            <a:spLocks/>
          </p:cNvSpPr>
          <p:nvPr/>
        </p:nvSpPr>
        <p:spPr bwMode="auto">
          <a:xfrm>
            <a:off x="4508500" y="863600"/>
            <a:ext cx="293688" cy="303213"/>
          </a:xfrm>
          <a:custGeom>
            <a:avLst/>
            <a:gdLst>
              <a:gd name="T0" fmla="*/ 2147483647 w 42"/>
              <a:gd name="T1" fmla="*/ 2147483647 h 44"/>
              <a:gd name="T2" fmla="*/ 2147483647 w 42"/>
              <a:gd name="T3" fmla="*/ 2147483647 h 44"/>
              <a:gd name="T4" fmla="*/ 2147483647 w 42"/>
              <a:gd name="T5" fmla="*/ 2147483647 h 44"/>
              <a:gd name="T6" fmla="*/ 2147483647 w 42"/>
              <a:gd name="T7" fmla="*/ 2147483647 h 44"/>
              <a:gd name="T8" fmla="*/ 2147483647 w 42"/>
              <a:gd name="T9" fmla="*/ 2147483647 h 44"/>
              <a:gd name="T10" fmla="*/ 2147483647 w 42"/>
              <a:gd name="T11" fmla="*/ 2147483647 h 44"/>
              <a:gd name="T12" fmla="*/ 2147483647 w 42"/>
              <a:gd name="T13" fmla="*/ 2147483647 h 44"/>
              <a:gd name="T14" fmla="*/ 2147483647 w 42"/>
              <a:gd name="T15" fmla="*/ 2147483647 h 44"/>
              <a:gd name="T16" fmla="*/ 2147483647 w 42"/>
              <a:gd name="T17" fmla="*/ 2147483647 h 44"/>
              <a:gd name="T18" fmla="*/ 0 w 42"/>
              <a:gd name="T19" fmla="*/ 2147483647 h 44"/>
              <a:gd name="T20" fmla="*/ 2147483647 w 42"/>
              <a:gd name="T21" fmla="*/ 2147483647 h 44"/>
              <a:gd name="T22" fmla="*/ 2147483647 w 42"/>
              <a:gd name="T23" fmla="*/ 2147483647 h 44"/>
              <a:gd name="T24" fmla="*/ 2147483647 w 42"/>
              <a:gd name="T25" fmla="*/ 2147483647 h 44"/>
              <a:gd name="T26" fmla="*/ 2147483647 w 42"/>
              <a:gd name="T27" fmla="*/ 2147483647 h 44"/>
              <a:gd name="T28" fmla="*/ 2147483647 w 42"/>
              <a:gd name="T29" fmla="*/ 0 h 44"/>
              <a:gd name="T30" fmla="*/ 2147483647 w 42"/>
              <a:gd name="T31" fmla="*/ 0 h 44"/>
              <a:gd name="T32" fmla="*/ 2147483647 w 42"/>
              <a:gd name="T33" fmla="*/ 2147483647 h 44"/>
              <a:gd name="T34" fmla="*/ 2147483647 w 42"/>
              <a:gd name="T35" fmla="*/ 2147483647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4"/>
              <a:gd name="T56" fmla="*/ 42 w 42"/>
              <a:gd name="T57" fmla="*/ 44 h 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4">
                <a:moveTo>
                  <a:pt x="42" y="32"/>
                </a:moveTo>
                <a:cubicBezTo>
                  <a:pt x="42" y="36"/>
                  <a:pt x="36" y="37"/>
                  <a:pt x="33" y="37"/>
                </a:cubicBezTo>
                <a:cubicBezTo>
                  <a:pt x="30" y="37"/>
                  <a:pt x="24" y="36"/>
                  <a:pt x="24" y="32"/>
                </a:cubicBezTo>
                <a:cubicBezTo>
                  <a:pt x="24" y="28"/>
                  <a:pt x="30" y="27"/>
                  <a:pt x="33" y="27"/>
                </a:cubicBezTo>
                <a:cubicBezTo>
                  <a:pt x="35" y="27"/>
                  <a:pt x="37" y="27"/>
                  <a:pt x="38" y="28"/>
                </a:cubicBezTo>
                <a:cubicBezTo>
                  <a:pt x="38" y="14"/>
                  <a:pt x="38" y="14"/>
                  <a:pt x="38" y="14"/>
                </a:cubicBezTo>
                <a:cubicBezTo>
                  <a:pt x="18" y="20"/>
                  <a:pt x="18" y="20"/>
                  <a:pt x="18" y="20"/>
                </a:cubicBezTo>
                <a:cubicBezTo>
                  <a:pt x="18" y="39"/>
                  <a:pt x="18" y="39"/>
                  <a:pt x="18" y="39"/>
                </a:cubicBezTo>
                <a:cubicBezTo>
                  <a:pt x="18" y="43"/>
                  <a:pt x="12" y="44"/>
                  <a:pt x="9" y="44"/>
                </a:cubicBezTo>
                <a:cubicBezTo>
                  <a:pt x="6" y="44"/>
                  <a:pt x="0" y="43"/>
                  <a:pt x="0" y="39"/>
                </a:cubicBezTo>
                <a:cubicBezTo>
                  <a:pt x="0" y="35"/>
                  <a:pt x="6" y="34"/>
                  <a:pt x="9" y="34"/>
                </a:cubicBezTo>
                <a:cubicBezTo>
                  <a:pt x="11" y="34"/>
                  <a:pt x="13" y="34"/>
                  <a:pt x="14" y="35"/>
                </a:cubicBezTo>
                <a:cubicBezTo>
                  <a:pt x="14" y="9"/>
                  <a:pt x="14" y="9"/>
                  <a:pt x="14" y="9"/>
                </a:cubicBezTo>
                <a:cubicBezTo>
                  <a:pt x="14" y="8"/>
                  <a:pt x="15" y="7"/>
                  <a:pt x="16" y="7"/>
                </a:cubicBezTo>
                <a:cubicBezTo>
                  <a:pt x="38" y="0"/>
                  <a:pt x="38" y="0"/>
                  <a:pt x="38" y="0"/>
                </a:cubicBezTo>
                <a:cubicBezTo>
                  <a:pt x="39" y="0"/>
                  <a:pt x="39" y="0"/>
                  <a:pt x="39" y="0"/>
                </a:cubicBezTo>
                <a:cubicBezTo>
                  <a:pt x="40" y="0"/>
                  <a:pt x="42" y="1"/>
                  <a:pt x="42" y="2"/>
                </a:cubicBezTo>
                <a:lnTo>
                  <a:pt x="4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7" name="稻壳儿小白白(http://dwz.cn/Wu2UP)"/>
          <p:cNvSpPr>
            <a:spLocks noEditPoints="1"/>
          </p:cNvSpPr>
          <p:nvPr/>
        </p:nvSpPr>
        <p:spPr bwMode="auto">
          <a:xfrm>
            <a:off x="4508500" y="1397000"/>
            <a:ext cx="293688" cy="234950"/>
          </a:xfrm>
          <a:custGeom>
            <a:avLst/>
            <a:gdLst>
              <a:gd name="T0" fmla="*/ 2147483647 w 42"/>
              <a:gd name="T1" fmla="*/ 2147483647 h 34"/>
              <a:gd name="T2" fmla="*/ 2147483647 w 42"/>
              <a:gd name="T3" fmla="*/ 2147483647 h 34"/>
              <a:gd name="T4" fmla="*/ 2147483647 w 42"/>
              <a:gd name="T5" fmla="*/ 2147483647 h 34"/>
              <a:gd name="T6" fmla="*/ 0 w 42"/>
              <a:gd name="T7" fmla="*/ 2147483647 h 34"/>
              <a:gd name="T8" fmla="*/ 0 w 42"/>
              <a:gd name="T9" fmla="*/ 2147483647 h 34"/>
              <a:gd name="T10" fmla="*/ 2147483647 w 42"/>
              <a:gd name="T11" fmla="*/ 0 h 34"/>
              <a:gd name="T12" fmla="*/ 2147483647 w 42"/>
              <a:gd name="T13" fmla="*/ 0 h 34"/>
              <a:gd name="T14" fmla="*/ 2147483647 w 42"/>
              <a:gd name="T15" fmla="*/ 2147483647 h 34"/>
              <a:gd name="T16" fmla="*/ 2147483647 w 42"/>
              <a:gd name="T17" fmla="*/ 2147483647 h 34"/>
              <a:gd name="T18" fmla="*/ 2147483647 w 42"/>
              <a:gd name="T19" fmla="*/ 2147483647 h 34"/>
              <a:gd name="T20" fmla="*/ 2147483647 w 42"/>
              <a:gd name="T21" fmla="*/ 2147483647 h 34"/>
              <a:gd name="T22" fmla="*/ 2147483647 w 42"/>
              <a:gd name="T23" fmla="*/ 2147483647 h 34"/>
              <a:gd name="T24" fmla="*/ 0 w 42"/>
              <a:gd name="T25" fmla="*/ 2147483647 h 34"/>
              <a:gd name="T26" fmla="*/ 0 w 42"/>
              <a:gd name="T27" fmla="*/ 2147483647 h 34"/>
              <a:gd name="T28" fmla="*/ 2147483647 w 42"/>
              <a:gd name="T29" fmla="*/ 2147483647 h 34"/>
              <a:gd name="T30" fmla="*/ 2147483647 w 42"/>
              <a:gd name="T31" fmla="*/ 2147483647 h 34"/>
              <a:gd name="T32" fmla="*/ 2147483647 w 42"/>
              <a:gd name="T33" fmla="*/ 2147483647 h 34"/>
              <a:gd name="T34" fmla="*/ 2147483647 w 42"/>
              <a:gd name="T35" fmla="*/ 2147483647 h 34"/>
              <a:gd name="T36" fmla="*/ 2147483647 w 42"/>
              <a:gd name="T37" fmla="*/ 2147483647 h 34"/>
              <a:gd name="T38" fmla="*/ 2147483647 w 42"/>
              <a:gd name="T39" fmla="*/ 2147483647 h 34"/>
              <a:gd name="T40" fmla="*/ 2147483647 w 42"/>
              <a:gd name="T41" fmla="*/ 2147483647 h 34"/>
              <a:gd name="T42" fmla="*/ 0 w 42"/>
              <a:gd name="T43" fmla="*/ 2147483647 h 34"/>
              <a:gd name="T44" fmla="*/ 0 w 42"/>
              <a:gd name="T45" fmla="*/ 2147483647 h 34"/>
              <a:gd name="T46" fmla="*/ 2147483647 w 42"/>
              <a:gd name="T47" fmla="*/ 2147483647 h 34"/>
              <a:gd name="T48" fmla="*/ 2147483647 w 42"/>
              <a:gd name="T49" fmla="*/ 2147483647 h 34"/>
              <a:gd name="T50" fmla="*/ 2147483647 w 42"/>
              <a:gd name="T51" fmla="*/ 2147483647 h 34"/>
              <a:gd name="T52" fmla="*/ 2147483647 w 42"/>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2"/>
              <a:gd name="T82" fmla="*/ 0 h 34"/>
              <a:gd name="T83" fmla="*/ 42 w 42"/>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2" h="34">
                <a:moveTo>
                  <a:pt x="42" y="5"/>
                </a:moveTo>
                <a:cubicBezTo>
                  <a:pt x="42" y="6"/>
                  <a:pt x="41" y="7"/>
                  <a:pt x="40" y="7"/>
                </a:cubicBezTo>
                <a:cubicBezTo>
                  <a:pt x="2" y="7"/>
                  <a:pt x="2" y="7"/>
                  <a:pt x="2" y="7"/>
                </a:cubicBezTo>
                <a:cubicBezTo>
                  <a:pt x="1" y="7"/>
                  <a:pt x="0" y="6"/>
                  <a:pt x="0" y="5"/>
                </a:cubicBezTo>
                <a:cubicBezTo>
                  <a:pt x="0" y="1"/>
                  <a:pt x="0" y="1"/>
                  <a:pt x="0" y="1"/>
                </a:cubicBezTo>
                <a:cubicBezTo>
                  <a:pt x="0" y="0"/>
                  <a:pt x="1" y="0"/>
                  <a:pt x="2" y="0"/>
                </a:cubicBezTo>
                <a:cubicBezTo>
                  <a:pt x="40" y="0"/>
                  <a:pt x="40" y="0"/>
                  <a:pt x="40" y="0"/>
                </a:cubicBezTo>
                <a:cubicBezTo>
                  <a:pt x="41" y="0"/>
                  <a:pt x="42" y="0"/>
                  <a:pt x="42" y="1"/>
                </a:cubicBezTo>
                <a:lnTo>
                  <a:pt x="42" y="5"/>
                </a:lnTo>
                <a:close/>
                <a:moveTo>
                  <a:pt x="42" y="19"/>
                </a:moveTo>
                <a:cubicBezTo>
                  <a:pt x="42" y="20"/>
                  <a:pt x="41" y="20"/>
                  <a:pt x="40" y="20"/>
                </a:cubicBezTo>
                <a:cubicBezTo>
                  <a:pt x="2" y="20"/>
                  <a:pt x="2" y="20"/>
                  <a:pt x="2" y="20"/>
                </a:cubicBezTo>
                <a:cubicBezTo>
                  <a:pt x="1" y="20"/>
                  <a:pt x="0" y="20"/>
                  <a:pt x="0" y="19"/>
                </a:cubicBezTo>
                <a:cubicBezTo>
                  <a:pt x="0" y="15"/>
                  <a:pt x="0" y="15"/>
                  <a:pt x="0" y="15"/>
                </a:cubicBezTo>
                <a:cubicBezTo>
                  <a:pt x="0" y="14"/>
                  <a:pt x="1" y="13"/>
                  <a:pt x="2" y="13"/>
                </a:cubicBezTo>
                <a:cubicBezTo>
                  <a:pt x="40" y="13"/>
                  <a:pt x="40" y="13"/>
                  <a:pt x="40" y="13"/>
                </a:cubicBezTo>
                <a:cubicBezTo>
                  <a:pt x="41" y="13"/>
                  <a:pt x="42" y="14"/>
                  <a:pt x="42" y="15"/>
                </a:cubicBezTo>
                <a:lnTo>
                  <a:pt x="42" y="19"/>
                </a:lnTo>
                <a:close/>
                <a:moveTo>
                  <a:pt x="42" y="32"/>
                </a:moveTo>
                <a:cubicBezTo>
                  <a:pt x="42" y="33"/>
                  <a:pt x="41" y="34"/>
                  <a:pt x="40" y="34"/>
                </a:cubicBezTo>
                <a:cubicBezTo>
                  <a:pt x="2" y="34"/>
                  <a:pt x="2" y="34"/>
                  <a:pt x="2" y="34"/>
                </a:cubicBezTo>
                <a:cubicBezTo>
                  <a:pt x="1" y="34"/>
                  <a:pt x="0" y="33"/>
                  <a:pt x="0" y="32"/>
                </a:cubicBezTo>
                <a:cubicBezTo>
                  <a:pt x="0" y="29"/>
                  <a:pt x="0" y="29"/>
                  <a:pt x="0" y="29"/>
                </a:cubicBezTo>
                <a:cubicBezTo>
                  <a:pt x="0" y="28"/>
                  <a:pt x="1" y="27"/>
                  <a:pt x="2" y="27"/>
                </a:cubicBezTo>
                <a:cubicBezTo>
                  <a:pt x="40" y="27"/>
                  <a:pt x="40" y="27"/>
                  <a:pt x="40" y="27"/>
                </a:cubicBezTo>
                <a:cubicBezTo>
                  <a:pt x="41" y="27"/>
                  <a:pt x="42" y="28"/>
                  <a:pt x="42" y="29"/>
                </a:cubicBezTo>
                <a:lnTo>
                  <a:pt x="4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8" name="稻壳儿小白白(http://dwz.cn/Wu2UP)"/>
          <p:cNvSpPr>
            <a:spLocks noEditPoints="1"/>
          </p:cNvSpPr>
          <p:nvPr/>
        </p:nvSpPr>
        <p:spPr bwMode="auto">
          <a:xfrm>
            <a:off x="4489450" y="1852613"/>
            <a:ext cx="333375" cy="312737"/>
          </a:xfrm>
          <a:custGeom>
            <a:avLst/>
            <a:gdLst>
              <a:gd name="T0" fmla="*/ 2147483647 w 48"/>
              <a:gd name="T1" fmla="*/ 2147483647 h 45"/>
              <a:gd name="T2" fmla="*/ 2147483647 w 48"/>
              <a:gd name="T3" fmla="*/ 2147483647 h 45"/>
              <a:gd name="T4" fmla="*/ 0 w 48"/>
              <a:gd name="T5" fmla="*/ 2147483647 h 45"/>
              <a:gd name="T6" fmla="*/ 2147483647 w 48"/>
              <a:gd name="T7" fmla="*/ 2147483647 h 45"/>
              <a:gd name="T8" fmla="*/ 2147483647 w 48"/>
              <a:gd name="T9" fmla="*/ 2147483647 h 45"/>
              <a:gd name="T10" fmla="*/ 2147483647 w 48"/>
              <a:gd name="T11" fmla="*/ 2147483647 h 45"/>
              <a:gd name="T12" fmla="*/ 2147483647 w 48"/>
              <a:gd name="T13" fmla="*/ 2147483647 h 45"/>
              <a:gd name="T14" fmla="*/ 2147483647 w 48"/>
              <a:gd name="T15" fmla="*/ 2147483647 h 45"/>
              <a:gd name="T16" fmla="*/ 2147483647 w 48"/>
              <a:gd name="T17" fmla="*/ 0 h 45"/>
              <a:gd name="T18" fmla="*/ 2147483647 w 48"/>
              <a:gd name="T19" fmla="*/ 2147483647 h 45"/>
              <a:gd name="T20" fmla="*/ 2147483647 w 48"/>
              <a:gd name="T21" fmla="*/ 2147483647 h 45"/>
              <a:gd name="T22" fmla="*/ 2147483647 w 48"/>
              <a:gd name="T23" fmla="*/ 2147483647 h 45"/>
              <a:gd name="T24" fmla="*/ 2147483647 w 48"/>
              <a:gd name="T25" fmla="*/ 2147483647 h 45"/>
              <a:gd name="T26" fmla="*/ 2147483647 w 48"/>
              <a:gd name="T27" fmla="*/ 2147483647 h 45"/>
              <a:gd name="T28" fmla="*/ 2147483647 w 48"/>
              <a:gd name="T29" fmla="*/ 2147483647 h 45"/>
              <a:gd name="T30" fmla="*/ 2147483647 w 48"/>
              <a:gd name="T31" fmla="*/ 2147483647 h 45"/>
              <a:gd name="T32" fmla="*/ 2147483647 w 48"/>
              <a:gd name="T33" fmla="*/ 2147483647 h 45"/>
              <a:gd name="T34" fmla="*/ 2147483647 w 48"/>
              <a:gd name="T35" fmla="*/ 2147483647 h 4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5"/>
              <a:gd name="T56" fmla="*/ 48 w 48"/>
              <a:gd name="T57" fmla="*/ 45 h 4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5">
                <a:moveTo>
                  <a:pt x="29" y="42"/>
                </a:moveTo>
                <a:cubicBezTo>
                  <a:pt x="22" y="45"/>
                  <a:pt x="22" y="45"/>
                  <a:pt x="22" y="45"/>
                </a:cubicBezTo>
                <a:cubicBezTo>
                  <a:pt x="10" y="44"/>
                  <a:pt x="0" y="37"/>
                  <a:pt x="0" y="29"/>
                </a:cubicBezTo>
                <a:cubicBezTo>
                  <a:pt x="0" y="22"/>
                  <a:pt x="9" y="15"/>
                  <a:pt x="21" y="14"/>
                </a:cubicBezTo>
                <a:cubicBezTo>
                  <a:pt x="21" y="19"/>
                  <a:pt x="21" y="19"/>
                  <a:pt x="21" y="19"/>
                </a:cubicBezTo>
                <a:cubicBezTo>
                  <a:pt x="13" y="20"/>
                  <a:pt x="7" y="24"/>
                  <a:pt x="7" y="29"/>
                </a:cubicBezTo>
                <a:cubicBezTo>
                  <a:pt x="7" y="35"/>
                  <a:pt x="14" y="39"/>
                  <a:pt x="22" y="40"/>
                </a:cubicBezTo>
                <a:cubicBezTo>
                  <a:pt x="22" y="4"/>
                  <a:pt x="22" y="4"/>
                  <a:pt x="22" y="4"/>
                </a:cubicBezTo>
                <a:cubicBezTo>
                  <a:pt x="29" y="0"/>
                  <a:pt x="29" y="0"/>
                  <a:pt x="29" y="0"/>
                </a:cubicBezTo>
                <a:lnTo>
                  <a:pt x="29" y="42"/>
                </a:lnTo>
                <a:close/>
                <a:moveTo>
                  <a:pt x="48" y="26"/>
                </a:moveTo>
                <a:cubicBezTo>
                  <a:pt x="34" y="23"/>
                  <a:pt x="34" y="23"/>
                  <a:pt x="34" y="23"/>
                </a:cubicBezTo>
                <a:cubicBezTo>
                  <a:pt x="38" y="21"/>
                  <a:pt x="38" y="21"/>
                  <a:pt x="38" y="21"/>
                </a:cubicBezTo>
                <a:cubicBezTo>
                  <a:pt x="36" y="20"/>
                  <a:pt x="33" y="19"/>
                  <a:pt x="30" y="19"/>
                </a:cubicBezTo>
                <a:cubicBezTo>
                  <a:pt x="30" y="14"/>
                  <a:pt x="30" y="14"/>
                  <a:pt x="30" y="14"/>
                </a:cubicBezTo>
                <a:cubicBezTo>
                  <a:pt x="35" y="15"/>
                  <a:pt x="40" y="16"/>
                  <a:pt x="43" y="18"/>
                </a:cubicBezTo>
                <a:cubicBezTo>
                  <a:pt x="47" y="16"/>
                  <a:pt x="47" y="16"/>
                  <a:pt x="47" y="16"/>
                </a:cubicBezTo>
                <a:lnTo>
                  <a:pt x="48" y="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89" name="稻壳儿小白白(http://dwz.cn/Wu2UP)"/>
          <p:cNvSpPr>
            <a:spLocks noEditPoints="1"/>
          </p:cNvSpPr>
          <p:nvPr/>
        </p:nvSpPr>
        <p:spPr bwMode="auto">
          <a:xfrm>
            <a:off x="4489450" y="2386013"/>
            <a:ext cx="333375" cy="263525"/>
          </a:xfrm>
          <a:custGeom>
            <a:avLst/>
            <a:gdLst>
              <a:gd name="T0" fmla="*/ 2147483647 w 48"/>
              <a:gd name="T1" fmla="*/ 2147483647 h 38"/>
              <a:gd name="T2" fmla="*/ 2147483647 w 48"/>
              <a:gd name="T3" fmla="*/ 2147483647 h 38"/>
              <a:gd name="T4" fmla="*/ 2147483647 w 48"/>
              <a:gd name="T5" fmla="*/ 2147483647 h 38"/>
              <a:gd name="T6" fmla="*/ 0 w 48"/>
              <a:gd name="T7" fmla="*/ 2147483647 h 38"/>
              <a:gd name="T8" fmla="*/ 0 w 48"/>
              <a:gd name="T9" fmla="*/ 2147483647 h 38"/>
              <a:gd name="T10" fmla="*/ 2147483647 w 48"/>
              <a:gd name="T11" fmla="*/ 0 h 38"/>
              <a:gd name="T12" fmla="*/ 2147483647 w 48"/>
              <a:gd name="T13" fmla="*/ 0 h 38"/>
              <a:gd name="T14" fmla="*/ 2147483647 w 48"/>
              <a:gd name="T15" fmla="*/ 2147483647 h 38"/>
              <a:gd name="T16" fmla="*/ 2147483647 w 48"/>
              <a:gd name="T17" fmla="*/ 2147483647 h 38"/>
              <a:gd name="T18" fmla="*/ 2147483647 w 48"/>
              <a:gd name="T19" fmla="*/ 2147483647 h 38"/>
              <a:gd name="T20" fmla="*/ 2147483647 w 48"/>
              <a:gd name="T21" fmla="*/ 2147483647 h 38"/>
              <a:gd name="T22" fmla="*/ 2147483647 w 48"/>
              <a:gd name="T23" fmla="*/ 2147483647 h 38"/>
              <a:gd name="T24" fmla="*/ 0 w 48"/>
              <a:gd name="T25" fmla="*/ 2147483647 h 38"/>
              <a:gd name="T26" fmla="*/ 0 w 48"/>
              <a:gd name="T27" fmla="*/ 2147483647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2147483647 w 48"/>
              <a:gd name="T81" fmla="*/ 2147483647 h 38"/>
              <a:gd name="T82" fmla="*/ 2147483647 w 48"/>
              <a:gd name="T83" fmla="*/ 2147483647 h 38"/>
              <a:gd name="T84" fmla="*/ 2147483647 w 48"/>
              <a:gd name="T85" fmla="*/ 2147483647 h 38"/>
              <a:gd name="T86" fmla="*/ 2147483647 w 48"/>
              <a:gd name="T87" fmla="*/ 2147483647 h 38"/>
              <a:gd name="T88" fmla="*/ 2147483647 w 48"/>
              <a:gd name="T89" fmla="*/ 2147483647 h 38"/>
              <a:gd name="T90" fmla="*/ 2147483647 w 48"/>
              <a:gd name="T91" fmla="*/ 2147483647 h 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
              <a:gd name="T139" fmla="*/ 0 h 38"/>
              <a:gd name="T140" fmla="*/ 48 w 48"/>
              <a:gd name="T141" fmla="*/ 38 h 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 h="38">
                <a:moveTo>
                  <a:pt x="48" y="6"/>
                </a:moveTo>
                <a:cubicBezTo>
                  <a:pt x="48" y="7"/>
                  <a:pt x="48" y="7"/>
                  <a:pt x="47" y="7"/>
                </a:cubicBezTo>
                <a:cubicBezTo>
                  <a:pt x="1" y="7"/>
                  <a:pt x="1" y="7"/>
                  <a:pt x="1" y="7"/>
                </a:cubicBezTo>
                <a:cubicBezTo>
                  <a:pt x="0" y="7"/>
                  <a:pt x="0" y="7"/>
                  <a:pt x="0" y="6"/>
                </a:cubicBezTo>
                <a:cubicBezTo>
                  <a:pt x="0" y="1"/>
                  <a:pt x="0" y="1"/>
                  <a:pt x="0" y="1"/>
                </a:cubicBezTo>
                <a:cubicBezTo>
                  <a:pt x="0" y="1"/>
                  <a:pt x="0" y="0"/>
                  <a:pt x="1" y="0"/>
                </a:cubicBezTo>
                <a:cubicBezTo>
                  <a:pt x="47" y="0"/>
                  <a:pt x="47" y="0"/>
                  <a:pt x="47" y="0"/>
                </a:cubicBezTo>
                <a:cubicBezTo>
                  <a:pt x="48" y="0"/>
                  <a:pt x="48" y="1"/>
                  <a:pt x="48" y="1"/>
                </a:cubicBezTo>
                <a:lnTo>
                  <a:pt x="48" y="6"/>
                </a:lnTo>
                <a:close/>
                <a:moveTo>
                  <a:pt x="48" y="37"/>
                </a:moveTo>
                <a:cubicBezTo>
                  <a:pt x="48" y="38"/>
                  <a:pt x="48" y="38"/>
                  <a:pt x="47" y="38"/>
                </a:cubicBezTo>
                <a:cubicBezTo>
                  <a:pt x="1" y="38"/>
                  <a:pt x="1" y="38"/>
                  <a:pt x="1" y="38"/>
                </a:cubicBezTo>
                <a:cubicBezTo>
                  <a:pt x="0" y="38"/>
                  <a:pt x="0" y="38"/>
                  <a:pt x="0" y="37"/>
                </a:cubicBezTo>
                <a:cubicBezTo>
                  <a:pt x="0" y="32"/>
                  <a:pt x="0" y="32"/>
                  <a:pt x="0" y="32"/>
                </a:cubicBezTo>
                <a:cubicBezTo>
                  <a:pt x="0" y="32"/>
                  <a:pt x="0" y="31"/>
                  <a:pt x="1" y="31"/>
                </a:cubicBezTo>
                <a:cubicBezTo>
                  <a:pt x="47" y="31"/>
                  <a:pt x="47" y="31"/>
                  <a:pt x="47" y="31"/>
                </a:cubicBezTo>
                <a:cubicBezTo>
                  <a:pt x="48" y="31"/>
                  <a:pt x="48" y="32"/>
                  <a:pt x="48" y="32"/>
                </a:cubicBezTo>
                <a:lnTo>
                  <a:pt x="48" y="37"/>
                </a:lnTo>
                <a:close/>
                <a:moveTo>
                  <a:pt x="10" y="27"/>
                </a:moveTo>
                <a:cubicBezTo>
                  <a:pt x="10" y="28"/>
                  <a:pt x="10" y="28"/>
                  <a:pt x="9" y="28"/>
                </a:cubicBezTo>
                <a:cubicBezTo>
                  <a:pt x="9" y="28"/>
                  <a:pt x="9" y="28"/>
                  <a:pt x="9" y="28"/>
                </a:cubicBezTo>
                <a:cubicBezTo>
                  <a:pt x="1" y="20"/>
                  <a:pt x="1" y="20"/>
                  <a:pt x="1" y="20"/>
                </a:cubicBezTo>
                <a:cubicBezTo>
                  <a:pt x="1" y="20"/>
                  <a:pt x="1" y="20"/>
                  <a:pt x="1" y="19"/>
                </a:cubicBezTo>
                <a:cubicBezTo>
                  <a:pt x="1" y="19"/>
                  <a:pt x="1" y="19"/>
                  <a:pt x="1" y="19"/>
                </a:cubicBezTo>
                <a:cubicBezTo>
                  <a:pt x="9" y="11"/>
                  <a:pt x="9" y="11"/>
                  <a:pt x="9" y="11"/>
                </a:cubicBezTo>
                <a:cubicBezTo>
                  <a:pt x="9" y="11"/>
                  <a:pt x="9" y="11"/>
                  <a:pt x="9" y="11"/>
                </a:cubicBezTo>
                <a:cubicBezTo>
                  <a:pt x="10" y="11"/>
                  <a:pt x="10" y="11"/>
                  <a:pt x="10" y="12"/>
                </a:cubicBezTo>
                <a:lnTo>
                  <a:pt x="10" y="27"/>
                </a:lnTo>
                <a:close/>
                <a:moveTo>
                  <a:pt x="48" y="17"/>
                </a:moveTo>
                <a:cubicBezTo>
                  <a:pt x="48" y="17"/>
                  <a:pt x="48" y="18"/>
                  <a:pt x="47" y="18"/>
                </a:cubicBezTo>
                <a:cubicBezTo>
                  <a:pt x="18" y="18"/>
                  <a:pt x="18" y="18"/>
                  <a:pt x="18" y="18"/>
                </a:cubicBezTo>
                <a:cubicBezTo>
                  <a:pt x="18" y="18"/>
                  <a:pt x="17" y="17"/>
                  <a:pt x="17" y="17"/>
                </a:cubicBezTo>
                <a:cubicBezTo>
                  <a:pt x="17" y="12"/>
                  <a:pt x="17" y="12"/>
                  <a:pt x="17" y="12"/>
                </a:cubicBezTo>
                <a:cubicBezTo>
                  <a:pt x="17" y="11"/>
                  <a:pt x="18" y="11"/>
                  <a:pt x="18" y="11"/>
                </a:cubicBezTo>
                <a:cubicBezTo>
                  <a:pt x="47" y="11"/>
                  <a:pt x="47" y="11"/>
                  <a:pt x="47" y="11"/>
                </a:cubicBezTo>
                <a:cubicBezTo>
                  <a:pt x="48" y="11"/>
                  <a:pt x="48" y="11"/>
                  <a:pt x="48" y="12"/>
                </a:cubicBezTo>
                <a:lnTo>
                  <a:pt x="48" y="17"/>
                </a:lnTo>
                <a:close/>
                <a:moveTo>
                  <a:pt x="48" y="27"/>
                </a:moveTo>
                <a:cubicBezTo>
                  <a:pt x="48" y="28"/>
                  <a:pt x="48" y="28"/>
                  <a:pt x="47" y="28"/>
                </a:cubicBezTo>
                <a:cubicBezTo>
                  <a:pt x="18" y="28"/>
                  <a:pt x="18" y="28"/>
                  <a:pt x="18" y="28"/>
                </a:cubicBezTo>
                <a:cubicBezTo>
                  <a:pt x="18" y="28"/>
                  <a:pt x="17" y="28"/>
                  <a:pt x="17" y="27"/>
                </a:cubicBezTo>
                <a:cubicBezTo>
                  <a:pt x="17" y="22"/>
                  <a:pt x="17" y="22"/>
                  <a:pt x="17" y="22"/>
                </a:cubicBezTo>
                <a:cubicBezTo>
                  <a:pt x="17" y="21"/>
                  <a:pt x="18" y="21"/>
                  <a:pt x="18" y="21"/>
                </a:cubicBezTo>
                <a:cubicBezTo>
                  <a:pt x="47" y="21"/>
                  <a:pt x="47" y="21"/>
                  <a:pt x="47" y="21"/>
                </a:cubicBezTo>
                <a:cubicBezTo>
                  <a:pt x="48" y="21"/>
                  <a:pt x="48" y="21"/>
                  <a:pt x="48" y="22"/>
                </a:cubicBezTo>
                <a:lnTo>
                  <a:pt x="48"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0" name="稻壳儿小白白(http://dwz.cn/Wu2UP)"/>
          <p:cNvSpPr>
            <a:spLocks/>
          </p:cNvSpPr>
          <p:nvPr/>
        </p:nvSpPr>
        <p:spPr bwMode="auto">
          <a:xfrm>
            <a:off x="4524375" y="2876550"/>
            <a:ext cx="261938" cy="333375"/>
          </a:xfrm>
          <a:custGeom>
            <a:avLst/>
            <a:gdLst>
              <a:gd name="T0" fmla="*/ 2147483647 w 38"/>
              <a:gd name="T1" fmla="*/ 2147483647 h 48"/>
              <a:gd name="T2" fmla="*/ 2147483647 w 38"/>
              <a:gd name="T3" fmla="*/ 2147483647 h 48"/>
              <a:gd name="T4" fmla="*/ 0 w 38"/>
              <a:gd name="T5" fmla="*/ 2147483647 h 48"/>
              <a:gd name="T6" fmla="*/ 2147483647 w 38"/>
              <a:gd name="T7" fmla="*/ 2147483647 h 48"/>
              <a:gd name="T8" fmla="*/ 2147483647 w 38"/>
              <a:gd name="T9" fmla="*/ 2147483647 h 48"/>
              <a:gd name="T10" fmla="*/ 2147483647 w 38"/>
              <a:gd name="T11" fmla="*/ 2147483647 h 48"/>
              <a:gd name="T12" fmla="*/ 2147483647 w 38"/>
              <a:gd name="T13" fmla="*/ 2147483647 h 48"/>
              <a:gd name="T14" fmla="*/ 2147483647 w 38"/>
              <a:gd name="T15" fmla="*/ 2147483647 h 48"/>
              <a:gd name="T16" fmla="*/ 2147483647 w 38"/>
              <a:gd name="T17" fmla="*/ 2147483647 h 48"/>
              <a:gd name="T18" fmla="*/ 2147483647 w 38"/>
              <a:gd name="T19" fmla="*/ 2147483647 h 48"/>
              <a:gd name="T20" fmla="*/ 2147483647 w 38"/>
              <a:gd name="T21" fmla="*/ 2147483647 h 48"/>
              <a:gd name="T22" fmla="*/ 2147483647 w 38"/>
              <a:gd name="T23" fmla="*/ 0 h 48"/>
              <a:gd name="T24" fmla="*/ 2147483647 w 38"/>
              <a:gd name="T25" fmla="*/ 2147483647 h 48"/>
              <a:gd name="T26" fmla="*/ 2147483647 w 38"/>
              <a:gd name="T27" fmla="*/ 2147483647 h 48"/>
              <a:gd name="T28" fmla="*/ 2147483647 w 38"/>
              <a:gd name="T29" fmla="*/ 2147483647 h 48"/>
              <a:gd name="T30" fmla="*/ 2147483647 w 38"/>
              <a:gd name="T31" fmla="*/ 2147483647 h 48"/>
              <a:gd name="T32" fmla="*/ 2147483647 w 38"/>
              <a:gd name="T33" fmla="*/ 2147483647 h 48"/>
              <a:gd name="T34" fmla="*/ 2147483647 w 38"/>
              <a:gd name="T35" fmla="*/ 2147483647 h 48"/>
              <a:gd name="T36" fmla="*/ 2147483647 w 3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48"/>
              <a:gd name="T59" fmla="*/ 38 w 3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48">
                <a:moveTo>
                  <a:pt x="19" y="34"/>
                </a:moveTo>
                <a:cubicBezTo>
                  <a:pt x="16" y="42"/>
                  <a:pt x="9" y="48"/>
                  <a:pt x="1" y="48"/>
                </a:cubicBezTo>
                <a:cubicBezTo>
                  <a:pt x="1" y="48"/>
                  <a:pt x="0" y="47"/>
                  <a:pt x="0" y="46"/>
                </a:cubicBezTo>
                <a:cubicBezTo>
                  <a:pt x="0" y="46"/>
                  <a:pt x="1" y="45"/>
                  <a:pt x="1" y="45"/>
                </a:cubicBezTo>
                <a:cubicBezTo>
                  <a:pt x="8" y="45"/>
                  <a:pt x="13" y="41"/>
                  <a:pt x="17" y="35"/>
                </a:cubicBezTo>
                <a:cubicBezTo>
                  <a:pt x="13" y="36"/>
                  <a:pt x="5" y="37"/>
                  <a:pt x="1" y="26"/>
                </a:cubicBezTo>
                <a:cubicBezTo>
                  <a:pt x="12" y="22"/>
                  <a:pt x="17" y="28"/>
                  <a:pt x="18" y="31"/>
                </a:cubicBezTo>
                <a:cubicBezTo>
                  <a:pt x="19" y="29"/>
                  <a:pt x="20" y="26"/>
                  <a:pt x="21" y="23"/>
                </a:cubicBezTo>
                <a:cubicBezTo>
                  <a:pt x="21" y="23"/>
                  <a:pt x="7" y="25"/>
                  <a:pt x="6" y="14"/>
                </a:cubicBezTo>
                <a:cubicBezTo>
                  <a:pt x="18" y="9"/>
                  <a:pt x="21" y="21"/>
                  <a:pt x="21" y="21"/>
                </a:cubicBezTo>
                <a:cubicBezTo>
                  <a:pt x="21" y="19"/>
                  <a:pt x="21" y="16"/>
                  <a:pt x="21" y="16"/>
                </a:cubicBezTo>
                <a:cubicBezTo>
                  <a:pt x="21" y="16"/>
                  <a:pt x="11" y="9"/>
                  <a:pt x="17" y="0"/>
                </a:cubicBezTo>
                <a:cubicBezTo>
                  <a:pt x="30" y="4"/>
                  <a:pt x="23" y="16"/>
                  <a:pt x="23" y="16"/>
                </a:cubicBezTo>
                <a:cubicBezTo>
                  <a:pt x="23" y="16"/>
                  <a:pt x="23" y="18"/>
                  <a:pt x="23" y="19"/>
                </a:cubicBezTo>
                <a:cubicBezTo>
                  <a:pt x="23" y="19"/>
                  <a:pt x="28" y="10"/>
                  <a:pt x="37" y="13"/>
                </a:cubicBezTo>
                <a:cubicBezTo>
                  <a:pt x="36" y="26"/>
                  <a:pt x="23" y="24"/>
                  <a:pt x="23" y="24"/>
                </a:cubicBezTo>
                <a:cubicBezTo>
                  <a:pt x="22" y="26"/>
                  <a:pt x="22" y="29"/>
                  <a:pt x="21" y="31"/>
                </a:cubicBezTo>
                <a:cubicBezTo>
                  <a:pt x="21" y="31"/>
                  <a:pt x="29" y="22"/>
                  <a:pt x="38" y="29"/>
                </a:cubicBezTo>
                <a:cubicBezTo>
                  <a:pt x="32" y="43"/>
                  <a:pt x="19" y="34"/>
                  <a:pt x="19"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1" name="稻壳儿小白白(http://dwz.cn/Wu2UP)"/>
          <p:cNvSpPr>
            <a:spLocks/>
          </p:cNvSpPr>
          <p:nvPr/>
        </p:nvSpPr>
        <p:spPr bwMode="auto">
          <a:xfrm>
            <a:off x="4489450" y="3381375"/>
            <a:ext cx="333375" cy="333375"/>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0 w 48"/>
              <a:gd name="T29" fmla="*/ 2147483647 h 48"/>
              <a:gd name="T30" fmla="*/ 2147483647 w 48"/>
              <a:gd name="T31" fmla="*/ 2147483647 h 48"/>
              <a:gd name="T32" fmla="*/ 2147483647 w 48"/>
              <a:gd name="T33" fmla="*/ 0 h 48"/>
              <a:gd name="T34" fmla="*/ 2147483647 w 48"/>
              <a:gd name="T35" fmla="*/ 0 h 48"/>
              <a:gd name="T36" fmla="*/ 2147483647 w 48"/>
              <a:gd name="T37" fmla="*/ 2147483647 h 48"/>
              <a:gd name="T38" fmla="*/ 2147483647 w 48"/>
              <a:gd name="T39" fmla="*/ 2147483647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4"/>
                  <a:pt x="41" y="44"/>
                  <a:pt x="40" y="45"/>
                </a:cubicBezTo>
                <a:cubicBezTo>
                  <a:pt x="40" y="45"/>
                  <a:pt x="40" y="45"/>
                  <a:pt x="40" y="45"/>
                </a:cubicBezTo>
                <a:cubicBezTo>
                  <a:pt x="39" y="45"/>
                  <a:pt x="39" y="45"/>
                  <a:pt x="39" y="45"/>
                </a:cubicBezTo>
                <a:cubicBezTo>
                  <a:pt x="27" y="40"/>
                  <a:pt x="27" y="40"/>
                  <a:pt x="27" y="40"/>
                </a:cubicBezTo>
                <a:cubicBezTo>
                  <a:pt x="20" y="48"/>
                  <a:pt x="20" y="48"/>
                  <a:pt x="20" y="48"/>
                </a:cubicBezTo>
                <a:cubicBezTo>
                  <a:pt x="20" y="48"/>
                  <a:pt x="19" y="48"/>
                  <a:pt x="19" y="48"/>
                </a:cubicBezTo>
                <a:cubicBezTo>
                  <a:pt x="19" y="48"/>
                  <a:pt x="19" y="48"/>
                  <a:pt x="18" y="48"/>
                </a:cubicBezTo>
                <a:cubicBezTo>
                  <a:pt x="18" y="48"/>
                  <a:pt x="17" y="47"/>
                  <a:pt x="17" y="47"/>
                </a:cubicBezTo>
                <a:cubicBezTo>
                  <a:pt x="17" y="37"/>
                  <a:pt x="17" y="37"/>
                  <a:pt x="17" y="37"/>
                </a:cubicBezTo>
                <a:cubicBezTo>
                  <a:pt x="40" y="9"/>
                  <a:pt x="40" y="9"/>
                  <a:pt x="40" y="9"/>
                </a:cubicBezTo>
                <a:cubicBezTo>
                  <a:pt x="12" y="34"/>
                  <a:pt x="12" y="34"/>
                  <a:pt x="12" y="34"/>
                </a:cubicBezTo>
                <a:cubicBezTo>
                  <a:pt x="1" y="29"/>
                  <a:pt x="1" y="29"/>
                  <a:pt x="1" y="29"/>
                </a:cubicBezTo>
                <a:cubicBezTo>
                  <a:pt x="1" y="29"/>
                  <a:pt x="0" y="28"/>
                  <a:pt x="0" y="28"/>
                </a:cubicBezTo>
                <a:cubicBezTo>
                  <a:pt x="0" y="27"/>
                  <a:pt x="0" y="27"/>
                  <a:pt x="1" y="26"/>
                </a:cubicBezTo>
                <a:cubicBezTo>
                  <a:pt x="46" y="0"/>
                  <a:pt x="46" y="0"/>
                  <a:pt x="46" y="0"/>
                </a:cubicBezTo>
                <a:cubicBezTo>
                  <a:pt x="46" y="0"/>
                  <a:pt x="46" y="0"/>
                  <a:pt x="46" y="0"/>
                </a:cubicBezTo>
                <a:cubicBezTo>
                  <a:pt x="47" y="0"/>
                  <a:pt x="47" y="0"/>
                  <a:pt x="47" y="1"/>
                </a:cubicBezTo>
                <a:cubicBezTo>
                  <a:pt x="48" y="1"/>
                  <a:pt x="48" y="2"/>
                  <a:pt x="48"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2" name="稻壳儿小白白(http://dwz.cn/Wu2UP)"/>
          <p:cNvSpPr>
            <a:spLocks noEditPoints="1"/>
          </p:cNvSpPr>
          <p:nvPr/>
        </p:nvSpPr>
        <p:spPr bwMode="auto">
          <a:xfrm>
            <a:off x="4489450" y="3892550"/>
            <a:ext cx="333375" cy="333375"/>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0 w 48"/>
              <a:gd name="T25" fmla="*/ 2147483647 h 48"/>
              <a:gd name="T26" fmla="*/ 2147483647 w 48"/>
              <a:gd name="T27" fmla="*/ 2147483647 h 48"/>
              <a:gd name="T28" fmla="*/ 2147483647 w 48"/>
              <a:gd name="T29" fmla="*/ 0 h 48"/>
              <a:gd name="T30" fmla="*/ 2147483647 w 48"/>
              <a:gd name="T31" fmla="*/ 0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2147483647 w 48"/>
              <a:gd name="T45" fmla="*/ 2147483647 h 48"/>
              <a:gd name="T46" fmla="*/ 2147483647 w 48"/>
              <a:gd name="T47" fmla="*/ 2147483647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8"/>
              <a:gd name="T73" fmla="*/ 0 h 48"/>
              <a:gd name="T74" fmla="*/ 48 w 48"/>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8" h="48">
                <a:moveTo>
                  <a:pt x="48" y="2"/>
                </a:moveTo>
                <a:cubicBezTo>
                  <a:pt x="41" y="43"/>
                  <a:pt x="41" y="43"/>
                  <a:pt x="41" y="43"/>
                </a:cubicBezTo>
                <a:cubicBezTo>
                  <a:pt x="41" y="44"/>
                  <a:pt x="41" y="44"/>
                  <a:pt x="40" y="44"/>
                </a:cubicBezTo>
                <a:cubicBezTo>
                  <a:pt x="40" y="44"/>
                  <a:pt x="40" y="44"/>
                  <a:pt x="40" y="44"/>
                </a:cubicBezTo>
                <a:cubicBezTo>
                  <a:pt x="39" y="44"/>
                  <a:pt x="39" y="44"/>
                  <a:pt x="39" y="44"/>
                </a:cubicBezTo>
                <a:cubicBezTo>
                  <a:pt x="25" y="39"/>
                  <a:pt x="25" y="39"/>
                  <a:pt x="25" y="39"/>
                </a:cubicBezTo>
                <a:cubicBezTo>
                  <a:pt x="17" y="47"/>
                  <a:pt x="17" y="47"/>
                  <a:pt x="17" y="47"/>
                </a:cubicBezTo>
                <a:cubicBezTo>
                  <a:pt x="16" y="48"/>
                  <a:pt x="16" y="48"/>
                  <a:pt x="15" y="48"/>
                </a:cubicBezTo>
                <a:cubicBezTo>
                  <a:pt x="15"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0" y="26"/>
                  <a:pt x="1" y="26"/>
                </a:cubicBezTo>
                <a:cubicBezTo>
                  <a:pt x="46" y="0"/>
                  <a:pt x="46" y="0"/>
                  <a:pt x="46" y="0"/>
                </a:cubicBezTo>
                <a:cubicBezTo>
                  <a:pt x="46" y="0"/>
                  <a:pt x="47" y="0"/>
                  <a:pt x="47"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3" name="稻壳儿小白白(http://dwz.cn/Wu2UP)"/>
          <p:cNvSpPr>
            <a:spLocks/>
          </p:cNvSpPr>
          <p:nvPr/>
        </p:nvSpPr>
        <p:spPr bwMode="auto">
          <a:xfrm>
            <a:off x="4524375" y="4425950"/>
            <a:ext cx="261938" cy="284163"/>
          </a:xfrm>
          <a:custGeom>
            <a:avLst/>
            <a:gdLst>
              <a:gd name="T0" fmla="*/ 2147483647 w 38"/>
              <a:gd name="T1" fmla="*/ 2147483647 h 41"/>
              <a:gd name="T2" fmla="*/ 2147483647 w 38"/>
              <a:gd name="T3" fmla="*/ 2147483647 h 41"/>
              <a:gd name="T4" fmla="*/ 2147483647 w 38"/>
              <a:gd name="T5" fmla="*/ 2147483647 h 41"/>
              <a:gd name="T6" fmla="*/ 0 w 38"/>
              <a:gd name="T7" fmla="*/ 2147483647 h 41"/>
              <a:gd name="T8" fmla="*/ 2147483647 w 38"/>
              <a:gd name="T9" fmla="*/ 0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2147483647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2147483647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2147483647 w 38"/>
              <a:gd name="T53" fmla="*/ 2147483647 h 41"/>
              <a:gd name="T54" fmla="*/ 2147483647 w 38"/>
              <a:gd name="T55" fmla="*/ 2147483647 h 41"/>
              <a:gd name="T56" fmla="*/ 2147483647 w 38"/>
              <a:gd name="T57" fmla="*/ 2147483647 h 41"/>
              <a:gd name="T58" fmla="*/ 2147483647 w 38"/>
              <a:gd name="T59" fmla="*/ 2147483647 h 41"/>
              <a:gd name="T60" fmla="*/ 2147483647 w 38"/>
              <a:gd name="T61" fmla="*/ 2147483647 h 41"/>
              <a:gd name="T62" fmla="*/ 2147483647 w 38"/>
              <a:gd name="T63" fmla="*/ 2147483647 h 41"/>
              <a:gd name="T64" fmla="*/ 2147483647 w 38"/>
              <a:gd name="T65" fmla="*/ 2147483647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41"/>
              <a:gd name="T101" fmla="*/ 38 w 38"/>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41">
                <a:moveTo>
                  <a:pt x="30" y="41"/>
                </a:moveTo>
                <a:cubicBezTo>
                  <a:pt x="28" y="41"/>
                  <a:pt x="26" y="40"/>
                  <a:pt x="24" y="38"/>
                </a:cubicBezTo>
                <a:cubicBezTo>
                  <a:pt x="3" y="17"/>
                  <a:pt x="3" y="17"/>
                  <a:pt x="3" y="17"/>
                </a:cubicBezTo>
                <a:cubicBezTo>
                  <a:pt x="1" y="16"/>
                  <a:pt x="0" y="13"/>
                  <a:pt x="0" y="10"/>
                </a:cubicBezTo>
                <a:cubicBezTo>
                  <a:pt x="0" y="5"/>
                  <a:pt x="5" y="0"/>
                  <a:pt x="10" y="0"/>
                </a:cubicBezTo>
                <a:cubicBezTo>
                  <a:pt x="13" y="0"/>
                  <a:pt x="16" y="1"/>
                  <a:pt x="18" y="3"/>
                </a:cubicBezTo>
                <a:cubicBezTo>
                  <a:pt x="34" y="19"/>
                  <a:pt x="34" y="19"/>
                  <a:pt x="34" y="19"/>
                </a:cubicBezTo>
                <a:cubicBezTo>
                  <a:pt x="34" y="19"/>
                  <a:pt x="34" y="20"/>
                  <a:pt x="34" y="20"/>
                </a:cubicBezTo>
                <a:cubicBezTo>
                  <a:pt x="34" y="20"/>
                  <a:pt x="33" y="22"/>
                  <a:pt x="32" y="22"/>
                </a:cubicBezTo>
                <a:cubicBezTo>
                  <a:pt x="32" y="22"/>
                  <a:pt x="32" y="22"/>
                  <a:pt x="32" y="22"/>
                </a:cubicBezTo>
                <a:cubicBezTo>
                  <a:pt x="15" y="5"/>
                  <a:pt x="15" y="5"/>
                  <a:pt x="15" y="5"/>
                </a:cubicBezTo>
                <a:cubicBezTo>
                  <a:pt x="14" y="4"/>
                  <a:pt x="12" y="3"/>
                  <a:pt x="10" y="3"/>
                </a:cubicBezTo>
                <a:cubicBezTo>
                  <a:pt x="7" y="3"/>
                  <a:pt x="4" y="6"/>
                  <a:pt x="4" y="10"/>
                </a:cubicBezTo>
                <a:cubicBezTo>
                  <a:pt x="4" y="12"/>
                  <a:pt x="4" y="14"/>
                  <a:pt x="6" y="15"/>
                </a:cubicBezTo>
                <a:cubicBezTo>
                  <a:pt x="27" y="36"/>
                  <a:pt x="27" y="36"/>
                  <a:pt x="27" y="36"/>
                </a:cubicBezTo>
                <a:cubicBezTo>
                  <a:pt x="28" y="37"/>
                  <a:pt x="29" y="38"/>
                  <a:pt x="30" y="38"/>
                </a:cubicBezTo>
                <a:cubicBezTo>
                  <a:pt x="33" y="38"/>
                  <a:pt x="34" y="36"/>
                  <a:pt x="34" y="34"/>
                </a:cubicBezTo>
                <a:cubicBezTo>
                  <a:pt x="34" y="32"/>
                  <a:pt x="34" y="31"/>
                  <a:pt x="33" y="30"/>
                </a:cubicBezTo>
                <a:cubicBezTo>
                  <a:pt x="17" y="14"/>
                  <a:pt x="17" y="14"/>
                  <a:pt x="17" y="14"/>
                </a:cubicBezTo>
                <a:cubicBezTo>
                  <a:pt x="17" y="14"/>
                  <a:pt x="16" y="13"/>
                  <a:pt x="16" y="13"/>
                </a:cubicBezTo>
                <a:cubicBezTo>
                  <a:pt x="15" y="13"/>
                  <a:pt x="14" y="14"/>
                  <a:pt x="14" y="15"/>
                </a:cubicBezTo>
                <a:cubicBezTo>
                  <a:pt x="14" y="16"/>
                  <a:pt x="14" y="16"/>
                  <a:pt x="14" y="17"/>
                </a:cubicBezTo>
                <a:cubicBezTo>
                  <a:pt x="25" y="28"/>
                  <a:pt x="25" y="28"/>
                  <a:pt x="25" y="28"/>
                </a:cubicBezTo>
                <a:cubicBezTo>
                  <a:pt x="26" y="28"/>
                  <a:pt x="26" y="28"/>
                  <a:pt x="26" y="28"/>
                </a:cubicBezTo>
                <a:cubicBezTo>
                  <a:pt x="26" y="29"/>
                  <a:pt x="24" y="31"/>
                  <a:pt x="24" y="31"/>
                </a:cubicBezTo>
                <a:cubicBezTo>
                  <a:pt x="23" y="31"/>
                  <a:pt x="23" y="30"/>
                  <a:pt x="23" y="30"/>
                </a:cubicBezTo>
                <a:cubicBezTo>
                  <a:pt x="12" y="19"/>
                  <a:pt x="12" y="19"/>
                  <a:pt x="12" y="19"/>
                </a:cubicBezTo>
                <a:cubicBezTo>
                  <a:pt x="11" y="18"/>
                  <a:pt x="10" y="17"/>
                  <a:pt x="10" y="15"/>
                </a:cubicBezTo>
                <a:cubicBezTo>
                  <a:pt x="10" y="12"/>
                  <a:pt x="13" y="10"/>
                  <a:pt x="16" y="10"/>
                </a:cubicBezTo>
                <a:cubicBezTo>
                  <a:pt x="17" y="10"/>
                  <a:pt x="19" y="11"/>
                  <a:pt x="20" y="12"/>
                </a:cubicBezTo>
                <a:cubicBezTo>
                  <a:pt x="35" y="27"/>
                  <a:pt x="35" y="27"/>
                  <a:pt x="35" y="27"/>
                </a:cubicBezTo>
                <a:cubicBezTo>
                  <a:pt x="37" y="29"/>
                  <a:pt x="38" y="31"/>
                  <a:pt x="38" y="34"/>
                </a:cubicBezTo>
                <a:cubicBezTo>
                  <a:pt x="38" y="38"/>
                  <a:pt x="35" y="41"/>
                  <a:pt x="30"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4" name="稻壳儿小白白(http://dwz.cn/Wu2UP)"/>
          <p:cNvSpPr>
            <a:spLocks/>
          </p:cNvSpPr>
          <p:nvPr/>
        </p:nvSpPr>
        <p:spPr bwMode="auto">
          <a:xfrm>
            <a:off x="4545013" y="4930775"/>
            <a:ext cx="227012" cy="288925"/>
          </a:xfrm>
          <a:custGeom>
            <a:avLst/>
            <a:gdLst>
              <a:gd name="T0" fmla="*/ 2147483647 w 33"/>
              <a:gd name="T1" fmla="*/ 2147483647 h 42"/>
              <a:gd name="T2" fmla="*/ 2147483647 w 33"/>
              <a:gd name="T3" fmla="*/ 2147483647 h 42"/>
              <a:gd name="T4" fmla="*/ 2147483647 w 33"/>
              <a:gd name="T5" fmla="*/ 2147483647 h 42"/>
              <a:gd name="T6" fmla="*/ 2147483647 w 33"/>
              <a:gd name="T7" fmla="*/ 2147483647 h 42"/>
              <a:gd name="T8" fmla="*/ 2147483647 w 33"/>
              <a:gd name="T9" fmla="*/ 2147483647 h 42"/>
              <a:gd name="T10" fmla="*/ 2147483647 w 33"/>
              <a:gd name="T11" fmla="*/ 2147483647 h 42"/>
              <a:gd name="T12" fmla="*/ 2147483647 w 33"/>
              <a:gd name="T13" fmla="*/ 2147483647 h 42"/>
              <a:gd name="T14" fmla="*/ 2147483647 w 33"/>
              <a:gd name="T15" fmla="*/ 2147483647 h 42"/>
              <a:gd name="T16" fmla="*/ 2147483647 w 33"/>
              <a:gd name="T17" fmla="*/ 2147483647 h 42"/>
              <a:gd name="T18" fmla="*/ 2147483647 w 33"/>
              <a:gd name="T19" fmla="*/ 2147483647 h 42"/>
              <a:gd name="T20" fmla="*/ 2147483647 w 33"/>
              <a:gd name="T21" fmla="*/ 2147483647 h 42"/>
              <a:gd name="T22" fmla="*/ 2147483647 w 33"/>
              <a:gd name="T23" fmla="*/ 2147483647 h 42"/>
              <a:gd name="T24" fmla="*/ 2147483647 w 33"/>
              <a:gd name="T25" fmla="*/ 2147483647 h 42"/>
              <a:gd name="T26" fmla="*/ 2147483647 w 33"/>
              <a:gd name="T27" fmla="*/ 2147483647 h 42"/>
              <a:gd name="T28" fmla="*/ 2147483647 w 33"/>
              <a:gd name="T29" fmla="*/ 2147483647 h 42"/>
              <a:gd name="T30" fmla="*/ 2147483647 w 33"/>
              <a:gd name="T31" fmla="*/ 2147483647 h 42"/>
              <a:gd name="T32" fmla="*/ 2147483647 w 33"/>
              <a:gd name="T33" fmla="*/ 2147483647 h 42"/>
              <a:gd name="T34" fmla="*/ 2147483647 w 33"/>
              <a:gd name="T35" fmla="*/ 2147483647 h 42"/>
              <a:gd name="T36" fmla="*/ 0 w 33"/>
              <a:gd name="T37" fmla="*/ 2147483647 h 42"/>
              <a:gd name="T38" fmla="*/ 2147483647 w 33"/>
              <a:gd name="T39" fmla="*/ 2147483647 h 42"/>
              <a:gd name="T40" fmla="*/ 2147483647 w 33"/>
              <a:gd name="T41" fmla="*/ 2147483647 h 42"/>
              <a:gd name="T42" fmla="*/ 2147483647 w 33"/>
              <a:gd name="T43" fmla="*/ 0 h 42"/>
              <a:gd name="T44" fmla="*/ 2147483647 w 33"/>
              <a:gd name="T45" fmla="*/ 0 h 42"/>
              <a:gd name="T46" fmla="*/ 2147483647 w 33"/>
              <a:gd name="T47" fmla="*/ 2147483647 h 42"/>
              <a:gd name="T48" fmla="*/ 2147483647 w 33"/>
              <a:gd name="T49" fmla="*/ 2147483647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42"/>
              <a:gd name="T77" fmla="*/ 33 w 33"/>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42">
                <a:moveTo>
                  <a:pt x="33" y="4"/>
                </a:moveTo>
                <a:cubicBezTo>
                  <a:pt x="33" y="5"/>
                  <a:pt x="32" y="7"/>
                  <a:pt x="32" y="7"/>
                </a:cubicBezTo>
                <a:cubicBezTo>
                  <a:pt x="31" y="7"/>
                  <a:pt x="31" y="6"/>
                  <a:pt x="30" y="7"/>
                </a:cubicBezTo>
                <a:cubicBezTo>
                  <a:pt x="30" y="7"/>
                  <a:pt x="29" y="7"/>
                  <a:pt x="29" y="7"/>
                </a:cubicBezTo>
                <a:cubicBezTo>
                  <a:pt x="29" y="8"/>
                  <a:pt x="29" y="9"/>
                  <a:pt x="29" y="9"/>
                </a:cubicBezTo>
                <a:cubicBezTo>
                  <a:pt x="29" y="40"/>
                  <a:pt x="29" y="40"/>
                  <a:pt x="29" y="40"/>
                </a:cubicBezTo>
                <a:cubicBezTo>
                  <a:pt x="29" y="41"/>
                  <a:pt x="28" y="42"/>
                  <a:pt x="28" y="42"/>
                </a:cubicBezTo>
                <a:cubicBezTo>
                  <a:pt x="25" y="42"/>
                  <a:pt x="25" y="42"/>
                  <a:pt x="25" y="42"/>
                </a:cubicBezTo>
                <a:cubicBezTo>
                  <a:pt x="24" y="42"/>
                  <a:pt x="23" y="41"/>
                  <a:pt x="23" y="40"/>
                </a:cubicBezTo>
                <a:cubicBezTo>
                  <a:pt x="23" y="7"/>
                  <a:pt x="23" y="7"/>
                  <a:pt x="23" y="7"/>
                </a:cubicBezTo>
                <a:cubicBezTo>
                  <a:pt x="19" y="7"/>
                  <a:pt x="19" y="7"/>
                  <a:pt x="19" y="7"/>
                </a:cubicBezTo>
                <a:cubicBezTo>
                  <a:pt x="19" y="40"/>
                  <a:pt x="19" y="40"/>
                  <a:pt x="19" y="40"/>
                </a:cubicBezTo>
                <a:cubicBezTo>
                  <a:pt x="19" y="41"/>
                  <a:pt x="18" y="42"/>
                  <a:pt x="18" y="42"/>
                </a:cubicBezTo>
                <a:cubicBezTo>
                  <a:pt x="15" y="42"/>
                  <a:pt x="15" y="42"/>
                  <a:pt x="15" y="42"/>
                </a:cubicBezTo>
                <a:cubicBezTo>
                  <a:pt x="14" y="42"/>
                  <a:pt x="13" y="41"/>
                  <a:pt x="13" y="40"/>
                </a:cubicBezTo>
                <a:cubicBezTo>
                  <a:pt x="13" y="27"/>
                  <a:pt x="13" y="27"/>
                  <a:pt x="13" y="27"/>
                </a:cubicBezTo>
                <a:cubicBezTo>
                  <a:pt x="10" y="26"/>
                  <a:pt x="8" y="26"/>
                  <a:pt x="6" y="25"/>
                </a:cubicBezTo>
                <a:cubicBezTo>
                  <a:pt x="4" y="24"/>
                  <a:pt x="2" y="22"/>
                  <a:pt x="1" y="20"/>
                </a:cubicBezTo>
                <a:cubicBezTo>
                  <a:pt x="0" y="18"/>
                  <a:pt x="0" y="16"/>
                  <a:pt x="0" y="13"/>
                </a:cubicBezTo>
                <a:cubicBezTo>
                  <a:pt x="0" y="10"/>
                  <a:pt x="0" y="8"/>
                  <a:pt x="2" y="6"/>
                </a:cubicBezTo>
                <a:cubicBezTo>
                  <a:pt x="4" y="4"/>
                  <a:pt x="5" y="2"/>
                  <a:pt x="8" y="1"/>
                </a:cubicBezTo>
                <a:cubicBezTo>
                  <a:pt x="10" y="1"/>
                  <a:pt x="14" y="0"/>
                  <a:pt x="19" y="0"/>
                </a:cubicBezTo>
                <a:cubicBezTo>
                  <a:pt x="32" y="0"/>
                  <a:pt x="32" y="0"/>
                  <a:pt x="32" y="0"/>
                </a:cubicBezTo>
                <a:cubicBezTo>
                  <a:pt x="32" y="0"/>
                  <a:pt x="33" y="1"/>
                  <a:pt x="33" y="2"/>
                </a:cubicBezTo>
                <a:lnTo>
                  <a:pt x="33"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5" name="稻壳儿小白白(http://dwz.cn/Wu2UP)"/>
          <p:cNvSpPr>
            <a:spLocks noEditPoints="1"/>
          </p:cNvSpPr>
          <p:nvPr/>
        </p:nvSpPr>
        <p:spPr bwMode="auto">
          <a:xfrm>
            <a:off x="4489450" y="5421313"/>
            <a:ext cx="333375" cy="333375"/>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0 w 48"/>
              <a:gd name="T13" fmla="*/ 2147483647 h 48"/>
              <a:gd name="T14" fmla="*/ 0 w 48"/>
              <a:gd name="T15" fmla="*/ 2147483647 h 48"/>
              <a:gd name="T16" fmla="*/ 2147483647 w 48"/>
              <a:gd name="T17" fmla="*/ 0 h 48"/>
              <a:gd name="T18" fmla="*/ 2147483647 w 48"/>
              <a:gd name="T19" fmla="*/ 0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2147483647 w 48"/>
              <a:gd name="T45" fmla="*/ 2147483647 h 48"/>
              <a:gd name="T46" fmla="*/ 2147483647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48"/>
              <a:gd name="T113" fmla="*/ 48 w 48"/>
              <a:gd name="T114" fmla="*/ 48 h 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48">
                <a:moveTo>
                  <a:pt x="48" y="45"/>
                </a:moveTo>
                <a:cubicBezTo>
                  <a:pt x="48" y="47"/>
                  <a:pt x="47" y="48"/>
                  <a:pt x="46" y="48"/>
                </a:cubicBezTo>
                <a:cubicBezTo>
                  <a:pt x="20" y="48"/>
                  <a:pt x="20" y="48"/>
                  <a:pt x="20" y="48"/>
                </a:cubicBezTo>
                <a:cubicBezTo>
                  <a:pt x="18" y="48"/>
                  <a:pt x="17" y="47"/>
                  <a:pt x="17" y="45"/>
                </a:cubicBezTo>
                <a:cubicBezTo>
                  <a:pt x="17" y="41"/>
                  <a:pt x="17" y="41"/>
                  <a:pt x="17" y="41"/>
                </a:cubicBezTo>
                <a:cubicBezTo>
                  <a:pt x="3" y="41"/>
                  <a:pt x="3" y="41"/>
                  <a:pt x="3" y="41"/>
                </a:cubicBezTo>
                <a:cubicBezTo>
                  <a:pt x="1" y="41"/>
                  <a:pt x="0" y="40"/>
                  <a:pt x="0" y="38"/>
                </a:cubicBezTo>
                <a:cubicBezTo>
                  <a:pt x="0" y="2"/>
                  <a:pt x="0" y="2"/>
                  <a:pt x="0" y="2"/>
                </a:cubicBezTo>
                <a:cubicBezTo>
                  <a:pt x="0" y="1"/>
                  <a:pt x="1" y="0"/>
                  <a:pt x="3" y="0"/>
                </a:cubicBezTo>
                <a:cubicBezTo>
                  <a:pt x="32" y="0"/>
                  <a:pt x="32" y="0"/>
                  <a:pt x="32" y="0"/>
                </a:cubicBezTo>
                <a:cubicBezTo>
                  <a:pt x="33" y="0"/>
                  <a:pt x="34" y="1"/>
                  <a:pt x="34" y="2"/>
                </a:cubicBezTo>
                <a:cubicBezTo>
                  <a:pt x="34" y="11"/>
                  <a:pt x="34" y="11"/>
                  <a:pt x="34" y="11"/>
                </a:cubicBezTo>
                <a:cubicBezTo>
                  <a:pt x="35" y="11"/>
                  <a:pt x="35" y="11"/>
                  <a:pt x="35" y="12"/>
                </a:cubicBezTo>
                <a:cubicBezTo>
                  <a:pt x="46" y="23"/>
                  <a:pt x="46" y="23"/>
                  <a:pt x="46" y="23"/>
                </a:cubicBezTo>
                <a:cubicBezTo>
                  <a:pt x="47" y="24"/>
                  <a:pt x="48" y="26"/>
                  <a:pt x="48" y="27"/>
                </a:cubicBezTo>
                <a:lnTo>
                  <a:pt x="48" y="45"/>
                </a:lnTo>
                <a:close/>
                <a:moveTo>
                  <a:pt x="27" y="4"/>
                </a:moveTo>
                <a:cubicBezTo>
                  <a:pt x="27" y="3"/>
                  <a:pt x="27" y="3"/>
                  <a:pt x="27" y="3"/>
                </a:cubicBezTo>
                <a:cubicBezTo>
                  <a:pt x="8" y="3"/>
                  <a:pt x="8" y="3"/>
                  <a:pt x="8" y="3"/>
                </a:cubicBezTo>
                <a:cubicBezTo>
                  <a:pt x="7" y="3"/>
                  <a:pt x="7" y="3"/>
                  <a:pt x="7" y="4"/>
                </a:cubicBezTo>
                <a:cubicBezTo>
                  <a:pt x="7" y="6"/>
                  <a:pt x="7" y="6"/>
                  <a:pt x="7" y="6"/>
                </a:cubicBezTo>
                <a:cubicBezTo>
                  <a:pt x="7" y="6"/>
                  <a:pt x="7" y="7"/>
                  <a:pt x="8" y="7"/>
                </a:cubicBezTo>
                <a:cubicBezTo>
                  <a:pt x="27" y="7"/>
                  <a:pt x="27" y="7"/>
                  <a:pt x="27" y="7"/>
                </a:cubicBezTo>
                <a:cubicBezTo>
                  <a:pt x="27" y="7"/>
                  <a:pt x="27" y="6"/>
                  <a:pt x="27" y="6"/>
                </a:cubicBezTo>
                <a:lnTo>
                  <a:pt x="27" y="4"/>
                </a:lnTo>
                <a:close/>
                <a:moveTo>
                  <a:pt x="45" y="44"/>
                </a:moveTo>
                <a:cubicBezTo>
                  <a:pt x="45" y="27"/>
                  <a:pt x="45" y="27"/>
                  <a:pt x="45" y="27"/>
                </a:cubicBezTo>
                <a:cubicBezTo>
                  <a:pt x="33" y="27"/>
                  <a:pt x="33" y="27"/>
                  <a:pt x="33" y="27"/>
                </a:cubicBezTo>
                <a:cubicBezTo>
                  <a:pt x="32" y="27"/>
                  <a:pt x="31" y="26"/>
                  <a:pt x="31" y="25"/>
                </a:cubicBezTo>
                <a:cubicBezTo>
                  <a:pt x="31" y="13"/>
                  <a:pt x="31" y="13"/>
                  <a:pt x="31" y="13"/>
                </a:cubicBezTo>
                <a:cubicBezTo>
                  <a:pt x="21" y="13"/>
                  <a:pt x="21" y="13"/>
                  <a:pt x="21" y="13"/>
                </a:cubicBezTo>
                <a:cubicBezTo>
                  <a:pt x="21" y="44"/>
                  <a:pt x="21" y="44"/>
                  <a:pt x="21" y="44"/>
                </a:cubicBezTo>
                <a:lnTo>
                  <a:pt x="45" y="44"/>
                </a:lnTo>
                <a:close/>
                <a:moveTo>
                  <a:pt x="42" y="24"/>
                </a:moveTo>
                <a:cubicBezTo>
                  <a:pt x="34" y="16"/>
                  <a:pt x="34" y="16"/>
                  <a:pt x="34" y="16"/>
                </a:cubicBezTo>
                <a:cubicBezTo>
                  <a:pt x="34" y="24"/>
                  <a:pt x="34" y="24"/>
                  <a:pt x="34" y="24"/>
                </a:cubicBezTo>
                <a:lnTo>
                  <a:pt x="42"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6" name="稻壳儿小白白(http://dwz.cn/Wu2UP)"/>
          <p:cNvSpPr>
            <a:spLocks noEditPoints="1"/>
          </p:cNvSpPr>
          <p:nvPr/>
        </p:nvSpPr>
        <p:spPr bwMode="auto">
          <a:xfrm>
            <a:off x="5375275" y="863600"/>
            <a:ext cx="282575" cy="28257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2147483647 w 41"/>
              <a:gd name="T75" fmla="*/ 2147483647 h 41"/>
              <a:gd name="T76" fmla="*/ 2147483647 w 41"/>
              <a:gd name="T77" fmla="*/ 2147483647 h 41"/>
              <a:gd name="T78" fmla="*/ 2147483647 w 41"/>
              <a:gd name="T79" fmla="*/ 2147483647 h 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1"/>
              <a:gd name="T121" fmla="*/ 0 h 41"/>
              <a:gd name="T122" fmla="*/ 41 w 41"/>
              <a:gd name="T123" fmla="*/ 41 h 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1" h="41">
                <a:moveTo>
                  <a:pt x="41" y="33"/>
                </a:moveTo>
                <a:cubicBezTo>
                  <a:pt x="41" y="37"/>
                  <a:pt x="38" y="41"/>
                  <a:pt x="33" y="41"/>
                </a:cubicBezTo>
                <a:cubicBezTo>
                  <a:pt x="8" y="41"/>
                  <a:pt x="8" y="41"/>
                  <a:pt x="8" y="41"/>
                </a:cubicBezTo>
                <a:cubicBezTo>
                  <a:pt x="4" y="41"/>
                  <a:pt x="0" y="37"/>
                  <a:pt x="0" y="33"/>
                </a:cubicBezTo>
                <a:cubicBezTo>
                  <a:pt x="0" y="7"/>
                  <a:pt x="0" y="7"/>
                  <a:pt x="0" y="7"/>
                </a:cubicBezTo>
                <a:cubicBezTo>
                  <a:pt x="0" y="3"/>
                  <a:pt x="4" y="0"/>
                  <a:pt x="8" y="0"/>
                </a:cubicBezTo>
                <a:cubicBezTo>
                  <a:pt x="33" y="0"/>
                  <a:pt x="33" y="0"/>
                  <a:pt x="33" y="0"/>
                </a:cubicBezTo>
                <a:cubicBezTo>
                  <a:pt x="38" y="0"/>
                  <a:pt x="41" y="3"/>
                  <a:pt x="41" y="7"/>
                </a:cubicBezTo>
                <a:lnTo>
                  <a:pt x="41" y="33"/>
                </a:lnTo>
                <a:close/>
                <a:moveTo>
                  <a:pt x="17" y="4"/>
                </a:moveTo>
                <a:cubicBezTo>
                  <a:pt x="15" y="4"/>
                  <a:pt x="14" y="4"/>
                  <a:pt x="13" y="4"/>
                </a:cubicBezTo>
                <a:cubicBezTo>
                  <a:pt x="8" y="4"/>
                  <a:pt x="8" y="4"/>
                  <a:pt x="8" y="4"/>
                </a:cubicBezTo>
                <a:cubicBezTo>
                  <a:pt x="8" y="27"/>
                  <a:pt x="8" y="27"/>
                  <a:pt x="8" y="27"/>
                </a:cubicBezTo>
                <a:cubicBezTo>
                  <a:pt x="14" y="26"/>
                  <a:pt x="14" y="26"/>
                  <a:pt x="14" y="26"/>
                </a:cubicBezTo>
                <a:cubicBezTo>
                  <a:pt x="14" y="20"/>
                  <a:pt x="14" y="20"/>
                  <a:pt x="14" y="20"/>
                </a:cubicBezTo>
                <a:cubicBezTo>
                  <a:pt x="14" y="21"/>
                  <a:pt x="16" y="21"/>
                  <a:pt x="17" y="21"/>
                </a:cubicBezTo>
                <a:cubicBezTo>
                  <a:pt x="21" y="21"/>
                  <a:pt x="25" y="17"/>
                  <a:pt x="25" y="12"/>
                </a:cubicBezTo>
                <a:cubicBezTo>
                  <a:pt x="25" y="7"/>
                  <a:pt x="21" y="4"/>
                  <a:pt x="17" y="4"/>
                </a:cubicBezTo>
                <a:close/>
                <a:moveTo>
                  <a:pt x="15" y="16"/>
                </a:moveTo>
                <a:cubicBezTo>
                  <a:pt x="15" y="16"/>
                  <a:pt x="14" y="16"/>
                  <a:pt x="14" y="16"/>
                </a:cubicBezTo>
                <a:cubicBezTo>
                  <a:pt x="14" y="8"/>
                  <a:pt x="14" y="8"/>
                  <a:pt x="14" y="8"/>
                </a:cubicBezTo>
                <a:cubicBezTo>
                  <a:pt x="14" y="8"/>
                  <a:pt x="15" y="8"/>
                  <a:pt x="15" y="8"/>
                </a:cubicBezTo>
                <a:cubicBezTo>
                  <a:pt x="17" y="8"/>
                  <a:pt x="19" y="10"/>
                  <a:pt x="19" y="12"/>
                </a:cubicBezTo>
                <a:cubicBezTo>
                  <a:pt x="19" y="14"/>
                  <a:pt x="17" y="16"/>
                  <a:pt x="15" y="16"/>
                </a:cubicBezTo>
                <a:close/>
                <a:moveTo>
                  <a:pt x="26" y="15"/>
                </a:moveTo>
                <a:cubicBezTo>
                  <a:pt x="26" y="15"/>
                  <a:pt x="25" y="15"/>
                  <a:pt x="25" y="15"/>
                </a:cubicBezTo>
                <a:cubicBezTo>
                  <a:pt x="24" y="16"/>
                  <a:pt x="24" y="18"/>
                  <a:pt x="23" y="19"/>
                </a:cubicBezTo>
                <a:cubicBezTo>
                  <a:pt x="21" y="20"/>
                  <a:pt x="19" y="21"/>
                  <a:pt x="17" y="21"/>
                </a:cubicBezTo>
                <a:cubicBezTo>
                  <a:pt x="17" y="38"/>
                  <a:pt x="17" y="38"/>
                  <a:pt x="17" y="38"/>
                </a:cubicBezTo>
                <a:cubicBezTo>
                  <a:pt x="23" y="37"/>
                  <a:pt x="23" y="37"/>
                  <a:pt x="23" y="37"/>
                </a:cubicBezTo>
                <a:cubicBezTo>
                  <a:pt x="23" y="32"/>
                  <a:pt x="23" y="32"/>
                  <a:pt x="23" y="32"/>
                </a:cubicBezTo>
                <a:cubicBezTo>
                  <a:pt x="24" y="32"/>
                  <a:pt x="25" y="32"/>
                  <a:pt x="26" y="32"/>
                </a:cubicBezTo>
                <a:cubicBezTo>
                  <a:pt x="30" y="32"/>
                  <a:pt x="34" y="28"/>
                  <a:pt x="34" y="24"/>
                </a:cubicBezTo>
                <a:cubicBezTo>
                  <a:pt x="34" y="19"/>
                  <a:pt x="30" y="15"/>
                  <a:pt x="26" y="15"/>
                </a:cubicBezTo>
                <a:close/>
                <a:moveTo>
                  <a:pt x="25" y="28"/>
                </a:moveTo>
                <a:cubicBezTo>
                  <a:pt x="24" y="28"/>
                  <a:pt x="23" y="28"/>
                  <a:pt x="23" y="27"/>
                </a:cubicBezTo>
                <a:cubicBezTo>
                  <a:pt x="23" y="20"/>
                  <a:pt x="23" y="20"/>
                  <a:pt x="23" y="20"/>
                </a:cubicBezTo>
                <a:cubicBezTo>
                  <a:pt x="23" y="20"/>
                  <a:pt x="24" y="19"/>
                  <a:pt x="25" y="19"/>
                </a:cubicBezTo>
                <a:cubicBezTo>
                  <a:pt x="27" y="19"/>
                  <a:pt x="28" y="21"/>
                  <a:pt x="28" y="24"/>
                </a:cubicBezTo>
                <a:cubicBezTo>
                  <a:pt x="28" y="26"/>
                  <a:pt x="27" y="28"/>
                  <a:pt x="25"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7" name="稻壳儿小白白(http://dwz.cn/Wu2UP)"/>
          <p:cNvSpPr>
            <a:spLocks/>
          </p:cNvSpPr>
          <p:nvPr/>
        </p:nvSpPr>
        <p:spPr bwMode="auto">
          <a:xfrm>
            <a:off x="5375275" y="1368425"/>
            <a:ext cx="282575" cy="282575"/>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0 w 41"/>
              <a:gd name="T47" fmla="*/ 2147483647 h 41"/>
              <a:gd name="T48" fmla="*/ 2147483647 w 41"/>
              <a:gd name="T49" fmla="*/ 0 h 41"/>
              <a:gd name="T50" fmla="*/ 2147483647 w 41"/>
              <a:gd name="T51" fmla="*/ 2147483647 h 41"/>
              <a:gd name="T52" fmla="*/ 2147483647 w 41"/>
              <a:gd name="T53" fmla="*/ 2147483647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1"/>
              <a:gd name="T82" fmla="*/ 0 h 41"/>
              <a:gd name="T83" fmla="*/ 41 w 4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1" h="41">
                <a:moveTo>
                  <a:pt x="21" y="41"/>
                </a:moveTo>
                <a:cubicBezTo>
                  <a:pt x="19" y="41"/>
                  <a:pt x="17" y="41"/>
                  <a:pt x="15" y="41"/>
                </a:cubicBezTo>
                <a:cubicBezTo>
                  <a:pt x="16" y="39"/>
                  <a:pt x="16" y="38"/>
                  <a:pt x="17" y="36"/>
                </a:cubicBezTo>
                <a:cubicBezTo>
                  <a:pt x="17" y="36"/>
                  <a:pt x="17" y="35"/>
                  <a:pt x="18" y="31"/>
                </a:cubicBezTo>
                <a:cubicBezTo>
                  <a:pt x="19" y="32"/>
                  <a:pt x="21" y="33"/>
                  <a:pt x="23" y="33"/>
                </a:cubicBezTo>
                <a:cubicBezTo>
                  <a:pt x="30" y="33"/>
                  <a:pt x="34" y="27"/>
                  <a:pt x="34" y="19"/>
                </a:cubicBezTo>
                <a:cubicBezTo>
                  <a:pt x="34" y="13"/>
                  <a:pt x="29" y="7"/>
                  <a:pt x="21" y="7"/>
                </a:cubicBezTo>
                <a:cubicBezTo>
                  <a:pt x="12" y="7"/>
                  <a:pt x="7" y="14"/>
                  <a:pt x="7" y="20"/>
                </a:cubicBezTo>
                <a:cubicBezTo>
                  <a:pt x="7" y="24"/>
                  <a:pt x="8" y="27"/>
                  <a:pt x="11" y="28"/>
                </a:cubicBezTo>
                <a:cubicBezTo>
                  <a:pt x="11" y="28"/>
                  <a:pt x="12" y="28"/>
                  <a:pt x="12" y="27"/>
                </a:cubicBezTo>
                <a:cubicBezTo>
                  <a:pt x="12" y="27"/>
                  <a:pt x="12" y="26"/>
                  <a:pt x="12" y="26"/>
                </a:cubicBezTo>
                <a:cubicBezTo>
                  <a:pt x="13" y="25"/>
                  <a:pt x="12" y="25"/>
                  <a:pt x="12" y="25"/>
                </a:cubicBezTo>
                <a:cubicBezTo>
                  <a:pt x="11" y="24"/>
                  <a:pt x="11" y="22"/>
                  <a:pt x="11" y="21"/>
                </a:cubicBezTo>
                <a:cubicBezTo>
                  <a:pt x="11" y="15"/>
                  <a:pt x="15" y="11"/>
                  <a:pt x="21" y="11"/>
                </a:cubicBezTo>
                <a:cubicBezTo>
                  <a:pt x="26" y="11"/>
                  <a:pt x="29" y="14"/>
                  <a:pt x="29" y="19"/>
                </a:cubicBezTo>
                <a:cubicBezTo>
                  <a:pt x="29" y="25"/>
                  <a:pt x="27" y="30"/>
                  <a:pt x="23" y="30"/>
                </a:cubicBezTo>
                <a:cubicBezTo>
                  <a:pt x="21" y="30"/>
                  <a:pt x="19" y="28"/>
                  <a:pt x="20" y="26"/>
                </a:cubicBezTo>
                <a:cubicBezTo>
                  <a:pt x="20" y="23"/>
                  <a:pt x="21" y="20"/>
                  <a:pt x="21" y="18"/>
                </a:cubicBezTo>
                <a:cubicBezTo>
                  <a:pt x="21" y="17"/>
                  <a:pt x="21" y="15"/>
                  <a:pt x="19" y="15"/>
                </a:cubicBezTo>
                <a:cubicBezTo>
                  <a:pt x="16" y="15"/>
                  <a:pt x="15" y="17"/>
                  <a:pt x="15" y="21"/>
                </a:cubicBezTo>
                <a:cubicBezTo>
                  <a:pt x="15" y="21"/>
                  <a:pt x="15" y="22"/>
                  <a:pt x="15" y="24"/>
                </a:cubicBezTo>
                <a:cubicBezTo>
                  <a:pt x="13" y="33"/>
                  <a:pt x="13" y="35"/>
                  <a:pt x="13" y="35"/>
                </a:cubicBezTo>
                <a:cubicBezTo>
                  <a:pt x="12" y="37"/>
                  <a:pt x="12" y="38"/>
                  <a:pt x="12" y="40"/>
                </a:cubicBezTo>
                <a:cubicBezTo>
                  <a:pt x="5" y="37"/>
                  <a:pt x="0" y="29"/>
                  <a:pt x="0" y="21"/>
                </a:cubicBezTo>
                <a:cubicBezTo>
                  <a:pt x="0" y="9"/>
                  <a:pt x="9" y="0"/>
                  <a:pt x="21" y="0"/>
                </a:cubicBezTo>
                <a:cubicBezTo>
                  <a:pt x="32" y="0"/>
                  <a:pt x="41" y="9"/>
                  <a:pt x="41" y="21"/>
                </a:cubicBezTo>
                <a:cubicBezTo>
                  <a:pt x="41" y="32"/>
                  <a:pt x="32" y="41"/>
                  <a:pt x="21"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8" name="稻壳儿小白白(http://dwz.cn/Wu2UP)"/>
          <p:cNvSpPr>
            <a:spLocks/>
          </p:cNvSpPr>
          <p:nvPr/>
        </p:nvSpPr>
        <p:spPr bwMode="auto">
          <a:xfrm>
            <a:off x="5375275" y="1881188"/>
            <a:ext cx="282575" cy="284162"/>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0 w 41"/>
              <a:gd name="T53" fmla="*/ 2147483647 h 41"/>
              <a:gd name="T54" fmla="*/ 0 w 41"/>
              <a:gd name="T55" fmla="*/ 2147483647 h 41"/>
              <a:gd name="T56" fmla="*/ 2147483647 w 41"/>
              <a:gd name="T57" fmla="*/ 0 h 41"/>
              <a:gd name="T58" fmla="*/ 2147483647 w 41"/>
              <a:gd name="T59" fmla="*/ 0 h 41"/>
              <a:gd name="T60" fmla="*/ 2147483647 w 41"/>
              <a:gd name="T61" fmla="*/ 2147483647 h 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41"/>
              <a:gd name="T95" fmla="*/ 41 w 41"/>
              <a:gd name="T96" fmla="*/ 41 h 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41">
                <a:moveTo>
                  <a:pt x="41" y="8"/>
                </a:moveTo>
                <a:cubicBezTo>
                  <a:pt x="41" y="33"/>
                  <a:pt x="41" y="33"/>
                  <a:pt x="41" y="33"/>
                </a:cubicBezTo>
                <a:cubicBezTo>
                  <a:pt x="41" y="38"/>
                  <a:pt x="38" y="41"/>
                  <a:pt x="33" y="41"/>
                </a:cubicBezTo>
                <a:cubicBezTo>
                  <a:pt x="14" y="41"/>
                  <a:pt x="14" y="41"/>
                  <a:pt x="14" y="41"/>
                </a:cubicBezTo>
                <a:cubicBezTo>
                  <a:pt x="15" y="40"/>
                  <a:pt x="16" y="38"/>
                  <a:pt x="17" y="35"/>
                </a:cubicBezTo>
                <a:cubicBezTo>
                  <a:pt x="17" y="35"/>
                  <a:pt x="17" y="34"/>
                  <a:pt x="18" y="30"/>
                </a:cubicBezTo>
                <a:cubicBezTo>
                  <a:pt x="19" y="31"/>
                  <a:pt x="21" y="32"/>
                  <a:pt x="23" y="32"/>
                </a:cubicBezTo>
                <a:cubicBezTo>
                  <a:pt x="30" y="32"/>
                  <a:pt x="34" y="26"/>
                  <a:pt x="34" y="18"/>
                </a:cubicBezTo>
                <a:cubicBezTo>
                  <a:pt x="34" y="12"/>
                  <a:pt x="29" y="7"/>
                  <a:pt x="21" y="7"/>
                </a:cubicBezTo>
                <a:cubicBezTo>
                  <a:pt x="12" y="7"/>
                  <a:pt x="7" y="14"/>
                  <a:pt x="7" y="19"/>
                </a:cubicBezTo>
                <a:cubicBezTo>
                  <a:pt x="7" y="23"/>
                  <a:pt x="8" y="26"/>
                  <a:pt x="11" y="27"/>
                </a:cubicBezTo>
                <a:cubicBezTo>
                  <a:pt x="12" y="27"/>
                  <a:pt x="12" y="27"/>
                  <a:pt x="12" y="27"/>
                </a:cubicBezTo>
                <a:cubicBezTo>
                  <a:pt x="12" y="26"/>
                  <a:pt x="12" y="25"/>
                  <a:pt x="13" y="25"/>
                </a:cubicBezTo>
                <a:cubicBezTo>
                  <a:pt x="13" y="25"/>
                  <a:pt x="13" y="24"/>
                  <a:pt x="12" y="24"/>
                </a:cubicBezTo>
                <a:cubicBezTo>
                  <a:pt x="11" y="23"/>
                  <a:pt x="11" y="22"/>
                  <a:pt x="11" y="20"/>
                </a:cubicBezTo>
                <a:cubicBezTo>
                  <a:pt x="11" y="15"/>
                  <a:pt x="15" y="10"/>
                  <a:pt x="21" y="10"/>
                </a:cubicBezTo>
                <a:cubicBezTo>
                  <a:pt x="26" y="10"/>
                  <a:pt x="29" y="14"/>
                  <a:pt x="29" y="18"/>
                </a:cubicBezTo>
                <a:cubicBezTo>
                  <a:pt x="29" y="24"/>
                  <a:pt x="27" y="29"/>
                  <a:pt x="23" y="29"/>
                </a:cubicBezTo>
                <a:cubicBezTo>
                  <a:pt x="21" y="29"/>
                  <a:pt x="19" y="27"/>
                  <a:pt x="20" y="25"/>
                </a:cubicBezTo>
                <a:cubicBezTo>
                  <a:pt x="20" y="22"/>
                  <a:pt x="21" y="20"/>
                  <a:pt x="21" y="18"/>
                </a:cubicBezTo>
                <a:cubicBezTo>
                  <a:pt x="21" y="16"/>
                  <a:pt x="21" y="15"/>
                  <a:pt x="19" y="15"/>
                </a:cubicBezTo>
                <a:cubicBezTo>
                  <a:pt x="17" y="15"/>
                  <a:pt x="15" y="17"/>
                  <a:pt x="15" y="20"/>
                </a:cubicBezTo>
                <a:cubicBezTo>
                  <a:pt x="15" y="20"/>
                  <a:pt x="15" y="22"/>
                  <a:pt x="15" y="23"/>
                </a:cubicBezTo>
                <a:cubicBezTo>
                  <a:pt x="13" y="33"/>
                  <a:pt x="13" y="34"/>
                  <a:pt x="13" y="34"/>
                </a:cubicBezTo>
                <a:cubicBezTo>
                  <a:pt x="12" y="37"/>
                  <a:pt x="13" y="40"/>
                  <a:pt x="13" y="41"/>
                </a:cubicBezTo>
                <a:cubicBezTo>
                  <a:pt x="8" y="41"/>
                  <a:pt x="8" y="41"/>
                  <a:pt x="8" y="41"/>
                </a:cubicBezTo>
                <a:cubicBezTo>
                  <a:pt x="4" y="41"/>
                  <a:pt x="0" y="38"/>
                  <a:pt x="0" y="33"/>
                </a:cubicBezTo>
                <a:cubicBezTo>
                  <a:pt x="0" y="8"/>
                  <a:pt x="0" y="8"/>
                  <a:pt x="0" y="8"/>
                </a:cubicBezTo>
                <a:cubicBezTo>
                  <a:pt x="0" y="3"/>
                  <a:pt x="4" y="0"/>
                  <a:pt x="8" y="0"/>
                </a:cubicBezTo>
                <a:cubicBezTo>
                  <a:pt x="33" y="0"/>
                  <a:pt x="33" y="0"/>
                  <a:pt x="33" y="0"/>
                </a:cubicBezTo>
                <a:cubicBezTo>
                  <a:pt x="38" y="0"/>
                  <a:pt x="41" y="3"/>
                  <a:pt x="41"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899" name="稻壳儿小白白(http://dwz.cn/Wu2UP)"/>
          <p:cNvSpPr>
            <a:spLocks/>
          </p:cNvSpPr>
          <p:nvPr/>
        </p:nvSpPr>
        <p:spPr bwMode="auto">
          <a:xfrm>
            <a:off x="5389563" y="2386013"/>
            <a:ext cx="260350" cy="263525"/>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2147483647 h 38"/>
              <a:gd name="T34" fmla="*/ 0 w 38"/>
              <a:gd name="T35" fmla="*/ 2147483647 h 38"/>
              <a:gd name="T36" fmla="*/ 0 w 38"/>
              <a:gd name="T37" fmla="*/ 2147483647 h 38"/>
              <a:gd name="T38" fmla="*/ 0 w 38"/>
              <a:gd name="T39" fmla="*/ 2147483647 h 38"/>
              <a:gd name="T40" fmla="*/ 2147483647 w 38"/>
              <a:gd name="T41" fmla="*/ 2147483647 h 38"/>
              <a:gd name="T42" fmla="*/ 2147483647 w 38"/>
              <a:gd name="T43" fmla="*/ 2147483647 h 38"/>
              <a:gd name="T44" fmla="*/ 2147483647 w 38"/>
              <a:gd name="T45" fmla="*/ 2147483647 h 38"/>
              <a:gd name="T46" fmla="*/ 2147483647 w 38"/>
              <a:gd name="T47" fmla="*/ 2147483647 h 38"/>
              <a:gd name="T48" fmla="*/ 2147483647 w 38"/>
              <a:gd name="T49" fmla="*/ 2147483647 h 38"/>
              <a:gd name="T50" fmla="*/ 2147483647 w 38"/>
              <a:gd name="T51" fmla="*/ 2147483647 h 38"/>
              <a:gd name="T52" fmla="*/ 2147483647 w 38"/>
              <a:gd name="T53" fmla="*/ 2147483647 h 38"/>
              <a:gd name="T54" fmla="*/ 2147483647 w 38"/>
              <a:gd name="T55" fmla="*/ 2147483647 h 38"/>
              <a:gd name="T56" fmla="*/ 2147483647 w 38"/>
              <a:gd name="T57" fmla="*/ 2147483647 h 38"/>
              <a:gd name="T58" fmla="*/ 2147483647 w 38"/>
              <a:gd name="T59" fmla="*/ 2147483647 h 38"/>
              <a:gd name="T60" fmla="*/ 2147483647 w 38"/>
              <a:gd name="T61" fmla="*/ 2147483647 h 38"/>
              <a:gd name="T62" fmla="*/ 2147483647 w 38"/>
              <a:gd name="T63" fmla="*/ 2147483647 h 38"/>
              <a:gd name="T64" fmla="*/ 2147483647 w 38"/>
              <a:gd name="T65" fmla="*/ 2147483647 h 38"/>
              <a:gd name="T66" fmla="*/ 2147483647 w 38"/>
              <a:gd name="T67" fmla="*/ 2147483647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
              <a:gd name="T103" fmla="*/ 0 h 38"/>
              <a:gd name="T104" fmla="*/ 38 w 38"/>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 h="38">
                <a:moveTo>
                  <a:pt x="34" y="10"/>
                </a:moveTo>
                <a:cubicBezTo>
                  <a:pt x="30" y="14"/>
                  <a:pt x="30" y="14"/>
                  <a:pt x="30" y="14"/>
                </a:cubicBezTo>
                <a:cubicBezTo>
                  <a:pt x="34" y="33"/>
                  <a:pt x="34" y="33"/>
                  <a:pt x="34" y="33"/>
                </a:cubicBezTo>
                <a:cubicBezTo>
                  <a:pt x="34" y="33"/>
                  <a:pt x="34" y="34"/>
                  <a:pt x="34" y="34"/>
                </a:cubicBezTo>
                <a:cubicBezTo>
                  <a:pt x="30" y="36"/>
                  <a:pt x="30" y="36"/>
                  <a:pt x="30" y="36"/>
                </a:cubicBezTo>
                <a:cubicBezTo>
                  <a:pt x="30" y="36"/>
                  <a:pt x="30" y="36"/>
                  <a:pt x="30" y="36"/>
                </a:cubicBezTo>
                <a:cubicBezTo>
                  <a:pt x="30" y="36"/>
                  <a:pt x="30" y="36"/>
                  <a:pt x="30" y="36"/>
                </a:cubicBezTo>
                <a:cubicBezTo>
                  <a:pt x="29" y="36"/>
                  <a:pt x="29" y="36"/>
                  <a:pt x="29" y="36"/>
                </a:cubicBezTo>
                <a:cubicBezTo>
                  <a:pt x="22" y="22"/>
                  <a:pt x="22" y="22"/>
                  <a:pt x="22" y="22"/>
                </a:cubicBezTo>
                <a:cubicBezTo>
                  <a:pt x="15" y="29"/>
                  <a:pt x="15" y="29"/>
                  <a:pt x="15" y="29"/>
                </a:cubicBezTo>
                <a:cubicBezTo>
                  <a:pt x="16" y="35"/>
                  <a:pt x="16" y="35"/>
                  <a:pt x="16" y="35"/>
                </a:cubicBezTo>
                <a:cubicBezTo>
                  <a:pt x="16" y="35"/>
                  <a:pt x="16" y="35"/>
                  <a:pt x="16" y="35"/>
                </a:cubicBezTo>
                <a:cubicBezTo>
                  <a:pt x="13" y="38"/>
                  <a:pt x="13" y="38"/>
                  <a:pt x="13" y="38"/>
                </a:cubicBezTo>
                <a:cubicBezTo>
                  <a:pt x="13" y="38"/>
                  <a:pt x="13" y="38"/>
                  <a:pt x="13" y="38"/>
                </a:cubicBezTo>
                <a:cubicBezTo>
                  <a:pt x="13" y="38"/>
                  <a:pt x="13" y="38"/>
                  <a:pt x="13" y="38"/>
                </a:cubicBezTo>
                <a:cubicBezTo>
                  <a:pt x="12" y="38"/>
                  <a:pt x="12" y="38"/>
                  <a:pt x="12" y="38"/>
                </a:cubicBezTo>
                <a:cubicBezTo>
                  <a:pt x="7" y="31"/>
                  <a:pt x="7" y="31"/>
                  <a:pt x="7" y="31"/>
                </a:cubicBezTo>
                <a:cubicBezTo>
                  <a:pt x="0" y="26"/>
                  <a:pt x="0" y="26"/>
                  <a:pt x="0" y="26"/>
                </a:cubicBezTo>
                <a:cubicBezTo>
                  <a:pt x="0" y="26"/>
                  <a:pt x="0" y="26"/>
                  <a:pt x="0" y="25"/>
                </a:cubicBezTo>
                <a:cubicBezTo>
                  <a:pt x="0" y="25"/>
                  <a:pt x="0" y="25"/>
                  <a:pt x="0" y="25"/>
                </a:cubicBezTo>
                <a:cubicBezTo>
                  <a:pt x="3" y="22"/>
                  <a:pt x="3" y="22"/>
                  <a:pt x="3" y="22"/>
                </a:cubicBezTo>
                <a:cubicBezTo>
                  <a:pt x="3" y="22"/>
                  <a:pt x="3" y="22"/>
                  <a:pt x="3" y="22"/>
                </a:cubicBezTo>
                <a:cubicBezTo>
                  <a:pt x="3" y="22"/>
                  <a:pt x="3" y="22"/>
                  <a:pt x="3" y="22"/>
                </a:cubicBezTo>
                <a:cubicBezTo>
                  <a:pt x="9" y="23"/>
                  <a:pt x="9" y="23"/>
                  <a:pt x="9" y="23"/>
                </a:cubicBezTo>
                <a:cubicBezTo>
                  <a:pt x="16" y="16"/>
                  <a:pt x="16" y="16"/>
                  <a:pt x="16" y="16"/>
                </a:cubicBezTo>
                <a:cubicBezTo>
                  <a:pt x="2" y="9"/>
                  <a:pt x="2" y="9"/>
                  <a:pt x="2" y="9"/>
                </a:cubicBezTo>
                <a:cubicBezTo>
                  <a:pt x="2" y="9"/>
                  <a:pt x="2" y="9"/>
                  <a:pt x="1" y="8"/>
                </a:cubicBezTo>
                <a:cubicBezTo>
                  <a:pt x="1" y="8"/>
                  <a:pt x="2" y="8"/>
                  <a:pt x="2" y="8"/>
                </a:cubicBezTo>
                <a:cubicBezTo>
                  <a:pt x="5" y="4"/>
                  <a:pt x="5" y="4"/>
                  <a:pt x="5" y="4"/>
                </a:cubicBezTo>
                <a:cubicBezTo>
                  <a:pt x="5" y="4"/>
                  <a:pt x="6" y="4"/>
                  <a:pt x="6" y="4"/>
                </a:cubicBezTo>
                <a:cubicBezTo>
                  <a:pt x="24" y="8"/>
                  <a:pt x="24" y="8"/>
                  <a:pt x="24" y="8"/>
                </a:cubicBezTo>
                <a:cubicBezTo>
                  <a:pt x="28" y="4"/>
                  <a:pt x="28" y="4"/>
                  <a:pt x="28" y="4"/>
                </a:cubicBezTo>
                <a:cubicBezTo>
                  <a:pt x="31" y="1"/>
                  <a:pt x="35" y="0"/>
                  <a:pt x="37" y="1"/>
                </a:cubicBezTo>
                <a:cubicBezTo>
                  <a:pt x="38" y="3"/>
                  <a:pt x="37" y="7"/>
                  <a:pt x="34"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0" name="稻壳儿小白白(http://dwz.cn/Wu2UP)"/>
          <p:cNvSpPr>
            <a:spLocks/>
          </p:cNvSpPr>
          <p:nvPr/>
        </p:nvSpPr>
        <p:spPr bwMode="auto">
          <a:xfrm>
            <a:off x="5389563" y="2897188"/>
            <a:ext cx="260350" cy="288925"/>
          </a:xfrm>
          <a:custGeom>
            <a:avLst/>
            <a:gdLst>
              <a:gd name="T0" fmla="*/ 2147483647 w 38"/>
              <a:gd name="T1" fmla="*/ 2147483647 h 42"/>
              <a:gd name="T2" fmla="*/ 0 w 38"/>
              <a:gd name="T3" fmla="*/ 2147483647 h 42"/>
              <a:gd name="T4" fmla="*/ 0 w 38"/>
              <a:gd name="T5" fmla="*/ 2147483647 h 42"/>
              <a:gd name="T6" fmla="*/ 2147483647 w 38"/>
              <a:gd name="T7" fmla="*/ 0 h 42"/>
              <a:gd name="T8" fmla="*/ 2147483647 w 38"/>
              <a:gd name="T9" fmla="*/ 2147483647 h 42"/>
              <a:gd name="T10" fmla="*/ 2147483647 w 38"/>
              <a:gd name="T11" fmla="*/ 2147483647 h 42"/>
              <a:gd name="T12" fmla="*/ 2147483647 w 38"/>
              <a:gd name="T13" fmla="*/ 2147483647 h 42"/>
              <a:gd name="T14" fmla="*/ 0 60000 65536"/>
              <a:gd name="T15" fmla="*/ 0 60000 65536"/>
              <a:gd name="T16" fmla="*/ 0 60000 65536"/>
              <a:gd name="T17" fmla="*/ 0 60000 65536"/>
              <a:gd name="T18" fmla="*/ 0 60000 65536"/>
              <a:gd name="T19" fmla="*/ 0 60000 65536"/>
              <a:gd name="T20" fmla="*/ 0 60000 65536"/>
              <a:gd name="T21" fmla="*/ 0 w 38"/>
              <a:gd name="T22" fmla="*/ 0 h 42"/>
              <a:gd name="T23" fmla="*/ 38 w 3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42">
                <a:moveTo>
                  <a:pt x="1" y="41"/>
                </a:moveTo>
                <a:cubicBezTo>
                  <a:pt x="0" y="42"/>
                  <a:pt x="0" y="41"/>
                  <a:pt x="0" y="40"/>
                </a:cubicBezTo>
                <a:cubicBezTo>
                  <a:pt x="0" y="1"/>
                  <a:pt x="0" y="1"/>
                  <a:pt x="0" y="1"/>
                </a:cubicBezTo>
                <a:cubicBezTo>
                  <a:pt x="0" y="0"/>
                  <a:pt x="0" y="0"/>
                  <a:pt x="1" y="0"/>
                </a:cubicBezTo>
                <a:cubicBezTo>
                  <a:pt x="37" y="20"/>
                  <a:pt x="37" y="20"/>
                  <a:pt x="37" y="20"/>
                </a:cubicBezTo>
                <a:cubicBezTo>
                  <a:pt x="38" y="20"/>
                  <a:pt x="38" y="21"/>
                  <a:pt x="37" y="21"/>
                </a:cubicBezTo>
                <a:lnTo>
                  <a:pt x="1" y="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1" name="稻壳儿小白白(http://dwz.cn/Wu2UP)"/>
          <p:cNvSpPr>
            <a:spLocks noEditPoints="1"/>
          </p:cNvSpPr>
          <p:nvPr/>
        </p:nvSpPr>
        <p:spPr bwMode="auto">
          <a:xfrm>
            <a:off x="5375275" y="3408363"/>
            <a:ext cx="282575" cy="282575"/>
          </a:xfrm>
          <a:custGeom>
            <a:avLst/>
            <a:gdLst>
              <a:gd name="T0" fmla="*/ 2147483647 w 41"/>
              <a:gd name="T1" fmla="*/ 2147483647 h 41"/>
              <a:gd name="T2" fmla="*/ 2147483647 w 41"/>
              <a:gd name="T3" fmla="*/ 2147483647 h 41"/>
              <a:gd name="T4" fmla="*/ 0 w 41"/>
              <a:gd name="T5" fmla="*/ 2147483647 h 41"/>
              <a:gd name="T6" fmla="*/ 2147483647 w 41"/>
              <a:gd name="T7" fmla="*/ 0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1"/>
              <a:gd name="T49" fmla="*/ 0 h 41"/>
              <a:gd name="T50" fmla="*/ 41 w 41"/>
              <a:gd name="T51" fmla="*/ 41 h 4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1" h="41">
                <a:moveTo>
                  <a:pt x="41" y="20"/>
                </a:moveTo>
                <a:cubicBezTo>
                  <a:pt x="41" y="32"/>
                  <a:pt x="32" y="41"/>
                  <a:pt x="21" y="41"/>
                </a:cubicBezTo>
                <a:cubicBezTo>
                  <a:pt x="9" y="41"/>
                  <a:pt x="0" y="32"/>
                  <a:pt x="0" y="20"/>
                </a:cubicBezTo>
                <a:cubicBezTo>
                  <a:pt x="0" y="9"/>
                  <a:pt x="9" y="0"/>
                  <a:pt x="21" y="0"/>
                </a:cubicBezTo>
                <a:cubicBezTo>
                  <a:pt x="32" y="0"/>
                  <a:pt x="41" y="9"/>
                  <a:pt x="41" y="20"/>
                </a:cubicBezTo>
                <a:close/>
                <a:moveTo>
                  <a:pt x="32" y="20"/>
                </a:moveTo>
                <a:cubicBezTo>
                  <a:pt x="32" y="20"/>
                  <a:pt x="31" y="19"/>
                  <a:pt x="31" y="19"/>
                </a:cubicBezTo>
                <a:cubicBezTo>
                  <a:pt x="16" y="10"/>
                  <a:pt x="16" y="10"/>
                  <a:pt x="16" y="10"/>
                </a:cubicBezTo>
                <a:cubicBezTo>
                  <a:pt x="16" y="10"/>
                  <a:pt x="15" y="10"/>
                  <a:pt x="15" y="10"/>
                </a:cubicBezTo>
                <a:cubicBezTo>
                  <a:pt x="14" y="10"/>
                  <a:pt x="14" y="11"/>
                  <a:pt x="14" y="12"/>
                </a:cubicBezTo>
                <a:cubicBezTo>
                  <a:pt x="14" y="29"/>
                  <a:pt x="14" y="29"/>
                  <a:pt x="14" y="29"/>
                </a:cubicBezTo>
                <a:cubicBezTo>
                  <a:pt x="14" y="29"/>
                  <a:pt x="14" y="30"/>
                  <a:pt x="15" y="30"/>
                </a:cubicBezTo>
                <a:cubicBezTo>
                  <a:pt x="15" y="30"/>
                  <a:pt x="15" y="31"/>
                  <a:pt x="15" y="31"/>
                </a:cubicBezTo>
                <a:cubicBezTo>
                  <a:pt x="16" y="31"/>
                  <a:pt x="16" y="30"/>
                  <a:pt x="16" y="30"/>
                </a:cubicBezTo>
                <a:cubicBezTo>
                  <a:pt x="31" y="22"/>
                  <a:pt x="31" y="22"/>
                  <a:pt x="31" y="22"/>
                </a:cubicBezTo>
                <a:cubicBezTo>
                  <a:pt x="31" y="21"/>
                  <a:pt x="32" y="21"/>
                  <a:pt x="32"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2" name="稻壳儿小白白(http://dwz.cn/Wu2UP)"/>
          <p:cNvSpPr>
            <a:spLocks noEditPoints="1"/>
          </p:cNvSpPr>
          <p:nvPr/>
        </p:nvSpPr>
        <p:spPr bwMode="auto">
          <a:xfrm>
            <a:off x="5375275" y="3913188"/>
            <a:ext cx="282575" cy="282575"/>
          </a:xfrm>
          <a:custGeom>
            <a:avLst/>
            <a:gdLst>
              <a:gd name="T0" fmla="*/ 2147483647 w 41"/>
              <a:gd name="T1" fmla="*/ 2147483647 h 41"/>
              <a:gd name="T2" fmla="*/ 0 w 41"/>
              <a:gd name="T3" fmla="*/ 2147483647 h 41"/>
              <a:gd name="T4" fmla="*/ 2147483647 w 41"/>
              <a:gd name="T5" fmla="*/ 0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41"/>
              <a:gd name="T65" fmla="*/ 41 w 41"/>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41">
                <a:moveTo>
                  <a:pt x="21" y="41"/>
                </a:moveTo>
                <a:cubicBezTo>
                  <a:pt x="9" y="41"/>
                  <a:pt x="0" y="32"/>
                  <a:pt x="0" y="21"/>
                </a:cubicBezTo>
                <a:cubicBezTo>
                  <a:pt x="0" y="9"/>
                  <a:pt x="9" y="0"/>
                  <a:pt x="21" y="0"/>
                </a:cubicBezTo>
                <a:cubicBezTo>
                  <a:pt x="32" y="0"/>
                  <a:pt x="41" y="9"/>
                  <a:pt x="41" y="21"/>
                </a:cubicBezTo>
                <a:cubicBezTo>
                  <a:pt x="41" y="32"/>
                  <a:pt x="32" y="41"/>
                  <a:pt x="21" y="41"/>
                </a:cubicBezTo>
                <a:close/>
                <a:moveTo>
                  <a:pt x="21" y="6"/>
                </a:moveTo>
                <a:cubicBezTo>
                  <a:pt x="13" y="6"/>
                  <a:pt x="6" y="13"/>
                  <a:pt x="6" y="21"/>
                </a:cubicBezTo>
                <a:cubicBezTo>
                  <a:pt x="6" y="29"/>
                  <a:pt x="13" y="35"/>
                  <a:pt x="21" y="35"/>
                </a:cubicBezTo>
                <a:cubicBezTo>
                  <a:pt x="29" y="35"/>
                  <a:pt x="35" y="29"/>
                  <a:pt x="35" y="21"/>
                </a:cubicBezTo>
                <a:cubicBezTo>
                  <a:pt x="35" y="13"/>
                  <a:pt x="29" y="6"/>
                  <a:pt x="21" y="6"/>
                </a:cubicBezTo>
                <a:close/>
                <a:moveTo>
                  <a:pt x="31" y="22"/>
                </a:moveTo>
                <a:cubicBezTo>
                  <a:pt x="16" y="31"/>
                  <a:pt x="16" y="31"/>
                  <a:pt x="16" y="31"/>
                </a:cubicBezTo>
                <a:cubicBezTo>
                  <a:pt x="16" y="31"/>
                  <a:pt x="16" y="31"/>
                  <a:pt x="15" y="31"/>
                </a:cubicBezTo>
                <a:cubicBezTo>
                  <a:pt x="15" y="31"/>
                  <a:pt x="15" y="31"/>
                  <a:pt x="15" y="31"/>
                </a:cubicBezTo>
                <a:cubicBezTo>
                  <a:pt x="14" y="31"/>
                  <a:pt x="14" y="30"/>
                  <a:pt x="14" y="29"/>
                </a:cubicBezTo>
                <a:cubicBezTo>
                  <a:pt x="14" y="12"/>
                  <a:pt x="14" y="12"/>
                  <a:pt x="14" y="12"/>
                </a:cubicBezTo>
                <a:cubicBezTo>
                  <a:pt x="14" y="12"/>
                  <a:pt x="14" y="11"/>
                  <a:pt x="15" y="11"/>
                </a:cubicBezTo>
                <a:cubicBezTo>
                  <a:pt x="15" y="10"/>
                  <a:pt x="16" y="10"/>
                  <a:pt x="16" y="11"/>
                </a:cubicBezTo>
                <a:cubicBezTo>
                  <a:pt x="31" y="19"/>
                  <a:pt x="31" y="19"/>
                  <a:pt x="31" y="19"/>
                </a:cubicBezTo>
                <a:cubicBezTo>
                  <a:pt x="31" y="20"/>
                  <a:pt x="32" y="20"/>
                  <a:pt x="32" y="21"/>
                </a:cubicBezTo>
                <a:cubicBezTo>
                  <a:pt x="32" y="21"/>
                  <a:pt x="31" y="22"/>
                  <a:pt x="31"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3" name="稻壳儿小白白(http://dwz.cn/Wu2UP)"/>
          <p:cNvSpPr>
            <a:spLocks/>
          </p:cNvSpPr>
          <p:nvPr/>
        </p:nvSpPr>
        <p:spPr bwMode="auto">
          <a:xfrm>
            <a:off x="5389563" y="4425950"/>
            <a:ext cx="254000" cy="263525"/>
          </a:xfrm>
          <a:custGeom>
            <a:avLst/>
            <a:gdLst>
              <a:gd name="T0" fmla="*/ 2147483647 w 37"/>
              <a:gd name="T1" fmla="*/ 2147483647 h 38"/>
              <a:gd name="T2" fmla="*/ 2147483647 w 37"/>
              <a:gd name="T3" fmla="*/ 2147483647 h 38"/>
              <a:gd name="T4" fmla="*/ 2147483647 w 37"/>
              <a:gd name="T5" fmla="*/ 2147483647 h 38"/>
              <a:gd name="T6" fmla="*/ 2147483647 w 37"/>
              <a:gd name="T7" fmla="*/ 2147483647 h 38"/>
              <a:gd name="T8" fmla="*/ 2147483647 w 37"/>
              <a:gd name="T9" fmla="*/ 2147483647 h 38"/>
              <a:gd name="T10" fmla="*/ 2147483647 w 37"/>
              <a:gd name="T11" fmla="*/ 2147483647 h 38"/>
              <a:gd name="T12" fmla="*/ 2147483647 w 37"/>
              <a:gd name="T13" fmla="*/ 2147483647 h 38"/>
              <a:gd name="T14" fmla="*/ 2147483647 w 37"/>
              <a:gd name="T15" fmla="*/ 2147483647 h 38"/>
              <a:gd name="T16" fmla="*/ 2147483647 w 37"/>
              <a:gd name="T17" fmla="*/ 2147483647 h 38"/>
              <a:gd name="T18" fmla="*/ 0 w 37"/>
              <a:gd name="T19" fmla="*/ 2147483647 h 38"/>
              <a:gd name="T20" fmla="*/ 0 w 37"/>
              <a:gd name="T21" fmla="*/ 2147483647 h 38"/>
              <a:gd name="T22" fmla="*/ 2147483647 w 37"/>
              <a:gd name="T23" fmla="*/ 2147483647 h 38"/>
              <a:gd name="T24" fmla="*/ 2147483647 w 37"/>
              <a:gd name="T25" fmla="*/ 2147483647 h 38"/>
              <a:gd name="T26" fmla="*/ 2147483647 w 37"/>
              <a:gd name="T27" fmla="*/ 2147483647 h 38"/>
              <a:gd name="T28" fmla="*/ 2147483647 w 37"/>
              <a:gd name="T29" fmla="*/ 0 h 38"/>
              <a:gd name="T30" fmla="*/ 2147483647 w 37"/>
              <a:gd name="T31" fmla="*/ 0 h 38"/>
              <a:gd name="T32" fmla="*/ 2147483647 w 37"/>
              <a:gd name="T33" fmla="*/ 2147483647 h 38"/>
              <a:gd name="T34" fmla="*/ 2147483647 w 37"/>
              <a:gd name="T35" fmla="*/ 2147483647 h 38"/>
              <a:gd name="T36" fmla="*/ 2147483647 w 37"/>
              <a:gd name="T37" fmla="*/ 2147483647 h 38"/>
              <a:gd name="T38" fmla="*/ 2147483647 w 37"/>
              <a:gd name="T39" fmla="*/ 2147483647 h 38"/>
              <a:gd name="T40" fmla="*/ 2147483647 w 37"/>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38"/>
              <a:gd name="T65" fmla="*/ 37 w 37"/>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38">
                <a:moveTo>
                  <a:pt x="37" y="21"/>
                </a:moveTo>
                <a:cubicBezTo>
                  <a:pt x="37" y="23"/>
                  <a:pt x="36" y="24"/>
                  <a:pt x="35" y="24"/>
                </a:cubicBezTo>
                <a:cubicBezTo>
                  <a:pt x="24" y="24"/>
                  <a:pt x="24" y="24"/>
                  <a:pt x="24" y="24"/>
                </a:cubicBezTo>
                <a:cubicBezTo>
                  <a:pt x="24" y="35"/>
                  <a:pt x="24" y="35"/>
                  <a:pt x="24" y="35"/>
                </a:cubicBezTo>
                <a:cubicBezTo>
                  <a:pt x="24" y="36"/>
                  <a:pt x="23" y="38"/>
                  <a:pt x="21" y="38"/>
                </a:cubicBezTo>
                <a:cubicBezTo>
                  <a:pt x="16" y="38"/>
                  <a:pt x="16" y="38"/>
                  <a:pt x="16" y="38"/>
                </a:cubicBezTo>
                <a:cubicBezTo>
                  <a:pt x="15" y="38"/>
                  <a:pt x="13" y="36"/>
                  <a:pt x="13" y="35"/>
                </a:cubicBezTo>
                <a:cubicBezTo>
                  <a:pt x="13" y="24"/>
                  <a:pt x="13" y="24"/>
                  <a:pt x="13" y="24"/>
                </a:cubicBezTo>
                <a:cubicBezTo>
                  <a:pt x="2" y="24"/>
                  <a:pt x="2" y="24"/>
                  <a:pt x="2" y="24"/>
                </a:cubicBezTo>
                <a:cubicBezTo>
                  <a:pt x="1" y="24"/>
                  <a:pt x="0" y="23"/>
                  <a:pt x="0" y="21"/>
                </a:cubicBezTo>
                <a:cubicBezTo>
                  <a:pt x="0" y="16"/>
                  <a:pt x="0" y="16"/>
                  <a:pt x="0" y="16"/>
                </a:cubicBezTo>
                <a:cubicBezTo>
                  <a:pt x="0" y="15"/>
                  <a:pt x="1" y="14"/>
                  <a:pt x="2" y="14"/>
                </a:cubicBezTo>
                <a:cubicBezTo>
                  <a:pt x="13" y="14"/>
                  <a:pt x="13" y="14"/>
                  <a:pt x="13" y="14"/>
                </a:cubicBezTo>
                <a:cubicBezTo>
                  <a:pt x="13" y="2"/>
                  <a:pt x="13" y="2"/>
                  <a:pt x="13" y="2"/>
                </a:cubicBezTo>
                <a:cubicBezTo>
                  <a:pt x="13" y="1"/>
                  <a:pt x="15" y="0"/>
                  <a:pt x="16" y="0"/>
                </a:cubicBezTo>
                <a:cubicBezTo>
                  <a:pt x="21" y="0"/>
                  <a:pt x="21" y="0"/>
                  <a:pt x="21" y="0"/>
                </a:cubicBezTo>
                <a:cubicBezTo>
                  <a:pt x="23" y="0"/>
                  <a:pt x="24" y="1"/>
                  <a:pt x="24" y="2"/>
                </a:cubicBezTo>
                <a:cubicBezTo>
                  <a:pt x="24" y="14"/>
                  <a:pt x="24" y="14"/>
                  <a:pt x="24" y="14"/>
                </a:cubicBezTo>
                <a:cubicBezTo>
                  <a:pt x="35" y="14"/>
                  <a:pt x="35" y="14"/>
                  <a:pt x="35" y="14"/>
                </a:cubicBezTo>
                <a:cubicBezTo>
                  <a:pt x="36" y="14"/>
                  <a:pt x="37" y="15"/>
                  <a:pt x="37" y="16"/>
                </a:cubicBezTo>
                <a:lnTo>
                  <a:pt x="37"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4" name="稻壳儿小白白(http://dwz.cn/Wu2UP)"/>
          <p:cNvSpPr>
            <a:spLocks noEditPoints="1"/>
          </p:cNvSpPr>
          <p:nvPr/>
        </p:nvSpPr>
        <p:spPr bwMode="auto">
          <a:xfrm>
            <a:off x="5375275" y="4930775"/>
            <a:ext cx="282575" cy="288925"/>
          </a:xfrm>
          <a:custGeom>
            <a:avLst/>
            <a:gdLst>
              <a:gd name="T0" fmla="*/ 2147483647 w 41"/>
              <a:gd name="T1" fmla="*/ 2147483647 h 42"/>
              <a:gd name="T2" fmla="*/ 0 w 41"/>
              <a:gd name="T3" fmla="*/ 2147483647 h 42"/>
              <a:gd name="T4" fmla="*/ 2147483647 w 41"/>
              <a:gd name="T5" fmla="*/ 0 h 42"/>
              <a:gd name="T6" fmla="*/ 2147483647 w 41"/>
              <a:gd name="T7" fmla="*/ 2147483647 h 42"/>
              <a:gd name="T8" fmla="*/ 2147483647 w 41"/>
              <a:gd name="T9" fmla="*/ 2147483647 h 42"/>
              <a:gd name="T10" fmla="*/ 2147483647 w 41"/>
              <a:gd name="T11" fmla="*/ 2147483647 h 42"/>
              <a:gd name="T12" fmla="*/ 2147483647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1"/>
              <a:gd name="T79" fmla="*/ 0 h 42"/>
              <a:gd name="T80" fmla="*/ 41 w 41"/>
              <a:gd name="T81" fmla="*/ 42 h 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1" h="42">
                <a:moveTo>
                  <a:pt x="21" y="42"/>
                </a:moveTo>
                <a:cubicBezTo>
                  <a:pt x="9" y="42"/>
                  <a:pt x="0" y="32"/>
                  <a:pt x="0" y="21"/>
                </a:cubicBezTo>
                <a:cubicBezTo>
                  <a:pt x="0" y="10"/>
                  <a:pt x="9" y="0"/>
                  <a:pt x="21" y="0"/>
                </a:cubicBezTo>
                <a:cubicBezTo>
                  <a:pt x="32" y="0"/>
                  <a:pt x="41" y="10"/>
                  <a:pt x="41" y="21"/>
                </a:cubicBezTo>
                <a:cubicBezTo>
                  <a:pt x="41" y="32"/>
                  <a:pt x="32" y="42"/>
                  <a:pt x="21" y="42"/>
                </a:cubicBezTo>
                <a:close/>
                <a:moveTo>
                  <a:pt x="33" y="19"/>
                </a:moveTo>
                <a:cubicBezTo>
                  <a:pt x="33" y="18"/>
                  <a:pt x="32" y="18"/>
                  <a:pt x="31" y="18"/>
                </a:cubicBezTo>
                <a:cubicBezTo>
                  <a:pt x="24" y="18"/>
                  <a:pt x="24" y="18"/>
                  <a:pt x="24" y="18"/>
                </a:cubicBezTo>
                <a:cubicBezTo>
                  <a:pt x="24" y="11"/>
                  <a:pt x="24" y="11"/>
                  <a:pt x="24" y="11"/>
                </a:cubicBezTo>
                <a:cubicBezTo>
                  <a:pt x="24" y="10"/>
                  <a:pt x="23" y="9"/>
                  <a:pt x="22" y="9"/>
                </a:cubicBezTo>
                <a:cubicBezTo>
                  <a:pt x="19" y="9"/>
                  <a:pt x="19" y="9"/>
                  <a:pt x="19" y="9"/>
                </a:cubicBezTo>
                <a:cubicBezTo>
                  <a:pt x="18" y="9"/>
                  <a:pt x="17" y="10"/>
                  <a:pt x="17" y="11"/>
                </a:cubicBezTo>
                <a:cubicBezTo>
                  <a:pt x="17" y="18"/>
                  <a:pt x="17" y="18"/>
                  <a:pt x="17" y="18"/>
                </a:cubicBezTo>
                <a:cubicBezTo>
                  <a:pt x="10" y="18"/>
                  <a:pt x="10" y="18"/>
                  <a:pt x="10" y="18"/>
                </a:cubicBezTo>
                <a:cubicBezTo>
                  <a:pt x="9" y="18"/>
                  <a:pt x="9" y="18"/>
                  <a:pt x="9" y="19"/>
                </a:cubicBezTo>
                <a:cubicBezTo>
                  <a:pt x="9" y="23"/>
                  <a:pt x="9" y="23"/>
                  <a:pt x="9" y="23"/>
                </a:cubicBezTo>
                <a:cubicBezTo>
                  <a:pt x="9" y="24"/>
                  <a:pt x="9" y="24"/>
                  <a:pt x="10" y="24"/>
                </a:cubicBezTo>
                <a:cubicBezTo>
                  <a:pt x="17" y="24"/>
                  <a:pt x="17" y="24"/>
                  <a:pt x="17" y="24"/>
                </a:cubicBezTo>
                <a:cubicBezTo>
                  <a:pt x="17" y="31"/>
                  <a:pt x="17" y="31"/>
                  <a:pt x="17" y="31"/>
                </a:cubicBezTo>
                <a:cubicBezTo>
                  <a:pt x="17" y="32"/>
                  <a:pt x="18" y="33"/>
                  <a:pt x="19" y="33"/>
                </a:cubicBezTo>
                <a:cubicBezTo>
                  <a:pt x="22" y="33"/>
                  <a:pt x="22" y="33"/>
                  <a:pt x="22" y="33"/>
                </a:cubicBezTo>
                <a:cubicBezTo>
                  <a:pt x="23" y="33"/>
                  <a:pt x="24" y="32"/>
                  <a:pt x="24" y="31"/>
                </a:cubicBezTo>
                <a:cubicBezTo>
                  <a:pt x="24" y="24"/>
                  <a:pt x="24" y="24"/>
                  <a:pt x="24" y="24"/>
                </a:cubicBezTo>
                <a:cubicBezTo>
                  <a:pt x="31" y="24"/>
                  <a:pt x="31" y="24"/>
                  <a:pt x="31" y="24"/>
                </a:cubicBezTo>
                <a:cubicBezTo>
                  <a:pt x="32" y="24"/>
                  <a:pt x="33" y="24"/>
                  <a:pt x="33" y="23"/>
                </a:cubicBezTo>
                <a:lnTo>
                  <a:pt x="33"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5" name="稻壳儿小白白(http://dwz.cn/Wu2UP)"/>
          <p:cNvSpPr>
            <a:spLocks noEditPoints="1"/>
          </p:cNvSpPr>
          <p:nvPr/>
        </p:nvSpPr>
        <p:spPr bwMode="auto">
          <a:xfrm>
            <a:off x="5375275" y="5441950"/>
            <a:ext cx="282575" cy="28257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1"/>
              <a:gd name="T91" fmla="*/ 0 h 41"/>
              <a:gd name="T92" fmla="*/ 41 w 41"/>
              <a:gd name="T93" fmla="*/ 41 h 4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1" h="41">
                <a:moveTo>
                  <a:pt x="41" y="34"/>
                </a:moveTo>
                <a:cubicBezTo>
                  <a:pt x="41" y="38"/>
                  <a:pt x="38" y="41"/>
                  <a:pt x="33" y="41"/>
                </a:cubicBezTo>
                <a:cubicBezTo>
                  <a:pt x="8" y="41"/>
                  <a:pt x="8" y="41"/>
                  <a:pt x="8" y="41"/>
                </a:cubicBezTo>
                <a:cubicBezTo>
                  <a:pt x="4" y="41"/>
                  <a:pt x="0" y="38"/>
                  <a:pt x="0" y="34"/>
                </a:cubicBezTo>
                <a:cubicBezTo>
                  <a:pt x="0" y="8"/>
                  <a:pt x="0" y="8"/>
                  <a:pt x="0" y="8"/>
                </a:cubicBezTo>
                <a:cubicBezTo>
                  <a:pt x="0" y="4"/>
                  <a:pt x="4" y="0"/>
                  <a:pt x="8" y="0"/>
                </a:cubicBezTo>
                <a:cubicBezTo>
                  <a:pt x="33" y="0"/>
                  <a:pt x="33" y="0"/>
                  <a:pt x="33" y="0"/>
                </a:cubicBezTo>
                <a:cubicBezTo>
                  <a:pt x="38" y="0"/>
                  <a:pt x="41" y="4"/>
                  <a:pt x="41" y="8"/>
                </a:cubicBezTo>
                <a:lnTo>
                  <a:pt x="41" y="34"/>
                </a:lnTo>
                <a:close/>
                <a:moveTo>
                  <a:pt x="34" y="19"/>
                </a:moveTo>
                <a:cubicBezTo>
                  <a:pt x="34" y="18"/>
                  <a:pt x="34" y="17"/>
                  <a:pt x="33" y="17"/>
                </a:cubicBezTo>
                <a:cubicBezTo>
                  <a:pt x="24" y="17"/>
                  <a:pt x="24" y="17"/>
                  <a:pt x="24" y="17"/>
                </a:cubicBezTo>
                <a:cubicBezTo>
                  <a:pt x="24" y="9"/>
                  <a:pt x="24" y="9"/>
                  <a:pt x="24" y="9"/>
                </a:cubicBezTo>
                <a:cubicBezTo>
                  <a:pt x="24" y="8"/>
                  <a:pt x="23" y="7"/>
                  <a:pt x="22" y="7"/>
                </a:cubicBezTo>
                <a:cubicBezTo>
                  <a:pt x="19" y="7"/>
                  <a:pt x="19" y="7"/>
                  <a:pt x="19" y="7"/>
                </a:cubicBezTo>
                <a:cubicBezTo>
                  <a:pt x="18" y="7"/>
                  <a:pt x="17" y="8"/>
                  <a:pt x="17" y="9"/>
                </a:cubicBezTo>
                <a:cubicBezTo>
                  <a:pt x="17" y="17"/>
                  <a:pt x="17" y="17"/>
                  <a:pt x="17" y="17"/>
                </a:cubicBezTo>
                <a:cubicBezTo>
                  <a:pt x="9" y="17"/>
                  <a:pt x="9" y="17"/>
                  <a:pt x="9" y="17"/>
                </a:cubicBezTo>
                <a:cubicBezTo>
                  <a:pt x="8" y="17"/>
                  <a:pt x="7" y="18"/>
                  <a:pt x="7" y="19"/>
                </a:cubicBezTo>
                <a:cubicBezTo>
                  <a:pt x="7" y="22"/>
                  <a:pt x="7" y="22"/>
                  <a:pt x="7" y="22"/>
                </a:cubicBezTo>
                <a:cubicBezTo>
                  <a:pt x="7" y="23"/>
                  <a:pt x="8" y="24"/>
                  <a:pt x="9" y="24"/>
                </a:cubicBezTo>
                <a:cubicBezTo>
                  <a:pt x="17" y="24"/>
                  <a:pt x="17" y="24"/>
                  <a:pt x="17" y="24"/>
                </a:cubicBezTo>
                <a:cubicBezTo>
                  <a:pt x="17" y="33"/>
                  <a:pt x="17" y="33"/>
                  <a:pt x="17" y="33"/>
                </a:cubicBezTo>
                <a:cubicBezTo>
                  <a:pt x="17" y="34"/>
                  <a:pt x="18" y="34"/>
                  <a:pt x="19" y="34"/>
                </a:cubicBezTo>
                <a:cubicBezTo>
                  <a:pt x="22" y="34"/>
                  <a:pt x="22" y="34"/>
                  <a:pt x="22" y="34"/>
                </a:cubicBezTo>
                <a:cubicBezTo>
                  <a:pt x="23" y="34"/>
                  <a:pt x="24" y="34"/>
                  <a:pt x="24" y="33"/>
                </a:cubicBezTo>
                <a:cubicBezTo>
                  <a:pt x="24" y="24"/>
                  <a:pt x="24" y="24"/>
                  <a:pt x="24" y="24"/>
                </a:cubicBezTo>
                <a:cubicBezTo>
                  <a:pt x="33" y="24"/>
                  <a:pt x="33" y="24"/>
                  <a:pt x="33" y="24"/>
                </a:cubicBezTo>
                <a:cubicBezTo>
                  <a:pt x="34" y="24"/>
                  <a:pt x="34" y="23"/>
                  <a:pt x="34" y="22"/>
                </a:cubicBezTo>
                <a:lnTo>
                  <a:pt x="34"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6" name="稻壳儿小白白(http://dwz.cn/Wu2UP)"/>
          <p:cNvSpPr>
            <a:spLocks noEditPoints="1"/>
          </p:cNvSpPr>
          <p:nvPr/>
        </p:nvSpPr>
        <p:spPr bwMode="auto">
          <a:xfrm>
            <a:off x="6226175" y="863600"/>
            <a:ext cx="303213" cy="257175"/>
          </a:xfrm>
          <a:custGeom>
            <a:avLst/>
            <a:gdLst>
              <a:gd name="T0" fmla="*/ 2147483647 w 44"/>
              <a:gd name="T1" fmla="*/ 2147483647 h 37"/>
              <a:gd name="T2" fmla="*/ 2147483647 w 44"/>
              <a:gd name="T3" fmla="*/ 2147483647 h 37"/>
              <a:gd name="T4" fmla="*/ 2147483647 w 44"/>
              <a:gd name="T5" fmla="*/ 2147483647 h 37"/>
              <a:gd name="T6" fmla="*/ 2147483647 w 44"/>
              <a:gd name="T7" fmla="*/ 2147483647 h 37"/>
              <a:gd name="T8" fmla="*/ 2147483647 w 44"/>
              <a:gd name="T9" fmla="*/ 2147483647 h 37"/>
              <a:gd name="T10" fmla="*/ 2147483647 w 44"/>
              <a:gd name="T11" fmla="*/ 2147483647 h 37"/>
              <a:gd name="T12" fmla="*/ 2147483647 w 44"/>
              <a:gd name="T13" fmla="*/ 2147483647 h 37"/>
              <a:gd name="T14" fmla="*/ 2147483647 w 44"/>
              <a:gd name="T15" fmla="*/ 2147483647 h 37"/>
              <a:gd name="T16" fmla="*/ 2147483647 w 44"/>
              <a:gd name="T17" fmla="*/ 2147483647 h 37"/>
              <a:gd name="T18" fmla="*/ 2147483647 w 44"/>
              <a:gd name="T19" fmla="*/ 2147483647 h 37"/>
              <a:gd name="T20" fmla="*/ 2147483647 w 44"/>
              <a:gd name="T21" fmla="*/ 2147483647 h 37"/>
              <a:gd name="T22" fmla="*/ 0 w 44"/>
              <a:gd name="T23" fmla="*/ 2147483647 h 37"/>
              <a:gd name="T24" fmla="*/ 0 w 44"/>
              <a:gd name="T25" fmla="*/ 2147483647 h 37"/>
              <a:gd name="T26" fmla="*/ 2147483647 w 44"/>
              <a:gd name="T27" fmla="*/ 0 h 37"/>
              <a:gd name="T28" fmla="*/ 2147483647 w 44"/>
              <a:gd name="T29" fmla="*/ 0 h 37"/>
              <a:gd name="T30" fmla="*/ 2147483647 w 44"/>
              <a:gd name="T31" fmla="*/ 2147483647 h 37"/>
              <a:gd name="T32" fmla="*/ 2147483647 w 44"/>
              <a:gd name="T33" fmla="*/ 2147483647 h 37"/>
              <a:gd name="T34" fmla="*/ 2147483647 w 44"/>
              <a:gd name="T35" fmla="*/ 2147483647 h 37"/>
              <a:gd name="T36" fmla="*/ 2147483647 w 44"/>
              <a:gd name="T37" fmla="*/ 2147483647 h 37"/>
              <a:gd name="T38" fmla="*/ 2147483647 w 44"/>
              <a:gd name="T39" fmla="*/ 2147483647 h 37"/>
              <a:gd name="T40" fmla="*/ 2147483647 w 44"/>
              <a:gd name="T41" fmla="*/ 2147483647 h 37"/>
              <a:gd name="T42" fmla="*/ 2147483647 w 44"/>
              <a:gd name="T43" fmla="*/ 2147483647 h 37"/>
              <a:gd name="T44" fmla="*/ 2147483647 w 44"/>
              <a:gd name="T45" fmla="*/ 2147483647 h 37"/>
              <a:gd name="T46" fmla="*/ 2147483647 w 44"/>
              <a:gd name="T47" fmla="*/ 2147483647 h 37"/>
              <a:gd name="T48" fmla="*/ 2147483647 w 44"/>
              <a:gd name="T49" fmla="*/ 2147483647 h 37"/>
              <a:gd name="T50" fmla="*/ 2147483647 w 44"/>
              <a:gd name="T51" fmla="*/ 2147483647 h 37"/>
              <a:gd name="T52" fmla="*/ 2147483647 w 44"/>
              <a:gd name="T53" fmla="*/ 2147483647 h 37"/>
              <a:gd name="T54" fmla="*/ 2147483647 w 44"/>
              <a:gd name="T55" fmla="*/ 2147483647 h 37"/>
              <a:gd name="T56" fmla="*/ 2147483647 w 44"/>
              <a:gd name="T57" fmla="*/ 2147483647 h 37"/>
              <a:gd name="T58" fmla="*/ 2147483647 w 44"/>
              <a:gd name="T59" fmla="*/ 2147483647 h 37"/>
              <a:gd name="T60" fmla="*/ 2147483647 w 44"/>
              <a:gd name="T61" fmla="*/ 0 h 37"/>
              <a:gd name="T62" fmla="*/ 2147483647 w 44"/>
              <a:gd name="T63" fmla="*/ 0 h 37"/>
              <a:gd name="T64" fmla="*/ 2147483647 w 44"/>
              <a:gd name="T65" fmla="*/ 2147483647 h 37"/>
              <a:gd name="T66" fmla="*/ 2147483647 w 44"/>
              <a:gd name="T67" fmla="*/ 2147483647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
              <a:gd name="T103" fmla="*/ 0 h 37"/>
              <a:gd name="T104" fmla="*/ 44 w 44"/>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 h="37">
                <a:moveTo>
                  <a:pt x="20" y="24"/>
                </a:moveTo>
                <a:cubicBezTo>
                  <a:pt x="20" y="31"/>
                  <a:pt x="14" y="37"/>
                  <a:pt x="7" y="37"/>
                </a:cubicBezTo>
                <a:cubicBezTo>
                  <a:pt x="5" y="37"/>
                  <a:pt x="5" y="37"/>
                  <a:pt x="5" y="37"/>
                </a:cubicBezTo>
                <a:cubicBezTo>
                  <a:pt x="4" y="37"/>
                  <a:pt x="3" y="37"/>
                  <a:pt x="3" y="36"/>
                </a:cubicBezTo>
                <a:cubicBezTo>
                  <a:pt x="3" y="32"/>
                  <a:pt x="3" y="32"/>
                  <a:pt x="3" y="32"/>
                </a:cubicBezTo>
                <a:cubicBezTo>
                  <a:pt x="3" y="31"/>
                  <a:pt x="4" y="31"/>
                  <a:pt x="5" y="31"/>
                </a:cubicBezTo>
                <a:cubicBezTo>
                  <a:pt x="7" y="31"/>
                  <a:pt x="7" y="31"/>
                  <a:pt x="7" y="31"/>
                </a:cubicBezTo>
                <a:cubicBezTo>
                  <a:pt x="11" y="31"/>
                  <a:pt x="14" y="27"/>
                  <a:pt x="14" y="24"/>
                </a:cubicBezTo>
                <a:cubicBezTo>
                  <a:pt x="14" y="23"/>
                  <a:pt x="14" y="23"/>
                  <a:pt x="14" y="23"/>
                </a:cubicBezTo>
                <a:cubicBezTo>
                  <a:pt x="14" y="21"/>
                  <a:pt x="12" y="20"/>
                  <a:pt x="11" y="20"/>
                </a:cubicBezTo>
                <a:cubicBezTo>
                  <a:pt x="5" y="20"/>
                  <a:pt x="5" y="20"/>
                  <a:pt x="5" y="20"/>
                </a:cubicBezTo>
                <a:cubicBezTo>
                  <a:pt x="2" y="20"/>
                  <a:pt x="0" y="18"/>
                  <a:pt x="0" y="15"/>
                </a:cubicBezTo>
                <a:cubicBezTo>
                  <a:pt x="0" y="5"/>
                  <a:pt x="0" y="5"/>
                  <a:pt x="0" y="5"/>
                </a:cubicBezTo>
                <a:cubicBezTo>
                  <a:pt x="0" y="2"/>
                  <a:pt x="2" y="0"/>
                  <a:pt x="5" y="0"/>
                </a:cubicBezTo>
                <a:cubicBezTo>
                  <a:pt x="15" y="0"/>
                  <a:pt x="15" y="0"/>
                  <a:pt x="15" y="0"/>
                </a:cubicBezTo>
                <a:cubicBezTo>
                  <a:pt x="18" y="0"/>
                  <a:pt x="20" y="2"/>
                  <a:pt x="20" y="5"/>
                </a:cubicBezTo>
                <a:lnTo>
                  <a:pt x="20" y="24"/>
                </a:lnTo>
                <a:close/>
                <a:moveTo>
                  <a:pt x="44" y="24"/>
                </a:moveTo>
                <a:cubicBezTo>
                  <a:pt x="44" y="31"/>
                  <a:pt x="38" y="37"/>
                  <a:pt x="31" y="37"/>
                </a:cubicBezTo>
                <a:cubicBezTo>
                  <a:pt x="29" y="37"/>
                  <a:pt x="29" y="37"/>
                  <a:pt x="29" y="37"/>
                </a:cubicBezTo>
                <a:cubicBezTo>
                  <a:pt x="28" y="37"/>
                  <a:pt x="27" y="37"/>
                  <a:pt x="27" y="36"/>
                </a:cubicBezTo>
                <a:cubicBezTo>
                  <a:pt x="27" y="32"/>
                  <a:pt x="27" y="32"/>
                  <a:pt x="27" y="32"/>
                </a:cubicBezTo>
                <a:cubicBezTo>
                  <a:pt x="27" y="31"/>
                  <a:pt x="28" y="31"/>
                  <a:pt x="29" y="31"/>
                </a:cubicBezTo>
                <a:cubicBezTo>
                  <a:pt x="31" y="31"/>
                  <a:pt x="31" y="31"/>
                  <a:pt x="31" y="31"/>
                </a:cubicBezTo>
                <a:cubicBezTo>
                  <a:pt x="35" y="31"/>
                  <a:pt x="38" y="27"/>
                  <a:pt x="38" y="24"/>
                </a:cubicBezTo>
                <a:cubicBezTo>
                  <a:pt x="38" y="23"/>
                  <a:pt x="38" y="23"/>
                  <a:pt x="38" y="23"/>
                </a:cubicBezTo>
                <a:cubicBezTo>
                  <a:pt x="38" y="21"/>
                  <a:pt x="36" y="20"/>
                  <a:pt x="35" y="20"/>
                </a:cubicBezTo>
                <a:cubicBezTo>
                  <a:pt x="29" y="20"/>
                  <a:pt x="29" y="20"/>
                  <a:pt x="29" y="20"/>
                </a:cubicBezTo>
                <a:cubicBezTo>
                  <a:pt x="26" y="20"/>
                  <a:pt x="24" y="18"/>
                  <a:pt x="24" y="15"/>
                </a:cubicBezTo>
                <a:cubicBezTo>
                  <a:pt x="24" y="5"/>
                  <a:pt x="24" y="5"/>
                  <a:pt x="24" y="5"/>
                </a:cubicBezTo>
                <a:cubicBezTo>
                  <a:pt x="24" y="2"/>
                  <a:pt x="26" y="0"/>
                  <a:pt x="29" y="0"/>
                </a:cubicBezTo>
                <a:cubicBezTo>
                  <a:pt x="39" y="0"/>
                  <a:pt x="39" y="0"/>
                  <a:pt x="39" y="0"/>
                </a:cubicBezTo>
                <a:cubicBezTo>
                  <a:pt x="42" y="0"/>
                  <a:pt x="44" y="2"/>
                  <a:pt x="44" y="5"/>
                </a:cubicBezTo>
                <a:lnTo>
                  <a:pt x="44"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7" name="稻壳儿小白白(http://dwz.cn/Wu2UP)"/>
          <p:cNvSpPr>
            <a:spLocks/>
          </p:cNvSpPr>
          <p:nvPr/>
        </p:nvSpPr>
        <p:spPr bwMode="auto">
          <a:xfrm>
            <a:off x="6210300" y="1347788"/>
            <a:ext cx="333375" cy="333375"/>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0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2147483647 w 48"/>
              <a:gd name="T45" fmla="*/ 2147483647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
              <a:gd name="T70" fmla="*/ 0 h 48"/>
              <a:gd name="T71" fmla="*/ 48 w 48"/>
              <a:gd name="T72" fmla="*/ 48 h 4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 h="48">
                <a:moveTo>
                  <a:pt x="12" y="4"/>
                </a:moveTo>
                <a:cubicBezTo>
                  <a:pt x="12" y="4"/>
                  <a:pt x="12" y="4"/>
                  <a:pt x="12" y="4"/>
                </a:cubicBezTo>
                <a:cubicBezTo>
                  <a:pt x="12" y="4"/>
                  <a:pt x="1" y="17"/>
                  <a:pt x="11" y="26"/>
                </a:cubicBezTo>
                <a:cubicBezTo>
                  <a:pt x="16" y="31"/>
                  <a:pt x="19" y="26"/>
                  <a:pt x="19" y="26"/>
                </a:cubicBezTo>
                <a:cubicBezTo>
                  <a:pt x="23" y="21"/>
                  <a:pt x="19" y="14"/>
                  <a:pt x="19" y="14"/>
                </a:cubicBezTo>
                <a:cubicBezTo>
                  <a:pt x="18" y="12"/>
                  <a:pt x="15" y="10"/>
                  <a:pt x="15" y="10"/>
                </a:cubicBezTo>
                <a:cubicBezTo>
                  <a:pt x="18" y="7"/>
                  <a:pt x="18" y="7"/>
                  <a:pt x="18" y="7"/>
                </a:cubicBezTo>
                <a:cubicBezTo>
                  <a:pt x="20" y="8"/>
                  <a:pt x="22" y="11"/>
                  <a:pt x="22" y="11"/>
                </a:cubicBezTo>
                <a:cubicBezTo>
                  <a:pt x="22" y="8"/>
                  <a:pt x="20" y="5"/>
                  <a:pt x="20" y="5"/>
                </a:cubicBezTo>
                <a:cubicBezTo>
                  <a:pt x="24" y="0"/>
                  <a:pt x="24" y="0"/>
                  <a:pt x="24" y="0"/>
                </a:cubicBezTo>
                <a:cubicBezTo>
                  <a:pt x="28" y="5"/>
                  <a:pt x="28" y="5"/>
                  <a:pt x="28" y="5"/>
                </a:cubicBezTo>
                <a:cubicBezTo>
                  <a:pt x="26" y="7"/>
                  <a:pt x="26" y="11"/>
                  <a:pt x="26" y="11"/>
                </a:cubicBezTo>
                <a:cubicBezTo>
                  <a:pt x="28" y="9"/>
                  <a:pt x="30" y="7"/>
                  <a:pt x="30" y="7"/>
                </a:cubicBezTo>
                <a:cubicBezTo>
                  <a:pt x="33" y="10"/>
                  <a:pt x="33" y="10"/>
                  <a:pt x="33" y="10"/>
                </a:cubicBezTo>
                <a:cubicBezTo>
                  <a:pt x="31" y="11"/>
                  <a:pt x="29" y="14"/>
                  <a:pt x="29" y="14"/>
                </a:cubicBezTo>
                <a:cubicBezTo>
                  <a:pt x="27" y="17"/>
                  <a:pt x="26" y="23"/>
                  <a:pt x="29" y="26"/>
                </a:cubicBezTo>
                <a:cubicBezTo>
                  <a:pt x="32" y="31"/>
                  <a:pt x="37" y="26"/>
                  <a:pt x="37" y="26"/>
                </a:cubicBezTo>
                <a:cubicBezTo>
                  <a:pt x="47" y="17"/>
                  <a:pt x="36" y="4"/>
                  <a:pt x="36" y="4"/>
                </a:cubicBezTo>
                <a:cubicBezTo>
                  <a:pt x="36" y="4"/>
                  <a:pt x="36" y="4"/>
                  <a:pt x="36" y="4"/>
                </a:cubicBezTo>
                <a:cubicBezTo>
                  <a:pt x="41" y="7"/>
                  <a:pt x="48" y="12"/>
                  <a:pt x="48" y="24"/>
                </a:cubicBezTo>
                <a:cubicBezTo>
                  <a:pt x="48" y="38"/>
                  <a:pt x="38" y="48"/>
                  <a:pt x="24" y="48"/>
                </a:cubicBezTo>
                <a:cubicBezTo>
                  <a:pt x="11" y="48"/>
                  <a:pt x="0" y="37"/>
                  <a:pt x="1" y="23"/>
                </a:cubicBezTo>
                <a:cubicBezTo>
                  <a:pt x="1" y="16"/>
                  <a:pt x="5" y="9"/>
                  <a:pt x="12"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8" name="稻壳儿小白白(http://dwz.cn/Wu2UP)"/>
          <p:cNvSpPr>
            <a:spLocks noEditPoints="1"/>
          </p:cNvSpPr>
          <p:nvPr/>
        </p:nvSpPr>
        <p:spPr bwMode="auto">
          <a:xfrm>
            <a:off x="6210300" y="1860550"/>
            <a:ext cx="333375" cy="295275"/>
          </a:xfrm>
          <a:custGeom>
            <a:avLst/>
            <a:gdLst>
              <a:gd name="T0" fmla="*/ 2147483647 w 48"/>
              <a:gd name="T1" fmla="*/ 2147483647 h 43"/>
              <a:gd name="T2" fmla="*/ 2147483647 w 48"/>
              <a:gd name="T3" fmla="*/ 2147483647 h 43"/>
              <a:gd name="T4" fmla="*/ 2147483647 w 48"/>
              <a:gd name="T5" fmla="*/ 2147483647 h 43"/>
              <a:gd name="T6" fmla="*/ 2147483647 w 48"/>
              <a:gd name="T7" fmla="*/ 2147483647 h 43"/>
              <a:gd name="T8" fmla="*/ 2147483647 w 48"/>
              <a:gd name="T9" fmla="*/ 2147483647 h 43"/>
              <a:gd name="T10" fmla="*/ 2147483647 w 48"/>
              <a:gd name="T11" fmla="*/ 2147483647 h 43"/>
              <a:gd name="T12" fmla="*/ 2147483647 w 48"/>
              <a:gd name="T13" fmla="*/ 2147483647 h 43"/>
              <a:gd name="T14" fmla="*/ 2147483647 w 48"/>
              <a:gd name="T15" fmla="*/ 2147483647 h 43"/>
              <a:gd name="T16" fmla="*/ 2147483647 w 48"/>
              <a:gd name="T17" fmla="*/ 2147483647 h 43"/>
              <a:gd name="T18" fmla="*/ 2147483647 w 48"/>
              <a:gd name="T19" fmla="*/ 2147483647 h 43"/>
              <a:gd name="T20" fmla="*/ 0 w 48"/>
              <a:gd name="T21" fmla="*/ 2147483647 h 43"/>
              <a:gd name="T22" fmla="*/ 0 w 48"/>
              <a:gd name="T23" fmla="*/ 2147483647 h 43"/>
              <a:gd name="T24" fmla="*/ 2147483647 w 48"/>
              <a:gd name="T25" fmla="*/ 2147483647 h 43"/>
              <a:gd name="T26" fmla="*/ 2147483647 w 48"/>
              <a:gd name="T27" fmla="*/ 2147483647 h 43"/>
              <a:gd name="T28" fmla="*/ 2147483647 w 48"/>
              <a:gd name="T29" fmla="*/ 2147483647 h 43"/>
              <a:gd name="T30" fmla="*/ 2147483647 w 48"/>
              <a:gd name="T31" fmla="*/ 2147483647 h 43"/>
              <a:gd name="T32" fmla="*/ 2147483647 w 48"/>
              <a:gd name="T33" fmla="*/ 2147483647 h 43"/>
              <a:gd name="T34" fmla="*/ 2147483647 w 48"/>
              <a:gd name="T35" fmla="*/ 2147483647 h 43"/>
              <a:gd name="T36" fmla="*/ 2147483647 w 48"/>
              <a:gd name="T37" fmla="*/ 2147483647 h 43"/>
              <a:gd name="T38" fmla="*/ 2147483647 w 48"/>
              <a:gd name="T39" fmla="*/ 0 h 43"/>
              <a:gd name="T40" fmla="*/ 2147483647 w 48"/>
              <a:gd name="T41" fmla="*/ 2147483647 h 43"/>
              <a:gd name="T42" fmla="*/ 2147483647 w 48"/>
              <a:gd name="T43" fmla="*/ 2147483647 h 43"/>
              <a:gd name="T44" fmla="*/ 2147483647 w 48"/>
              <a:gd name="T45" fmla="*/ 2147483647 h 43"/>
              <a:gd name="T46" fmla="*/ 2147483647 w 48"/>
              <a:gd name="T47" fmla="*/ 2147483647 h 43"/>
              <a:gd name="T48" fmla="*/ 2147483647 w 48"/>
              <a:gd name="T49" fmla="*/ 2147483647 h 43"/>
              <a:gd name="T50" fmla="*/ 2147483647 w 48"/>
              <a:gd name="T51" fmla="*/ 2147483647 h 43"/>
              <a:gd name="T52" fmla="*/ 2147483647 w 48"/>
              <a:gd name="T53" fmla="*/ 2147483647 h 43"/>
              <a:gd name="T54" fmla="*/ 0 w 48"/>
              <a:gd name="T55" fmla="*/ 2147483647 h 43"/>
              <a:gd name="T56" fmla="*/ 0 w 48"/>
              <a:gd name="T57" fmla="*/ 2147483647 h 43"/>
              <a:gd name="T58" fmla="*/ 2147483647 w 48"/>
              <a:gd name="T59" fmla="*/ 2147483647 h 43"/>
              <a:gd name="T60" fmla="*/ 2147483647 w 48"/>
              <a:gd name="T61" fmla="*/ 2147483647 h 43"/>
              <a:gd name="T62" fmla="*/ 2147483647 w 48"/>
              <a:gd name="T63" fmla="*/ 2147483647 h 43"/>
              <a:gd name="T64" fmla="*/ 2147483647 w 48"/>
              <a:gd name="T65" fmla="*/ 2147483647 h 43"/>
              <a:gd name="T66" fmla="*/ 2147483647 w 48"/>
              <a:gd name="T67" fmla="*/ 2147483647 h 43"/>
              <a:gd name="T68" fmla="*/ 2147483647 w 48"/>
              <a:gd name="T69" fmla="*/ 2147483647 h 43"/>
              <a:gd name="T70" fmla="*/ 2147483647 w 48"/>
              <a:gd name="T71" fmla="*/ 2147483647 h 43"/>
              <a:gd name="T72" fmla="*/ 2147483647 w 48"/>
              <a:gd name="T73" fmla="*/ 2147483647 h 43"/>
              <a:gd name="T74" fmla="*/ 2147483647 w 48"/>
              <a:gd name="T75" fmla="*/ 2147483647 h 43"/>
              <a:gd name="T76" fmla="*/ 2147483647 w 48"/>
              <a:gd name="T77" fmla="*/ 2147483647 h 43"/>
              <a:gd name="T78" fmla="*/ 2147483647 w 48"/>
              <a:gd name="T79" fmla="*/ 2147483647 h 43"/>
              <a:gd name="T80" fmla="*/ 2147483647 w 48"/>
              <a:gd name="T81" fmla="*/ 2147483647 h 43"/>
              <a:gd name="T82" fmla="*/ 2147483647 w 48"/>
              <a:gd name="T83" fmla="*/ 2147483647 h 43"/>
              <a:gd name="T84" fmla="*/ 2147483647 w 48"/>
              <a:gd name="T85" fmla="*/ 2147483647 h 43"/>
              <a:gd name="T86" fmla="*/ 2147483647 w 48"/>
              <a:gd name="T87" fmla="*/ 2147483647 h 43"/>
              <a:gd name="T88" fmla="*/ 2147483647 w 48"/>
              <a:gd name="T89" fmla="*/ 2147483647 h 43"/>
              <a:gd name="T90" fmla="*/ 2147483647 w 48"/>
              <a:gd name="T91" fmla="*/ 2147483647 h 43"/>
              <a:gd name="T92" fmla="*/ 2147483647 w 48"/>
              <a:gd name="T93" fmla="*/ 2147483647 h 43"/>
              <a:gd name="T94" fmla="*/ 2147483647 w 48"/>
              <a:gd name="T95" fmla="*/ 2147483647 h 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8"/>
              <a:gd name="T145" fmla="*/ 0 h 43"/>
              <a:gd name="T146" fmla="*/ 48 w 48"/>
              <a:gd name="T147" fmla="*/ 43 h 4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8" h="43">
                <a:moveTo>
                  <a:pt x="48" y="10"/>
                </a:moveTo>
                <a:cubicBezTo>
                  <a:pt x="39" y="19"/>
                  <a:pt x="39" y="19"/>
                  <a:pt x="39" y="19"/>
                </a:cubicBezTo>
                <a:cubicBezTo>
                  <a:pt x="39" y="19"/>
                  <a:pt x="39" y="19"/>
                  <a:pt x="39" y="19"/>
                </a:cubicBezTo>
                <a:cubicBezTo>
                  <a:pt x="38" y="19"/>
                  <a:pt x="38" y="19"/>
                  <a:pt x="38" y="18"/>
                </a:cubicBezTo>
                <a:cubicBezTo>
                  <a:pt x="38" y="13"/>
                  <a:pt x="38" y="13"/>
                  <a:pt x="38" y="13"/>
                </a:cubicBezTo>
                <a:cubicBezTo>
                  <a:pt x="31" y="13"/>
                  <a:pt x="31" y="13"/>
                  <a:pt x="31" y="13"/>
                </a:cubicBezTo>
                <a:cubicBezTo>
                  <a:pt x="27" y="13"/>
                  <a:pt x="26" y="16"/>
                  <a:pt x="24" y="18"/>
                </a:cubicBezTo>
                <a:cubicBezTo>
                  <a:pt x="24" y="20"/>
                  <a:pt x="23" y="22"/>
                  <a:pt x="22" y="23"/>
                </a:cubicBezTo>
                <a:cubicBezTo>
                  <a:pt x="19" y="30"/>
                  <a:pt x="16" y="37"/>
                  <a:pt x="7" y="37"/>
                </a:cubicBezTo>
                <a:cubicBezTo>
                  <a:pt x="1" y="37"/>
                  <a:pt x="1" y="37"/>
                  <a:pt x="1" y="37"/>
                </a:cubicBezTo>
                <a:cubicBezTo>
                  <a:pt x="1" y="37"/>
                  <a:pt x="0" y="37"/>
                  <a:pt x="0" y="36"/>
                </a:cubicBezTo>
                <a:cubicBezTo>
                  <a:pt x="0" y="31"/>
                  <a:pt x="0" y="31"/>
                  <a:pt x="0" y="31"/>
                </a:cubicBezTo>
                <a:cubicBezTo>
                  <a:pt x="0" y="31"/>
                  <a:pt x="1" y="30"/>
                  <a:pt x="1" y="30"/>
                </a:cubicBezTo>
                <a:cubicBezTo>
                  <a:pt x="7" y="30"/>
                  <a:pt x="7" y="30"/>
                  <a:pt x="7" y="30"/>
                </a:cubicBezTo>
                <a:cubicBezTo>
                  <a:pt x="11" y="30"/>
                  <a:pt x="12" y="28"/>
                  <a:pt x="14" y="25"/>
                </a:cubicBezTo>
                <a:cubicBezTo>
                  <a:pt x="15" y="23"/>
                  <a:pt x="15" y="22"/>
                  <a:pt x="16" y="20"/>
                </a:cubicBezTo>
                <a:cubicBezTo>
                  <a:pt x="19" y="13"/>
                  <a:pt x="22" y="6"/>
                  <a:pt x="31" y="6"/>
                </a:cubicBezTo>
                <a:cubicBezTo>
                  <a:pt x="38" y="6"/>
                  <a:pt x="38" y="6"/>
                  <a:pt x="38" y="6"/>
                </a:cubicBezTo>
                <a:cubicBezTo>
                  <a:pt x="38" y="1"/>
                  <a:pt x="38" y="1"/>
                  <a:pt x="38" y="1"/>
                </a:cubicBezTo>
                <a:cubicBezTo>
                  <a:pt x="38" y="1"/>
                  <a:pt x="38" y="0"/>
                  <a:pt x="39" y="0"/>
                </a:cubicBezTo>
                <a:cubicBezTo>
                  <a:pt x="39" y="0"/>
                  <a:pt x="39" y="0"/>
                  <a:pt x="39" y="1"/>
                </a:cubicBezTo>
                <a:cubicBezTo>
                  <a:pt x="48" y="9"/>
                  <a:pt x="48" y="9"/>
                  <a:pt x="48" y="9"/>
                </a:cubicBezTo>
                <a:cubicBezTo>
                  <a:pt x="48" y="9"/>
                  <a:pt x="48" y="10"/>
                  <a:pt x="48" y="10"/>
                </a:cubicBezTo>
                <a:cubicBezTo>
                  <a:pt x="48" y="10"/>
                  <a:pt x="48" y="10"/>
                  <a:pt x="48" y="10"/>
                </a:cubicBezTo>
                <a:close/>
                <a:moveTo>
                  <a:pt x="14" y="20"/>
                </a:moveTo>
                <a:cubicBezTo>
                  <a:pt x="13" y="16"/>
                  <a:pt x="11" y="13"/>
                  <a:pt x="7" y="13"/>
                </a:cubicBezTo>
                <a:cubicBezTo>
                  <a:pt x="1" y="13"/>
                  <a:pt x="1" y="13"/>
                  <a:pt x="1" y="13"/>
                </a:cubicBezTo>
                <a:cubicBezTo>
                  <a:pt x="1" y="13"/>
                  <a:pt x="0" y="13"/>
                  <a:pt x="0" y="12"/>
                </a:cubicBezTo>
                <a:cubicBezTo>
                  <a:pt x="0" y="7"/>
                  <a:pt x="0" y="7"/>
                  <a:pt x="0" y="7"/>
                </a:cubicBezTo>
                <a:cubicBezTo>
                  <a:pt x="0" y="7"/>
                  <a:pt x="1" y="6"/>
                  <a:pt x="1" y="6"/>
                </a:cubicBezTo>
                <a:cubicBezTo>
                  <a:pt x="7" y="6"/>
                  <a:pt x="7" y="6"/>
                  <a:pt x="7" y="6"/>
                </a:cubicBezTo>
                <a:cubicBezTo>
                  <a:pt x="12" y="6"/>
                  <a:pt x="15" y="9"/>
                  <a:pt x="18" y="12"/>
                </a:cubicBezTo>
                <a:cubicBezTo>
                  <a:pt x="17" y="15"/>
                  <a:pt x="15" y="17"/>
                  <a:pt x="14" y="20"/>
                </a:cubicBezTo>
                <a:close/>
                <a:moveTo>
                  <a:pt x="48" y="34"/>
                </a:moveTo>
                <a:cubicBezTo>
                  <a:pt x="39" y="43"/>
                  <a:pt x="39" y="43"/>
                  <a:pt x="39" y="43"/>
                </a:cubicBezTo>
                <a:cubicBezTo>
                  <a:pt x="39" y="43"/>
                  <a:pt x="39" y="43"/>
                  <a:pt x="39" y="43"/>
                </a:cubicBezTo>
                <a:cubicBezTo>
                  <a:pt x="38" y="43"/>
                  <a:pt x="38" y="43"/>
                  <a:pt x="38" y="42"/>
                </a:cubicBezTo>
                <a:cubicBezTo>
                  <a:pt x="38" y="37"/>
                  <a:pt x="38" y="37"/>
                  <a:pt x="38" y="37"/>
                </a:cubicBezTo>
                <a:cubicBezTo>
                  <a:pt x="30" y="37"/>
                  <a:pt x="25" y="38"/>
                  <a:pt x="20" y="31"/>
                </a:cubicBezTo>
                <a:cubicBezTo>
                  <a:pt x="22" y="29"/>
                  <a:pt x="23" y="26"/>
                  <a:pt x="24" y="24"/>
                </a:cubicBezTo>
                <a:cubicBezTo>
                  <a:pt x="25" y="27"/>
                  <a:pt x="27" y="30"/>
                  <a:pt x="31" y="30"/>
                </a:cubicBezTo>
                <a:cubicBezTo>
                  <a:pt x="38" y="30"/>
                  <a:pt x="38" y="30"/>
                  <a:pt x="38" y="30"/>
                </a:cubicBezTo>
                <a:cubicBezTo>
                  <a:pt x="38" y="25"/>
                  <a:pt x="38" y="25"/>
                  <a:pt x="38" y="25"/>
                </a:cubicBezTo>
                <a:cubicBezTo>
                  <a:pt x="38" y="25"/>
                  <a:pt x="38" y="24"/>
                  <a:pt x="39" y="24"/>
                </a:cubicBezTo>
                <a:cubicBezTo>
                  <a:pt x="39" y="24"/>
                  <a:pt x="39" y="24"/>
                  <a:pt x="39" y="25"/>
                </a:cubicBezTo>
                <a:cubicBezTo>
                  <a:pt x="48" y="33"/>
                  <a:pt x="48" y="33"/>
                  <a:pt x="48" y="33"/>
                </a:cubicBezTo>
                <a:cubicBezTo>
                  <a:pt x="48" y="33"/>
                  <a:pt x="48" y="34"/>
                  <a:pt x="48" y="34"/>
                </a:cubicBezTo>
                <a:cubicBezTo>
                  <a:pt x="48" y="34"/>
                  <a:pt x="48" y="34"/>
                  <a:pt x="48"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09" name="稻壳儿小白白(http://dwz.cn/Wu2UP)"/>
          <p:cNvSpPr>
            <a:spLocks noEditPoints="1"/>
          </p:cNvSpPr>
          <p:nvPr/>
        </p:nvSpPr>
        <p:spPr bwMode="auto">
          <a:xfrm>
            <a:off x="6210300" y="2363788"/>
            <a:ext cx="333375" cy="317500"/>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0 h 46"/>
              <a:gd name="T42" fmla="*/ 2147483647 w 48"/>
              <a:gd name="T43" fmla="*/ 2147483647 h 46"/>
              <a:gd name="T44" fmla="*/ 2147483647 w 48"/>
              <a:gd name="T45" fmla="*/ 2147483647 h 46"/>
              <a:gd name="T46" fmla="*/ 2147483647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0 h 46"/>
              <a:gd name="T56" fmla="*/ 2147483647 w 48"/>
              <a:gd name="T57" fmla="*/ 0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2147483647 h 46"/>
              <a:gd name="T76" fmla="*/ 2147483647 w 48"/>
              <a:gd name="T77" fmla="*/ 2147483647 h 46"/>
              <a:gd name="T78" fmla="*/ 2147483647 w 48"/>
              <a:gd name="T79" fmla="*/ 2147483647 h 46"/>
              <a:gd name="T80" fmla="*/ 2147483647 w 48"/>
              <a:gd name="T81" fmla="*/ 2147483647 h 46"/>
              <a:gd name="T82" fmla="*/ 2147483647 w 48"/>
              <a:gd name="T83" fmla="*/ 2147483647 h 46"/>
              <a:gd name="T84" fmla="*/ 2147483647 w 48"/>
              <a:gd name="T85" fmla="*/ 2147483647 h 46"/>
              <a:gd name="T86" fmla="*/ 2147483647 w 48"/>
              <a:gd name="T87" fmla="*/ 2147483647 h 46"/>
              <a:gd name="T88" fmla="*/ 2147483647 w 48"/>
              <a:gd name="T89" fmla="*/ 2147483647 h 46"/>
              <a:gd name="T90" fmla="*/ 2147483647 w 48"/>
              <a:gd name="T91" fmla="*/ 2147483647 h 46"/>
              <a:gd name="T92" fmla="*/ 2147483647 w 48"/>
              <a:gd name="T93" fmla="*/ 2147483647 h 46"/>
              <a:gd name="T94" fmla="*/ 2147483647 w 48"/>
              <a:gd name="T95" fmla="*/ 2147483647 h 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8"/>
              <a:gd name="T145" fmla="*/ 0 h 46"/>
              <a:gd name="T146" fmla="*/ 48 w 48"/>
              <a:gd name="T147" fmla="*/ 46 h 4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0" name="稻壳儿小白白(http://dwz.cn/Wu2UP)"/>
          <p:cNvSpPr>
            <a:spLocks noEditPoints="1"/>
          </p:cNvSpPr>
          <p:nvPr/>
        </p:nvSpPr>
        <p:spPr bwMode="auto">
          <a:xfrm>
            <a:off x="6196013" y="2876550"/>
            <a:ext cx="368300" cy="304800"/>
          </a:xfrm>
          <a:custGeom>
            <a:avLst/>
            <a:gdLst>
              <a:gd name="T0" fmla="*/ 2147483647 w 53"/>
              <a:gd name="T1" fmla="*/ 2147483647 h 44"/>
              <a:gd name="T2" fmla="*/ 2147483647 w 53"/>
              <a:gd name="T3" fmla="*/ 2147483647 h 44"/>
              <a:gd name="T4" fmla="*/ 2147483647 w 53"/>
              <a:gd name="T5" fmla="*/ 2147483647 h 44"/>
              <a:gd name="T6" fmla="*/ 0 w 53"/>
              <a:gd name="T7" fmla="*/ 2147483647 h 44"/>
              <a:gd name="T8" fmla="*/ 2147483647 w 53"/>
              <a:gd name="T9" fmla="*/ 2147483647 h 44"/>
              <a:gd name="T10" fmla="*/ 2147483647 w 53"/>
              <a:gd name="T11" fmla="*/ 2147483647 h 44"/>
              <a:gd name="T12" fmla="*/ 2147483647 w 53"/>
              <a:gd name="T13" fmla="*/ 2147483647 h 44"/>
              <a:gd name="T14" fmla="*/ 2147483647 w 53"/>
              <a:gd name="T15" fmla="*/ 2147483647 h 44"/>
              <a:gd name="T16" fmla="*/ 2147483647 w 53"/>
              <a:gd name="T17" fmla="*/ 2147483647 h 44"/>
              <a:gd name="T18" fmla="*/ 2147483647 w 53"/>
              <a:gd name="T19" fmla="*/ 2147483647 h 44"/>
              <a:gd name="T20" fmla="*/ 2147483647 w 53"/>
              <a:gd name="T21" fmla="*/ 2147483647 h 44"/>
              <a:gd name="T22" fmla="*/ 2147483647 w 53"/>
              <a:gd name="T23" fmla="*/ 2147483647 h 44"/>
              <a:gd name="T24" fmla="*/ 2147483647 w 53"/>
              <a:gd name="T25" fmla="*/ 2147483647 h 44"/>
              <a:gd name="T26" fmla="*/ 2147483647 w 53"/>
              <a:gd name="T27" fmla="*/ 2147483647 h 44"/>
              <a:gd name="T28" fmla="*/ 2147483647 w 53"/>
              <a:gd name="T29" fmla="*/ 2147483647 h 44"/>
              <a:gd name="T30" fmla="*/ 2147483647 w 53"/>
              <a:gd name="T31" fmla="*/ 2147483647 h 44"/>
              <a:gd name="T32" fmla="*/ 2147483647 w 53"/>
              <a:gd name="T33" fmla="*/ 2147483647 h 44"/>
              <a:gd name="T34" fmla="*/ 2147483647 w 53"/>
              <a:gd name="T35" fmla="*/ 2147483647 h 44"/>
              <a:gd name="T36" fmla="*/ 2147483647 w 53"/>
              <a:gd name="T37" fmla="*/ 2147483647 h 44"/>
              <a:gd name="T38" fmla="*/ 2147483647 w 53"/>
              <a:gd name="T39" fmla="*/ 2147483647 h 44"/>
              <a:gd name="T40" fmla="*/ 2147483647 w 53"/>
              <a:gd name="T41" fmla="*/ 2147483647 h 44"/>
              <a:gd name="T42" fmla="*/ 2147483647 w 53"/>
              <a:gd name="T43" fmla="*/ 2147483647 h 44"/>
              <a:gd name="T44" fmla="*/ 2147483647 w 53"/>
              <a:gd name="T45" fmla="*/ 2147483647 h 44"/>
              <a:gd name="T46" fmla="*/ 2147483647 w 53"/>
              <a:gd name="T47" fmla="*/ 2147483647 h 44"/>
              <a:gd name="T48" fmla="*/ 2147483647 w 53"/>
              <a:gd name="T49" fmla="*/ 2147483647 h 44"/>
              <a:gd name="T50" fmla="*/ 2147483647 w 53"/>
              <a:gd name="T51" fmla="*/ 2147483647 h 44"/>
              <a:gd name="T52" fmla="*/ 2147483647 w 53"/>
              <a:gd name="T53" fmla="*/ 2147483647 h 44"/>
              <a:gd name="T54" fmla="*/ 2147483647 w 53"/>
              <a:gd name="T55" fmla="*/ 2147483647 h 44"/>
              <a:gd name="T56" fmla="*/ 2147483647 w 53"/>
              <a:gd name="T57" fmla="*/ 2147483647 h 44"/>
              <a:gd name="T58" fmla="*/ 2147483647 w 53"/>
              <a:gd name="T59" fmla="*/ 2147483647 h 44"/>
              <a:gd name="T60" fmla="*/ 2147483647 w 53"/>
              <a:gd name="T61" fmla="*/ 2147483647 h 44"/>
              <a:gd name="T62" fmla="*/ 2147483647 w 53"/>
              <a:gd name="T63" fmla="*/ 2147483647 h 44"/>
              <a:gd name="T64" fmla="*/ 2147483647 w 53"/>
              <a:gd name="T65" fmla="*/ 2147483647 h 44"/>
              <a:gd name="T66" fmla="*/ 2147483647 w 53"/>
              <a:gd name="T67" fmla="*/ 2147483647 h 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
              <a:gd name="T103" fmla="*/ 0 h 44"/>
              <a:gd name="T104" fmla="*/ 53 w 53"/>
              <a:gd name="T105" fmla="*/ 44 h 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 h="44">
                <a:moveTo>
                  <a:pt x="50" y="27"/>
                </a:moveTo>
                <a:cubicBezTo>
                  <a:pt x="50" y="27"/>
                  <a:pt x="50" y="28"/>
                  <a:pt x="50" y="28"/>
                </a:cubicBezTo>
                <a:cubicBezTo>
                  <a:pt x="50" y="33"/>
                  <a:pt x="47" y="37"/>
                  <a:pt x="43" y="40"/>
                </a:cubicBezTo>
                <a:cubicBezTo>
                  <a:pt x="38" y="43"/>
                  <a:pt x="32" y="44"/>
                  <a:pt x="26" y="44"/>
                </a:cubicBezTo>
                <a:cubicBezTo>
                  <a:pt x="20" y="44"/>
                  <a:pt x="14" y="43"/>
                  <a:pt x="9" y="40"/>
                </a:cubicBezTo>
                <a:cubicBezTo>
                  <a:pt x="5" y="37"/>
                  <a:pt x="2" y="33"/>
                  <a:pt x="2" y="28"/>
                </a:cubicBezTo>
                <a:cubicBezTo>
                  <a:pt x="2" y="28"/>
                  <a:pt x="2" y="27"/>
                  <a:pt x="2" y="27"/>
                </a:cubicBezTo>
                <a:cubicBezTo>
                  <a:pt x="1" y="26"/>
                  <a:pt x="0" y="24"/>
                  <a:pt x="0" y="21"/>
                </a:cubicBezTo>
                <a:cubicBezTo>
                  <a:pt x="0" y="18"/>
                  <a:pt x="2" y="15"/>
                  <a:pt x="6" y="15"/>
                </a:cubicBezTo>
                <a:cubicBezTo>
                  <a:pt x="7" y="15"/>
                  <a:pt x="9" y="16"/>
                  <a:pt x="10" y="17"/>
                </a:cubicBezTo>
                <a:cubicBezTo>
                  <a:pt x="14" y="14"/>
                  <a:pt x="20" y="13"/>
                  <a:pt x="25" y="12"/>
                </a:cubicBezTo>
                <a:cubicBezTo>
                  <a:pt x="29" y="1"/>
                  <a:pt x="29" y="1"/>
                  <a:pt x="29" y="1"/>
                </a:cubicBezTo>
                <a:cubicBezTo>
                  <a:pt x="29" y="1"/>
                  <a:pt x="30" y="0"/>
                  <a:pt x="30" y="0"/>
                </a:cubicBezTo>
                <a:cubicBezTo>
                  <a:pt x="40" y="3"/>
                  <a:pt x="40" y="3"/>
                  <a:pt x="40" y="3"/>
                </a:cubicBezTo>
                <a:cubicBezTo>
                  <a:pt x="40" y="1"/>
                  <a:pt x="42" y="0"/>
                  <a:pt x="44" y="0"/>
                </a:cubicBezTo>
                <a:cubicBezTo>
                  <a:pt x="47" y="0"/>
                  <a:pt x="49" y="2"/>
                  <a:pt x="49" y="5"/>
                </a:cubicBezTo>
                <a:cubicBezTo>
                  <a:pt x="49" y="7"/>
                  <a:pt x="47" y="10"/>
                  <a:pt x="44" y="10"/>
                </a:cubicBezTo>
                <a:cubicBezTo>
                  <a:pt x="41" y="10"/>
                  <a:pt x="39" y="7"/>
                  <a:pt x="39" y="5"/>
                </a:cubicBezTo>
                <a:cubicBezTo>
                  <a:pt x="31" y="3"/>
                  <a:pt x="31" y="3"/>
                  <a:pt x="31" y="3"/>
                </a:cubicBezTo>
                <a:cubicBezTo>
                  <a:pt x="28" y="13"/>
                  <a:pt x="28" y="13"/>
                  <a:pt x="28" y="13"/>
                </a:cubicBezTo>
                <a:cubicBezTo>
                  <a:pt x="33" y="13"/>
                  <a:pt x="39" y="14"/>
                  <a:pt x="43" y="17"/>
                </a:cubicBezTo>
                <a:cubicBezTo>
                  <a:pt x="44" y="16"/>
                  <a:pt x="45" y="15"/>
                  <a:pt x="47" y="15"/>
                </a:cubicBezTo>
                <a:cubicBezTo>
                  <a:pt x="50" y="15"/>
                  <a:pt x="53" y="18"/>
                  <a:pt x="53" y="21"/>
                </a:cubicBezTo>
                <a:cubicBezTo>
                  <a:pt x="53" y="24"/>
                  <a:pt x="52" y="26"/>
                  <a:pt x="50" y="27"/>
                </a:cubicBezTo>
                <a:close/>
                <a:moveTo>
                  <a:pt x="3" y="24"/>
                </a:moveTo>
                <a:cubicBezTo>
                  <a:pt x="4" y="22"/>
                  <a:pt x="6" y="20"/>
                  <a:pt x="8" y="18"/>
                </a:cubicBezTo>
                <a:cubicBezTo>
                  <a:pt x="7" y="18"/>
                  <a:pt x="6" y="17"/>
                  <a:pt x="6" y="17"/>
                </a:cubicBezTo>
                <a:cubicBezTo>
                  <a:pt x="3" y="17"/>
                  <a:pt x="2" y="19"/>
                  <a:pt x="2" y="21"/>
                </a:cubicBezTo>
                <a:cubicBezTo>
                  <a:pt x="2" y="23"/>
                  <a:pt x="2" y="24"/>
                  <a:pt x="3" y="24"/>
                </a:cubicBezTo>
                <a:close/>
                <a:moveTo>
                  <a:pt x="48" y="28"/>
                </a:moveTo>
                <a:cubicBezTo>
                  <a:pt x="48" y="25"/>
                  <a:pt x="46" y="21"/>
                  <a:pt x="42" y="19"/>
                </a:cubicBezTo>
                <a:cubicBezTo>
                  <a:pt x="37" y="16"/>
                  <a:pt x="32" y="15"/>
                  <a:pt x="26" y="15"/>
                </a:cubicBezTo>
                <a:cubicBezTo>
                  <a:pt x="20" y="15"/>
                  <a:pt x="15" y="16"/>
                  <a:pt x="11" y="19"/>
                </a:cubicBezTo>
                <a:cubicBezTo>
                  <a:pt x="7" y="21"/>
                  <a:pt x="4" y="25"/>
                  <a:pt x="4" y="28"/>
                </a:cubicBezTo>
                <a:cubicBezTo>
                  <a:pt x="4" y="32"/>
                  <a:pt x="7" y="35"/>
                  <a:pt x="11" y="38"/>
                </a:cubicBezTo>
                <a:cubicBezTo>
                  <a:pt x="15" y="41"/>
                  <a:pt x="20" y="42"/>
                  <a:pt x="26" y="42"/>
                </a:cubicBezTo>
                <a:cubicBezTo>
                  <a:pt x="32" y="42"/>
                  <a:pt x="37" y="41"/>
                  <a:pt x="42" y="38"/>
                </a:cubicBezTo>
                <a:cubicBezTo>
                  <a:pt x="46" y="35"/>
                  <a:pt x="48" y="32"/>
                  <a:pt x="48" y="28"/>
                </a:cubicBezTo>
                <a:close/>
                <a:moveTo>
                  <a:pt x="18" y="29"/>
                </a:moveTo>
                <a:cubicBezTo>
                  <a:pt x="16" y="29"/>
                  <a:pt x="14" y="27"/>
                  <a:pt x="14" y="25"/>
                </a:cubicBezTo>
                <a:cubicBezTo>
                  <a:pt x="14" y="23"/>
                  <a:pt x="16" y="22"/>
                  <a:pt x="18" y="22"/>
                </a:cubicBezTo>
                <a:cubicBezTo>
                  <a:pt x="20" y="22"/>
                  <a:pt x="22" y="23"/>
                  <a:pt x="22" y="25"/>
                </a:cubicBezTo>
                <a:cubicBezTo>
                  <a:pt x="22" y="27"/>
                  <a:pt x="20" y="29"/>
                  <a:pt x="18" y="29"/>
                </a:cubicBezTo>
                <a:close/>
                <a:moveTo>
                  <a:pt x="35" y="34"/>
                </a:moveTo>
                <a:cubicBezTo>
                  <a:pt x="35" y="35"/>
                  <a:pt x="35" y="36"/>
                  <a:pt x="35" y="36"/>
                </a:cubicBezTo>
                <a:cubicBezTo>
                  <a:pt x="33" y="38"/>
                  <a:pt x="30" y="39"/>
                  <a:pt x="26" y="39"/>
                </a:cubicBezTo>
                <a:cubicBezTo>
                  <a:pt x="26" y="39"/>
                  <a:pt x="26" y="39"/>
                  <a:pt x="26" y="39"/>
                </a:cubicBezTo>
                <a:cubicBezTo>
                  <a:pt x="22" y="39"/>
                  <a:pt x="19" y="38"/>
                  <a:pt x="18" y="36"/>
                </a:cubicBezTo>
                <a:cubicBezTo>
                  <a:pt x="17" y="36"/>
                  <a:pt x="17" y="35"/>
                  <a:pt x="18" y="34"/>
                </a:cubicBezTo>
                <a:cubicBezTo>
                  <a:pt x="18" y="34"/>
                  <a:pt x="19" y="34"/>
                  <a:pt x="19" y="34"/>
                </a:cubicBezTo>
                <a:cubicBezTo>
                  <a:pt x="20" y="36"/>
                  <a:pt x="23" y="37"/>
                  <a:pt x="26" y="37"/>
                </a:cubicBezTo>
                <a:cubicBezTo>
                  <a:pt x="26" y="37"/>
                  <a:pt x="26" y="37"/>
                  <a:pt x="26" y="37"/>
                </a:cubicBezTo>
                <a:cubicBezTo>
                  <a:pt x="30" y="37"/>
                  <a:pt x="32" y="36"/>
                  <a:pt x="33" y="34"/>
                </a:cubicBezTo>
                <a:cubicBezTo>
                  <a:pt x="34" y="34"/>
                  <a:pt x="34" y="34"/>
                  <a:pt x="35" y="34"/>
                </a:cubicBezTo>
                <a:close/>
                <a:moveTo>
                  <a:pt x="38" y="25"/>
                </a:moveTo>
                <a:cubicBezTo>
                  <a:pt x="38" y="27"/>
                  <a:pt x="36" y="29"/>
                  <a:pt x="34" y="29"/>
                </a:cubicBezTo>
                <a:cubicBezTo>
                  <a:pt x="32" y="29"/>
                  <a:pt x="31" y="27"/>
                  <a:pt x="31" y="25"/>
                </a:cubicBezTo>
                <a:cubicBezTo>
                  <a:pt x="31" y="23"/>
                  <a:pt x="32" y="22"/>
                  <a:pt x="34" y="22"/>
                </a:cubicBezTo>
                <a:cubicBezTo>
                  <a:pt x="36" y="22"/>
                  <a:pt x="38" y="23"/>
                  <a:pt x="38" y="25"/>
                </a:cubicBezTo>
                <a:close/>
                <a:moveTo>
                  <a:pt x="41" y="5"/>
                </a:moveTo>
                <a:cubicBezTo>
                  <a:pt x="41" y="6"/>
                  <a:pt x="43" y="8"/>
                  <a:pt x="44" y="8"/>
                </a:cubicBezTo>
                <a:cubicBezTo>
                  <a:pt x="46" y="8"/>
                  <a:pt x="47" y="6"/>
                  <a:pt x="47" y="5"/>
                </a:cubicBezTo>
                <a:cubicBezTo>
                  <a:pt x="47" y="3"/>
                  <a:pt x="46" y="2"/>
                  <a:pt x="44" y="2"/>
                </a:cubicBezTo>
                <a:cubicBezTo>
                  <a:pt x="43" y="2"/>
                  <a:pt x="41" y="3"/>
                  <a:pt x="41" y="5"/>
                </a:cubicBezTo>
                <a:close/>
                <a:moveTo>
                  <a:pt x="51" y="21"/>
                </a:moveTo>
                <a:cubicBezTo>
                  <a:pt x="51" y="19"/>
                  <a:pt x="49" y="17"/>
                  <a:pt x="47" y="17"/>
                </a:cubicBezTo>
                <a:cubicBezTo>
                  <a:pt x="46" y="17"/>
                  <a:pt x="45" y="18"/>
                  <a:pt x="44" y="18"/>
                </a:cubicBezTo>
                <a:cubicBezTo>
                  <a:pt x="47" y="20"/>
                  <a:pt x="48" y="22"/>
                  <a:pt x="49" y="25"/>
                </a:cubicBezTo>
                <a:cubicBezTo>
                  <a:pt x="50" y="24"/>
                  <a:pt x="51" y="23"/>
                  <a:pt x="51"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1" name="稻壳儿小白白(http://dwz.cn/Wu2UP)"/>
          <p:cNvSpPr>
            <a:spLocks noEditPoints="1"/>
          </p:cNvSpPr>
          <p:nvPr/>
        </p:nvSpPr>
        <p:spPr bwMode="auto">
          <a:xfrm>
            <a:off x="6237288" y="3408363"/>
            <a:ext cx="284162" cy="282575"/>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0 w 41"/>
              <a:gd name="T9" fmla="*/ 2147483647 h 41"/>
              <a:gd name="T10" fmla="*/ 0 w 41"/>
              <a:gd name="T11" fmla="*/ 2147483647 h 41"/>
              <a:gd name="T12" fmla="*/ 2147483647 w 41"/>
              <a:gd name="T13" fmla="*/ 0 h 41"/>
              <a:gd name="T14" fmla="*/ 2147483647 w 41"/>
              <a:gd name="T15" fmla="*/ 0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2147483647 w 41"/>
              <a:gd name="T75" fmla="*/ 2147483647 h 41"/>
              <a:gd name="T76" fmla="*/ 2147483647 w 41"/>
              <a:gd name="T77" fmla="*/ 2147483647 h 41"/>
              <a:gd name="T78" fmla="*/ 2147483647 w 41"/>
              <a:gd name="T79" fmla="*/ 2147483647 h 41"/>
              <a:gd name="T80" fmla="*/ 2147483647 w 41"/>
              <a:gd name="T81" fmla="*/ 2147483647 h 41"/>
              <a:gd name="T82" fmla="*/ 2147483647 w 41"/>
              <a:gd name="T83" fmla="*/ 2147483647 h 41"/>
              <a:gd name="T84" fmla="*/ 2147483647 w 41"/>
              <a:gd name="T85" fmla="*/ 2147483647 h 41"/>
              <a:gd name="T86" fmla="*/ 2147483647 w 41"/>
              <a:gd name="T87" fmla="*/ 2147483647 h 41"/>
              <a:gd name="T88" fmla="*/ 2147483647 w 41"/>
              <a:gd name="T89" fmla="*/ 2147483647 h 41"/>
              <a:gd name="T90" fmla="*/ 2147483647 w 41"/>
              <a:gd name="T91" fmla="*/ 2147483647 h 41"/>
              <a:gd name="T92" fmla="*/ 2147483647 w 41"/>
              <a:gd name="T93" fmla="*/ 2147483647 h 41"/>
              <a:gd name="T94" fmla="*/ 2147483647 w 41"/>
              <a:gd name="T95" fmla="*/ 2147483647 h 41"/>
              <a:gd name="T96" fmla="*/ 2147483647 w 41"/>
              <a:gd name="T97" fmla="*/ 2147483647 h 41"/>
              <a:gd name="T98" fmla="*/ 2147483647 w 41"/>
              <a:gd name="T99" fmla="*/ 2147483647 h 41"/>
              <a:gd name="T100" fmla="*/ 2147483647 w 41"/>
              <a:gd name="T101" fmla="*/ 2147483647 h 41"/>
              <a:gd name="T102" fmla="*/ 2147483647 w 41"/>
              <a:gd name="T103" fmla="*/ 2147483647 h 41"/>
              <a:gd name="T104" fmla="*/ 2147483647 w 41"/>
              <a:gd name="T105" fmla="*/ 2147483647 h 41"/>
              <a:gd name="T106" fmla="*/ 2147483647 w 41"/>
              <a:gd name="T107" fmla="*/ 2147483647 h 41"/>
              <a:gd name="T108" fmla="*/ 2147483647 w 41"/>
              <a:gd name="T109" fmla="*/ 2147483647 h 41"/>
              <a:gd name="T110" fmla="*/ 2147483647 w 41"/>
              <a:gd name="T111" fmla="*/ 2147483647 h 41"/>
              <a:gd name="T112" fmla="*/ 2147483647 w 41"/>
              <a:gd name="T113" fmla="*/ 2147483647 h 41"/>
              <a:gd name="T114" fmla="*/ 2147483647 w 41"/>
              <a:gd name="T115" fmla="*/ 2147483647 h 41"/>
              <a:gd name="T116" fmla="*/ 2147483647 w 41"/>
              <a:gd name="T117" fmla="*/ 2147483647 h 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1"/>
              <a:gd name="T178" fmla="*/ 0 h 41"/>
              <a:gd name="T179" fmla="*/ 41 w 41"/>
              <a:gd name="T180" fmla="*/ 41 h 4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1" h="41">
                <a:moveTo>
                  <a:pt x="41" y="8"/>
                </a:moveTo>
                <a:cubicBezTo>
                  <a:pt x="41" y="32"/>
                  <a:pt x="41" y="32"/>
                  <a:pt x="41" y="32"/>
                </a:cubicBezTo>
                <a:cubicBezTo>
                  <a:pt x="41" y="37"/>
                  <a:pt x="37" y="41"/>
                  <a:pt x="32" y="41"/>
                </a:cubicBezTo>
                <a:cubicBezTo>
                  <a:pt x="8" y="41"/>
                  <a:pt x="8" y="41"/>
                  <a:pt x="8" y="41"/>
                </a:cubicBezTo>
                <a:cubicBezTo>
                  <a:pt x="3" y="41"/>
                  <a:pt x="0" y="37"/>
                  <a:pt x="0" y="32"/>
                </a:cubicBezTo>
                <a:cubicBezTo>
                  <a:pt x="0" y="8"/>
                  <a:pt x="0" y="8"/>
                  <a:pt x="0" y="8"/>
                </a:cubicBezTo>
                <a:cubicBezTo>
                  <a:pt x="0" y="4"/>
                  <a:pt x="3" y="0"/>
                  <a:pt x="8" y="0"/>
                </a:cubicBezTo>
                <a:cubicBezTo>
                  <a:pt x="32" y="0"/>
                  <a:pt x="32" y="0"/>
                  <a:pt x="32" y="0"/>
                </a:cubicBezTo>
                <a:cubicBezTo>
                  <a:pt x="37" y="0"/>
                  <a:pt x="41" y="4"/>
                  <a:pt x="41" y="8"/>
                </a:cubicBezTo>
                <a:close/>
                <a:moveTo>
                  <a:pt x="37" y="18"/>
                </a:moveTo>
                <a:cubicBezTo>
                  <a:pt x="37" y="17"/>
                  <a:pt x="36" y="15"/>
                  <a:pt x="34" y="15"/>
                </a:cubicBezTo>
                <a:cubicBezTo>
                  <a:pt x="33" y="15"/>
                  <a:pt x="32" y="16"/>
                  <a:pt x="31" y="16"/>
                </a:cubicBezTo>
                <a:cubicBezTo>
                  <a:pt x="29" y="14"/>
                  <a:pt x="25" y="13"/>
                  <a:pt x="21" y="13"/>
                </a:cubicBezTo>
                <a:cubicBezTo>
                  <a:pt x="23" y="6"/>
                  <a:pt x="23" y="6"/>
                  <a:pt x="23" y="6"/>
                </a:cubicBezTo>
                <a:cubicBezTo>
                  <a:pt x="29" y="7"/>
                  <a:pt x="29" y="7"/>
                  <a:pt x="29" y="7"/>
                </a:cubicBezTo>
                <a:cubicBezTo>
                  <a:pt x="29" y="9"/>
                  <a:pt x="30" y="11"/>
                  <a:pt x="32" y="11"/>
                </a:cubicBezTo>
                <a:cubicBezTo>
                  <a:pt x="34" y="11"/>
                  <a:pt x="35" y="9"/>
                  <a:pt x="35" y="7"/>
                </a:cubicBezTo>
                <a:cubicBezTo>
                  <a:pt x="35" y="6"/>
                  <a:pt x="34" y="4"/>
                  <a:pt x="32" y="4"/>
                </a:cubicBezTo>
                <a:cubicBezTo>
                  <a:pt x="31" y="4"/>
                  <a:pt x="30" y="5"/>
                  <a:pt x="29" y="6"/>
                </a:cubicBezTo>
                <a:cubicBezTo>
                  <a:pt x="23" y="5"/>
                  <a:pt x="23" y="5"/>
                  <a:pt x="23" y="5"/>
                </a:cubicBezTo>
                <a:cubicBezTo>
                  <a:pt x="23" y="5"/>
                  <a:pt x="22" y="5"/>
                  <a:pt x="22" y="5"/>
                </a:cubicBezTo>
                <a:cubicBezTo>
                  <a:pt x="20" y="13"/>
                  <a:pt x="20" y="13"/>
                  <a:pt x="20" y="13"/>
                </a:cubicBezTo>
                <a:cubicBezTo>
                  <a:pt x="16" y="13"/>
                  <a:pt x="12" y="14"/>
                  <a:pt x="10" y="16"/>
                </a:cubicBezTo>
                <a:cubicBezTo>
                  <a:pt x="9" y="16"/>
                  <a:pt x="8" y="15"/>
                  <a:pt x="7" y="15"/>
                </a:cubicBezTo>
                <a:cubicBezTo>
                  <a:pt x="5" y="15"/>
                  <a:pt x="4" y="17"/>
                  <a:pt x="4" y="18"/>
                </a:cubicBezTo>
                <a:cubicBezTo>
                  <a:pt x="4" y="20"/>
                  <a:pt x="5" y="21"/>
                  <a:pt x="6" y="21"/>
                </a:cubicBezTo>
                <a:cubicBezTo>
                  <a:pt x="6" y="22"/>
                  <a:pt x="6" y="22"/>
                  <a:pt x="6" y="23"/>
                </a:cubicBezTo>
                <a:cubicBezTo>
                  <a:pt x="6" y="28"/>
                  <a:pt x="12" y="33"/>
                  <a:pt x="20" y="33"/>
                </a:cubicBezTo>
                <a:cubicBezTo>
                  <a:pt x="29" y="33"/>
                  <a:pt x="35" y="28"/>
                  <a:pt x="35" y="23"/>
                </a:cubicBezTo>
                <a:cubicBezTo>
                  <a:pt x="35" y="22"/>
                  <a:pt x="35" y="22"/>
                  <a:pt x="35" y="21"/>
                </a:cubicBezTo>
                <a:cubicBezTo>
                  <a:pt x="36" y="21"/>
                  <a:pt x="37" y="20"/>
                  <a:pt x="37" y="18"/>
                </a:cubicBezTo>
                <a:close/>
                <a:moveTo>
                  <a:pt x="15" y="23"/>
                </a:moveTo>
                <a:cubicBezTo>
                  <a:pt x="14" y="23"/>
                  <a:pt x="13" y="22"/>
                  <a:pt x="13" y="21"/>
                </a:cubicBezTo>
                <a:cubicBezTo>
                  <a:pt x="13" y="20"/>
                  <a:pt x="14" y="19"/>
                  <a:pt x="15" y="19"/>
                </a:cubicBezTo>
                <a:cubicBezTo>
                  <a:pt x="17" y="19"/>
                  <a:pt x="18" y="20"/>
                  <a:pt x="18" y="21"/>
                </a:cubicBezTo>
                <a:cubicBezTo>
                  <a:pt x="18" y="22"/>
                  <a:pt x="17" y="23"/>
                  <a:pt x="15" y="23"/>
                </a:cubicBezTo>
                <a:close/>
                <a:moveTo>
                  <a:pt x="26" y="27"/>
                </a:moveTo>
                <a:cubicBezTo>
                  <a:pt x="26" y="27"/>
                  <a:pt x="26" y="28"/>
                  <a:pt x="26" y="28"/>
                </a:cubicBezTo>
                <a:cubicBezTo>
                  <a:pt x="25" y="29"/>
                  <a:pt x="23" y="30"/>
                  <a:pt x="20" y="30"/>
                </a:cubicBezTo>
                <a:cubicBezTo>
                  <a:pt x="20" y="30"/>
                  <a:pt x="20" y="30"/>
                  <a:pt x="20" y="30"/>
                </a:cubicBezTo>
                <a:cubicBezTo>
                  <a:pt x="20" y="30"/>
                  <a:pt x="20" y="30"/>
                  <a:pt x="20" y="30"/>
                </a:cubicBezTo>
                <a:cubicBezTo>
                  <a:pt x="18" y="30"/>
                  <a:pt x="16" y="29"/>
                  <a:pt x="15" y="28"/>
                </a:cubicBezTo>
                <a:cubicBezTo>
                  <a:pt x="15" y="28"/>
                  <a:pt x="15" y="27"/>
                  <a:pt x="15" y="27"/>
                </a:cubicBezTo>
                <a:cubicBezTo>
                  <a:pt x="15" y="27"/>
                  <a:pt x="15" y="27"/>
                  <a:pt x="16" y="27"/>
                </a:cubicBezTo>
                <a:cubicBezTo>
                  <a:pt x="17" y="28"/>
                  <a:pt x="18" y="28"/>
                  <a:pt x="20" y="28"/>
                </a:cubicBezTo>
                <a:cubicBezTo>
                  <a:pt x="20" y="28"/>
                  <a:pt x="20" y="28"/>
                  <a:pt x="20" y="28"/>
                </a:cubicBezTo>
                <a:cubicBezTo>
                  <a:pt x="20" y="28"/>
                  <a:pt x="20" y="28"/>
                  <a:pt x="20" y="28"/>
                </a:cubicBezTo>
                <a:cubicBezTo>
                  <a:pt x="23" y="28"/>
                  <a:pt x="24" y="28"/>
                  <a:pt x="25" y="27"/>
                </a:cubicBezTo>
                <a:cubicBezTo>
                  <a:pt x="25" y="27"/>
                  <a:pt x="26" y="27"/>
                  <a:pt x="26" y="27"/>
                </a:cubicBezTo>
                <a:close/>
                <a:moveTo>
                  <a:pt x="28" y="21"/>
                </a:moveTo>
                <a:cubicBezTo>
                  <a:pt x="28" y="22"/>
                  <a:pt x="27" y="23"/>
                  <a:pt x="26" y="23"/>
                </a:cubicBezTo>
                <a:cubicBezTo>
                  <a:pt x="24" y="23"/>
                  <a:pt x="23" y="22"/>
                  <a:pt x="23" y="21"/>
                </a:cubicBezTo>
                <a:cubicBezTo>
                  <a:pt x="23" y="20"/>
                  <a:pt x="24" y="19"/>
                  <a:pt x="26" y="19"/>
                </a:cubicBezTo>
                <a:cubicBezTo>
                  <a:pt x="27" y="19"/>
                  <a:pt x="28" y="20"/>
                  <a:pt x="28" y="21"/>
                </a:cubicBezTo>
                <a:close/>
                <a:moveTo>
                  <a:pt x="30" y="7"/>
                </a:moveTo>
                <a:cubicBezTo>
                  <a:pt x="30" y="6"/>
                  <a:pt x="31" y="5"/>
                  <a:pt x="32" y="5"/>
                </a:cubicBezTo>
                <a:cubicBezTo>
                  <a:pt x="33" y="5"/>
                  <a:pt x="34" y="6"/>
                  <a:pt x="34" y="7"/>
                </a:cubicBezTo>
                <a:cubicBezTo>
                  <a:pt x="34" y="8"/>
                  <a:pt x="33" y="9"/>
                  <a:pt x="32" y="9"/>
                </a:cubicBezTo>
                <a:cubicBezTo>
                  <a:pt x="31" y="9"/>
                  <a:pt x="30" y="8"/>
                  <a:pt x="30"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2" name="稻壳儿小白白(http://dwz.cn/Wu2UP)"/>
          <p:cNvSpPr>
            <a:spLocks noEditPoints="1"/>
          </p:cNvSpPr>
          <p:nvPr/>
        </p:nvSpPr>
        <p:spPr bwMode="auto">
          <a:xfrm>
            <a:off x="6237288" y="3913188"/>
            <a:ext cx="284162" cy="282575"/>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2147483647 h 41"/>
              <a:gd name="T10" fmla="*/ 0 w 41"/>
              <a:gd name="T11" fmla="*/ 2147483647 h 41"/>
              <a:gd name="T12" fmla="*/ 0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0 w 41"/>
              <a:gd name="T61" fmla="*/ 2147483647 h 41"/>
              <a:gd name="T62" fmla="*/ 0 w 41"/>
              <a:gd name="T63" fmla="*/ 2147483647 h 41"/>
              <a:gd name="T64" fmla="*/ 2147483647 w 41"/>
              <a:gd name="T65" fmla="*/ 0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2147483647 w 41"/>
              <a:gd name="T75" fmla="*/ 2147483647 h 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
              <a:gd name="T115" fmla="*/ 0 h 41"/>
              <a:gd name="T116" fmla="*/ 41 w 41"/>
              <a:gd name="T117" fmla="*/ 41 h 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 h="41">
                <a:moveTo>
                  <a:pt x="40" y="25"/>
                </a:moveTo>
                <a:cubicBezTo>
                  <a:pt x="38" y="35"/>
                  <a:pt x="30" y="41"/>
                  <a:pt x="20" y="41"/>
                </a:cubicBezTo>
                <a:cubicBezTo>
                  <a:pt x="15" y="41"/>
                  <a:pt x="10" y="39"/>
                  <a:pt x="6" y="36"/>
                </a:cubicBezTo>
                <a:cubicBezTo>
                  <a:pt x="3" y="39"/>
                  <a:pt x="3" y="39"/>
                  <a:pt x="3" y="39"/>
                </a:cubicBezTo>
                <a:cubicBezTo>
                  <a:pt x="2" y="40"/>
                  <a:pt x="2" y="40"/>
                  <a:pt x="1" y="40"/>
                </a:cubicBezTo>
                <a:cubicBezTo>
                  <a:pt x="0" y="40"/>
                  <a:pt x="0" y="39"/>
                  <a:pt x="0" y="38"/>
                </a:cubicBezTo>
                <a:cubicBezTo>
                  <a:pt x="0" y="26"/>
                  <a:pt x="0" y="26"/>
                  <a:pt x="0" y="26"/>
                </a:cubicBezTo>
                <a:cubicBezTo>
                  <a:pt x="0" y="25"/>
                  <a:pt x="0" y="24"/>
                  <a:pt x="1" y="24"/>
                </a:cubicBezTo>
                <a:cubicBezTo>
                  <a:pt x="13" y="24"/>
                  <a:pt x="13" y="24"/>
                  <a:pt x="13" y="24"/>
                </a:cubicBezTo>
                <a:cubicBezTo>
                  <a:pt x="14" y="24"/>
                  <a:pt x="15" y="25"/>
                  <a:pt x="15" y="26"/>
                </a:cubicBezTo>
                <a:cubicBezTo>
                  <a:pt x="15" y="26"/>
                  <a:pt x="15" y="27"/>
                  <a:pt x="15" y="27"/>
                </a:cubicBezTo>
                <a:cubicBezTo>
                  <a:pt x="11" y="31"/>
                  <a:pt x="11" y="31"/>
                  <a:pt x="11" y="31"/>
                </a:cubicBezTo>
                <a:cubicBezTo>
                  <a:pt x="13" y="33"/>
                  <a:pt x="17" y="35"/>
                  <a:pt x="20" y="35"/>
                </a:cubicBezTo>
                <a:cubicBezTo>
                  <a:pt x="25" y="35"/>
                  <a:pt x="29" y="32"/>
                  <a:pt x="32" y="28"/>
                </a:cubicBezTo>
                <a:cubicBezTo>
                  <a:pt x="33" y="27"/>
                  <a:pt x="33" y="26"/>
                  <a:pt x="33" y="25"/>
                </a:cubicBezTo>
                <a:cubicBezTo>
                  <a:pt x="33" y="25"/>
                  <a:pt x="34" y="24"/>
                  <a:pt x="34" y="24"/>
                </a:cubicBezTo>
                <a:cubicBezTo>
                  <a:pt x="39" y="24"/>
                  <a:pt x="39" y="24"/>
                  <a:pt x="39" y="24"/>
                </a:cubicBezTo>
                <a:cubicBezTo>
                  <a:pt x="40" y="24"/>
                  <a:pt x="40" y="25"/>
                  <a:pt x="40" y="25"/>
                </a:cubicBezTo>
                <a:cubicBezTo>
                  <a:pt x="40" y="25"/>
                  <a:pt x="40" y="25"/>
                  <a:pt x="40" y="25"/>
                </a:cubicBezTo>
                <a:close/>
                <a:moveTo>
                  <a:pt x="41" y="16"/>
                </a:moveTo>
                <a:cubicBezTo>
                  <a:pt x="41" y="17"/>
                  <a:pt x="40" y="17"/>
                  <a:pt x="39" y="17"/>
                </a:cubicBezTo>
                <a:cubicBezTo>
                  <a:pt x="27" y="17"/>
                  <a:pt x="27" y="17"/>
                  <a:pt x="27" y="17"/>
                </a:cubicBezTo>
                <a:cubicBezTo>
                  <a:pt x="26" y="17"/>
                  <a:pt x="25" y="17"/>
                  <a:pt x="25" y="16"/>
                </a:cubicBezTo>
                <a:cubicBezTo>
                  <a:pt x="25" y="15"/>
                  <a:pt x="26" y="15"/>
                  <a:pt x="26" y="15"/>
                </a:cubicBezTo>
                <a:cubicBezTo>
                  <a:pt x="30" y="11"/>
                  <a:pt x="30" y="11"/>
                  <a:pt x="30" y="11"/>
                </a:cubicBezTo>
                <a:cubicBezTo>
                  <a:pt x="27" y="8"/>
                  <a:pt x="24" y="7"/>
                  <a:pt x="20" y="7"/>
                </a:cubicBezTo>
                <a:cubicBezTo>
                  <a:pt x="15" y="7"/>
                  <a:pt x="11" y="10"/>
                  <a:pt x="9" y="14"/>
                </a:cubicBezTo>
                <a:cubicBezTo>
                  <a:pt x="8" y="15"/>
                  <a:pt x="8" y="16"/>
                  <a:pt x="7" y="17"/>
                </a:cubicBezTo>
                <a:cubicBezTo>
                  <a:pt x="7" y="17"/>
                  <a:pt x="7" y="17"/>
                  <a:pt x="6" y="17"/>
                </a:cubicBezTo>
                <a:cubicBezTo>
                  <a:pt x="1" y="17"/>
                  <a:pt x="1" y="17"/>
                  <a:pt x="1" y="17"/>
                </a:cubicBezTo>
                <a:cubicBezTo>
                  <a:pt x="0" y="17"/>
                  <a:pt x="0" y="17"/>
                  <a:pt x="0" y="17"/>
                </a:cubicBezTo>
                <a:cubicBezTo>
                  <a:pt x="0" y="17"/>
                  <a:pt x="0" y="16"/>
                  <a:pt x="0" y="16"/>
                </a:cubicBezTo>
                <a:cubicBezTo>
                  <a:pt x="2" y="7"/>
                  <a:pt x="10" y="0"/>
                  <a:pt x="20" y="0"/>
                </a:cubicBezTo>
                <a:cubicBezTo>
                  <a:pt x="25" y="0"/>
                  <a:pt x="31" y="2"/>
                  <a:pt x="34" y="6"/>
                </a:cubicBezTo>
                <a:cubicBezTo>
                  <a:pt x="38" y="2"/>
                  <a:pt x="38" y="2"/>
                  <a:pt x="38" y="2"/>
                </a:cubicBezTo>
                <a:cubicBezTo>
                  <a:pt x="38" y="2"/>
                  <a:pt x="39" y="2"/>
                  <a:pt x="39" y="2"/>
                </a:cubicBezTo>
                <a:cubicBezTo>
                  <a:pt x="40" y="2"/>
                  <a:pt x="41" y="3"/>
                  <a:pt x="41" y="4"/>
                </a:cubicBezTo>
                <a:lnTo>
                  <a:pt x="41"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3" name="稻壳儿小白白(http://dwz.cn/Wu2UP)"/>
          <p:cNvSpPr>
            <a:spLocks noEditPoints="1"/>
          </p:cNvSpPr>
          <p:nvPr/>
        </p:nvSpPr>
        <p:spPr bwMode="auto">
          <a:xfrm>
            <a:off x="6237288" y="4425950"/>
            <a:ext cx="284162" cy="284163"/>
          </a:xfrm>
          <a:custGeom>
            <a:avLst/>
            <a:gdLst>
              <a:gd name="T0" fmla="*/ 2147483647 w 41"/>
              <a:gd name="T1" fmla="*/ 2147483647 h 41"/>
              <a:gd name="T2" fmla="*/ 2147483647 w 41"/>
              <a:gd name="T3" fmla="*/ 2147483647 h 41"/>
              <a:gd name="T4" fmla="*/ 0 w 41"/>
              <a:gd name="T5" fmla="*/ 2147483647 h 41"/>
              <a:gd name="T6" fmla="*/ 2147483647 w 41"/>
              <a:gd name="T7" fmla="*/ 0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0 h 41"/>
              <a:gd name="T26" fmla="*/ 2147483647 w 41"/>
              <a:gd name="T27" fmla="*/ 2147483647 h 41"/>
              <a:gd name="T28" fmla="*/ 2147483647 w 41"/>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1"/>
              <a:gd name="T47" fmla="*/ 41 w 41"/>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1">
                <a:moveTo>
                  <a:pt x="17" y="13"/>
                </a:moveTo>
                <a:cubicBezTo>
                  <a:pt x="17" y="22"/>
                  <a:pt x="12" y="30"/>
                  <a:pt x="4" y="34"/>
                </a:cubicBezTo>
                <a:cubicBezTo>
                  <a:pt x="1" y="30"/>
                  <a:pt x="0" y="26"/>
                  <a:pt x="0" y="21"/>
                </a:cubicBezTo>
                <a:cubicBezTo>
                  <a:pt x="0" y="10"/>
                  <a:pt x="7" y="2"/>
                  <a:pt x="17" y="0"/>
                </a:cubicBezTo>
                <a:lnTo>
                  <a:pt x="17" y="13"/>
                </a:lnTo>
                <a:close/>
                <a:moveTo>
                  <a:pt x="20" y="41"/>
                </a:moveTo>
                <a:cubicBezTo>
                  <a:pt x="17" y="41"/>
                  <a:pt x="13" y="40"/>
                  <a:pt x="10" y="39"/>
                </a:cubicBezTo>
                <a:cubicBezTo>
                  <a:pt x="15" y="36"/>
                  <a:pt x="19" y="31"/>
                  <a:pt x="20" y="26"/>
                </a:cubicBezTo>
                <a:cubicBezTo>
                  <a:pt x="21" y="31"/>
                  <a:pt x="25" y="36"/>
                  <a:pt x="30" y="39"/>
                </a:cubicBezTo>
                <a:cubicBezTo>
                  <a:pt x="27" y="40"/>
                  <a:pt x="24" y="41"/>
                  <a:pt x="20" y="41"/>
                </a:cubicBezTo>
                <a:close/>
                <a:moveTo>
                  <a:pt x="36" y="34"/>
                </a:moveTo>
                <a:cubicBezTo>
                  <a:pt x="29" y="30"/>
                  <a:pt x="24" y="22"/>
                  <a:pt x="24" y="13"/>
                </a:cubicBezTo>
                <a:cubicBezTo>
                  <a:pt x="24" y="0"/>
                  <a:pt x="24" y="0"/>
                  <a:pt x="24" y="0"/>
                </a:cubicBezTo>
                <a:cubicBezTo>
                  <a:pt x="33" y="2"/>
                  <a:pt x="41" y="10"/>
                  <a:pt x="41" y="21"/>
                </a:cubicBezTo>
                <a:cubicBezTo>
                  <a:pt x="41" y="26"/>
                  <a:pt x="39" y="30"/>
                  <a:pt x="36"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4" name="稻壳儿小白白(http://dwz.cn/Wu2UP)"/>
          <p:cNvSpPr>
            <a:spLocks noEditPoints="1"/>
          </p:cNvSpPr>
          <p:nvPr/>
        </p:nvSpPr>
        <p:spPr bwMode="auto">
          <a:xfrm>
            <a:off x="6237288" y="4957763"/>
            <a:ext cx="284162" cy="236537"/>
          </a:xfrm>
          <a:custGeom>
            <a:avLst/>
            <a:gdLst>
              <a:gd name="T0" fmla="*/ 2147483647 w 41"/>
              <a:gd name="T1" fmla="*/ 2147483647 h 34"/>
              <a:gd name="T2" fmla="*/ 2147483647 w 41"/>
              <a:gd name="T3" fmla="*/ 2147483647 h 34"/>
              <a:gd name="T4" fmla="*/ 2147483647 w 41"/>
              <a:gd name="T5" fmla="*/ 2147483647 h 34"/>
              <a:gd name="T6" fmla="*/ 0 w 41"/>
              <a:gd name="T7" fmla="*/ 2147483647 h 34"/>
              <a:gd name="T8" fmla="*/ 0 w 41"/>
              <a:gd name="T9" fmla="*/ 2147483647 h 34"/>
              <a:gd name="T10" fmla="*/ 2147483647 w 41"/>
              <a:gd name="T11" fmla="*/ 0 h 34"/>
              <a:gd name="T12" fmla="*/ 2147483647 w 41"/>
              <a:gd name="T13" fmla="*/ 0 h 34"/>
              <a:gd name="T14" fmla="*/ 2147483647 w 41"/>
              <a:gd name="T15" fmla="*/ 2147483647 h 34"/>
              <a:gd name="T16" fmla="*/ 2147483647 w 41"/>
              <a:gd name="T17" fmla="*/ 2147483647 h 34"/>
              <a:gd name="T18" fmla="*/ 2147483647 w 41"/>
              <a:gd name="T19" fmla="*/ 2147483647 h 34"/>
              <a:gd name="T20" fmla="*/ 2147483647 w 41"/>
              <a:gd name="T21" fmla="*/ 2147483647 h 34"/>
              <a:gd name="T22" fmla="*/ 2147483647 w 41"/>
              <a:gd name="T23" fmla="*/ 2147483647 h 34"/>
              <a:gd name="T24" fmla="*/ 0 w 41"/>
              <a:gd name="T25" fmla="*/ 2147483647 h 34"/>
              <a:gd name="T26" fmla="*/ 0 w 41"/>
              <a:gd name="T27" fmla="*/ 2147483647 h 34"/>
              <a:gd name="T28" fmla="*/ 2147483647 w 41"/>
              <a:gd name="T29" fmla="*/ 2147483647 h 34"/>
              <a:gd name="T30" fmla="*/ 2147483647 w 41"/>
              <a:gd name="T31" fmla="*/ 2147483647 h 34"/>
              <a:gd name="T32" fmla="*/ 2147483647 w 41"/>
              <a:gd name="T33" fmla="*/ 2147483647 h 34"/>
              <a:gd name="T34" fmla="*/ 2147483647 w 41"/>
              <a:gd name="T35" fmla="*/ 2147483647 h 34"/>
              <a:gd name="T36" fmla="*/ 2147483647 w 41"/>
              <a:gd name="T37" fmla="*/ 2147483647 h 34"/>
              <a:gd name="T38" fmla="*/ 2147483647 w 41"/>
              <a:gd name="T39" fmla="*/ 2147483647 h 34"/>
              <a:gd name="T40" fmla="*/ 2147483647 w 41"/>
              <a:gd name="T41" fmla="*/ 2147483647 h 34"/>
              <a:gd name="T42" fmla="*/ 0 w 41"/>
              <a:gd name="T43" fmla="*/ 2147483647 h 34"/>
              <a:gd name="T44" fmla="*/ 0 w 41"/>
              <a:gd name="T45" fmla="*/ 2147483647 h 34"/>
              <a:gd name="T46" fmla="*/ 2147483647 w 41"/>
              <a:gd name="T47" fmla="*/ 2147483647 h 34"/>
              <a:gd name="T48" fmla="*/ 2147483647 w 41"/>
              <a:gd name="T49" fmla="*/ 2147483647 h 34"/>
              <a:gd name="T50" fmla="*/ 2147483647 w 41"/>
              <a:gd name="T51" fmla="*/ 2147483647 h 34"/>
              <a:gd name="T52" fmla="*/ 2147483647 w 41"/>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1"/>
              <a:gd name="T82" fmla="*/ 0 h 34"/>
              <a:gd name="T83" fmla="*/ 41 w 41"/>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1" h="34">
                <a:moveTo>
                  <a:pt x="41" y="5"/>
                </a:moveTo>
                <a:cubicBezTo>
                  <a:pt x="41" y="6"/>
                  <a:pt x="40" y="7"/>
                  <a:pt x="39" y="7"/>
                </a:cubicBezTo>
                <a:cubicBezTo>
                  <a:pt x="1" y="7"/>
                  <a:pt x="1" y="7"/>
                  <a:pt x="1" y="7"/>
                </a:cubicBezTo>
                <a:cubicBezTo>
                  <a:pt x="0" y="7"/>
                  <a:pt x="0" y="6"/>
                  <a:pt x="0" y="5"/>
                </a:cubicBezTo>
                <a:cubicBezTo>
                  <a:pt x="0" y="2"/>
                  <a:pt x="0" y="2"/>
                  <a:pt x="0" y="2"/>
                </a:cubicBezTo>
                <a:cubicBezTo>
                  <a:pt x="0" y="1"/>
                  <a:pt x="0" y="0"/>
                  <a:pt x="1" y="0"/>
                </a:cubicBezTo>
                <a:cubicBezTo>
                  <a:pt x="39" y="0"/>
                  <a:pt x="39" y="0"/>
                  <a:pt x="39" y="0"/>
                </a:cubicBezTo>
                <a:cubicBezTo>
                  <a:pt x="40" y="0"/>
                  <a:pt x="41" y="1"/>
                  <a:pt x="41" y="2"/>
                </a:cubicBezTo>
                <a:lnTo>
                  <a:pt x="41" y="5"/>
                </a:lnTo>
                <a:close/>
                <a:moveTo>
                  <a:pt x="41" y="19"/>
                </a:moveTo>
                <a:cubicBezTo>
                  <a:pt x="41" y="20"/>
                  <a:pt x="40" y="20"/>
                  <a:pt x="39" y="20"/>
                </a:cubicBezTo>
                <a:cubicBezTo>
                  <a:pt x="1" y="20"/>
                  <a:pt x="1" y="20"/>
                  <a:pt x="1" y="20"/>
                </a:cubicBezTo>
                <a:cubicBezTo>
                  <a:pt x="0" y="20"/>
                  <a:pt x="0" y="20"/>
                  <a:pt x="0" y="19"/>
                </a:cubicBezTo>
                <a:cubicBezTo>
                  <a:pt x="0" y="15"/>
                  <a:pt x="0" y="15"/>
                  <a:pt x="0" y="15"/>
                </a:cubicBezTo>
                <a:cubicBezTo>
                  <a:pt x="0" y="14"/>
                  <a:pt x="0" y="14"/>
                  <a:pt x="1" y="14"/>
                </a:cubicBezTo>
                <a:cubicBezTo>
                  <a:pt x="39" y="14"/>
                  <a:pt x="39" y="14"/>
                  <a:pt x="39" y="14"/>
                </a:cubicBezTo>
                <a:cubicBezTo>
                  <a:pt x="40" y="14"/>
                  <a:pt x="41" y="14"/>
                  <a:pt x="41" y="15"/>
                </a:cubicBezTo>
                <a:lnTo>
                  <a:pt x="41" y="19"/>
                </a:lnTo>
                <a:close/>
                <a:moveTo>
                  <a:pt x="41" y="32"/>
                </a:moveTo>
                <a:cubicBezTo>
                  <a:pt x="41" y="33"/>
                  <a:pt x="40" y="34"/>
                  <a:pt x="39" y="34"/>
                </a:cubicBezTo>
                <a:cubicBezTo>
                  <a:pt x="1" y="34"/>
                  <a:pt x="1" y="34"/>
                  <a:pt x="1" y="34"/>
                </a:cubicBezTo>
                <a:cubicBezTo>
                  <a:pt x="0" y="34"/>
                  <a:pt x="0" y="33"/>
                  <a:pt x="0" y="32"/>
                </a:cubicBezTo>
                <a:cubicBezTo>
                  <a:pt x="0" y="29"/>
                  <a:pt x="0" y="29"/>
                  <a:pt x="0" y="29"/>
                </a:cubicBezTo>
                <a:cubicBezTo>
                  <a:pt x="0" y="28"/>
                  <a:pt x="0" y="27"/>
                  <a:pt x="1" y="27"/>
                </a:cubicBezTo>
                <a:cubicBezTo>
                  <a:pt x="39" y="27"/>
                  <a:pt x="39" y="27"/>
                  <a:pt x="39" y="27"/>
                </a:cubicBezTo>
                <a:cubicBezTo>
                  <a:pt x="40" y="27"/>
                  <a:pt x="41" y="28"/>
                  <a:pt x="41" y="29"/>
                </a:cubicBezTo>
                <a:lnTo>
                  <a:pt x="41"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5" name="稻壳儿小白白(http://dwz.cn/Wu2UP)"/>
          <p:cNvSpPr>
            <a:spLocks/>
          </p:cNvSpPr>
          <p:nvPr/>
        </p:nvSpPr>
        <p:spPr bwMode="auto">
          <a:xfrm>
            <a:off x="6237288" y="5441950"/>
            <a:ext cx="284162" cy="282575"/>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0 w 41"/>
              <a:gd name="T31" fmla="*/ 2147483647 h 41"/>
              <a:gd name="T32" fmla="*/ 2147483647 w 41"/>
              <a:gd name="T33" fmla="*/ 0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41"/>
              <a:gd name="T68" fmla="*/ 41 w 41"/>
              <a:gd name="T69" fmla="*/ 41 h 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41">
                <a:moveTo>
                  <a:pt x="41" y="16"/>
                </a:moveTo>
                <a:cubicBezTo>
                  <a:pt x="41" y="16"/>
                  <a:pt x="40" y="17"/>
                  <a:pt x="39" y="17"/>
                </a:cubicBezTo>
                <a:cubicBezTo>
                  <a:pt x="27" y="17"/>
                  <a:pt x="27" y="17"/>
                  <a:pt x="27" y="17"/>
                </a:cubicBezTo>
                <a:cubicBezTo>
                  <a:pt x="26" y="17"/>
                  <a:pt x="26" y="17"/>
                  <a:pt x="25" y="16"/>
                </a:cubicBezTo>
                <a:cubicBezTo>
                  <a:pt x="25" y="16"/>
                  <a:pt x="25" y="15"/>
                  <a:pt x="26" y="14"/>
                </a:cubicBezTo>
                <a:cubicBezTo>
                  <a:pt x="30" y="11"/>
                  <a:pt x="30" y="11"/>
                  <a:pt x="30" y="11"/>
                </a:cubicBezTo>
                <a:cubicBezTo>
                  <a:pt x="27" y="8"/>
                  <a:pt x="24" y="7"/>
                  <a:pt x="20" y="7"/>
                </a:cubicBezTo>
                <a:cubicBezTo>
                  <a:pt x="13" y="7"/>
                  <a:pt x="6" y="13"/>
                  <a:pt x="6" y="21"/>
                </a:cubicBezTo>
                <a:cubicBezTo>
                  <a:pt x="6" y="28"/>
                  <a:pt x="13" y="34"/>
                  <a:pt x="20" y="34"/>
                </a:cubicBezTo>
                <a:cubicBezTo>
                  <a:pt x="24" y="34"/>
                  <a:pt x="28" y="32"/>
                  <a:pt x="31" y="29"/>
                </a:cubicBezTo>
                <a:cubicBezTo>
                  <a:pt x="31" y="29"/>
                  <a:pt x="31" y="29"/>
                  <a:pt x="32" y="29"/>
                </a:cubicBezTo>
                <a:cubicBezTo>
                  <a:pt x="32" y="29"/>
                  <a:pt x="32" y="29"/>
                  <a:pt x="32" y="29"/>
                </a:cubicBezTo>
                <a:cubicBezTo>
                  <a:pt x="36" y="33"/>
                  <a:pt x="36" y="33"/>
                  <a:pt x="36" y="33"/>
                </a:cubicBezTo>
                <a:cubicBezTo>
                  <a:pt x="36" y="33"/>
                  <a:pt x="36" y="33"/>
                  <a:pt x="36" y="34"/>
                </a:cubicBezTo>
                <a:cubicBezTo>
                  <a:pt x="32" y="39"/>
                  <a:pt x="26" y="41"/>
                  <a:pt x="20" y="41"/>
                </a:cubicBezTo>
                <a:cubicBezTo>
                  <a:pt x="9" y="41"/>
                  <a:pt x="0" y="32"/>
                  <a:pt x="0" y="21"/>
                </a:cubicBezTo>
                <a:cubicBezTo>
                  <a:pt x="0" y="9"/>
                  <a:pt x="9" y="0"/>
                  <a:pt x="20" y="0"/>
                </a:cubicBezTo>
                <a:cubicBezTo>
                  <a:pt x="25" y="0"/>
                  <a:pt x="31" y="2"/>
                  <a:pt x="34" y="6"/>
                </a:cubicBezTo>
                <a:cubicBezTo>
                  <a:pt x="38" y="2"/>
                  <a:pt x="38" y="2"/>
                  <a:pt x="38" y="2"/>
                </a:cubicBezTo>
                <a:cubicBezTo>
                  <a:pt x="38" y="2"/>
                  <a:pt x="39" y="2"/>
                  <a:pt x="40" y="2"/>
                </a:cubicBezTo>
                <a:cubicBezTo>
                  <a:pt x="40" y="2"/>
                  <a:pt x="41" y="3"/>
                  <a:pt x="41" y="4"/>
                </a:cubicBezTo>
                <a:lnTo>
                  <a:pt x="41"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6" name="稻壳儿小白白(http://dwz.cn/Wu2UP)"/>
          <p:cNvSpPr>
            <a:spLocks noEditPoints="1"/>
          </p:cNvSpPr>
          <p:nvPr/>
        </p:nvSpPr>
        <p:spPr bwMode="auto">
          <a:xfrm>
            <a:off x="7108825" y="863600"/>
            <a:ext cx="263525" cy="257175"/>
          </a:xfrm>
          <a:custGeom>
            <a:avLst/>
            <a:gdLst>
              <a:gd name="T0" fmla="*/ 2147483647 w 38"/>
              <a:gd name="T1" fmla="*/ 2147483647 h 37"/>
              <a:gd name="T2" fmla="*/ 2147483647 w 38"/>
              <a:gd name="T3" fmla="*/ 2147483647 h 37"/>
              <a:gd name="T4" fmla="*/ 2147483647 w 38"/>
              <a:gd name="T5" fmla="*/ 2147483647 h 37"/>
              <a:gd name="T6" fmla="*/ 2147483647 w 38"/>
              <a:gd name="T7" fmla="*/ 2147483647 h 37"/>
              <a:gd name="T8" fmla="*/ 2147483647 w 38"/>
              <a:gd name="T9" fmla="*/ 2147483647 h 37"/>
              <a:gd name="T10" fmla="*/ 0 w 38"/>
              <a:gd name="T11" fmla="*/ 2147483647 h 37"/>
              <a:gd name="T12" fmla="*/ 0 w 38"/>
              <a:gd name="T13" fmla="*/ 2147483647 h 37"/>
              <a:gd name="T14" fmla="*/ 0 w 38"/>
              <a:gd name="T15" fmla="*/ 0 h 37"/>
              <a:gd name="T16" fmla="*/ 2147483647 w 38"/>
              <a:gd name="T17" fmla="*/ 0 h 37"/>
              <a:gd name="T18" fmla="*/ 2147483647 w 38"/>
              <a:gd name="T19" fmla="*/ 0 h 37"/>
              <a:gd name="T20" fmla="*/ 2147483647 w 38"/>
              <a:gd name="T21" fmla="*/ 2147483647 h 37"/>
              <a:gd name="T22" fmla="*/ 2147483647 w 38"/>
              <a:gd name="T23" fmla="*/ 2147483647 h 37"/>
              <a:gd name="T24" fmla="*/ 2147483647 w 38"/>
              <a:gd name="T25" fmla="*/ 2147483647 h 37"/>
              <a:gd name="T26" fmla="*/ 2147483647 w 38"/>
              <a:gd name="T27" fmla="*/ 2147483647 h 37"/>
              <a:gd name="T28" fmla="*/ 2147483647 w 38"/>
              <a:gd name="T29" fmla="*/ 2147483647 h 37"/>
              <a:gd name="T30" fmla="*/ 2147483647 w 38"/>
              <a:gd name="T31" fmla="*/ 2147483647 h 37"/>
              <a:gd name="T32" fmla="*/ 2147483647 w 38"/>
              <a:gd name="T33" fmla="*/ 2147483647 h 37"/>
              <a:gd name="T34" fmla="*/ 2147483647 w 38"/>
              <a:gd name="T35" fmla="*/ 2147483647 h 37"/>
              <a:gd name="T36" fmla="*/ 0 w 38"/>
              <a:gd name="T37" fmla="*/ 2147483647 h 37"/>
              <a:gd name="T38" fmla="*/ 0 w 38"/>
              <a:gd name="T39" fmla="*/ 2147483647 h 37"/>
              <a:gd name="T40" fmla="*/ 0 w 38"/>
              <a:gd name="T41" fmla="*/ 2147483647 h 37"/>
              <a:gd name="T42" fmla="*/ 2147483647 w 38"/>
              <a:gd name="T43" fmla="*/ 2147483647 h 37"/>
              <a:gd name="T44" fmla="*/ 2147483647 w 38"/>
              <a:gd name="T45" fmla="*/ 2147483647 h 37"/>
              <a:gd name="T46" fmla="*/ 2147483647 w 38"/>
              <a:gd name="T47" fmla="*/ 2147483647 h 37"/>
              <a:gd name="T48" fmla="*/ 2147483647 w 38"/>
              <a:gd name="T49" fmla="*/ 2147483647 h 37"/>
              <a:gd name="T50" fmla="*/ 2147483647 w 38"/>
              <a:gd name="T51" fmla="*/ 2147483647 h 37"/>
              <a:gd name="T52" fmla="*/ 2147483647 w 38"/>
              <a:gd name="T53" fmla="*/ 2147483647 h 37"/>
              <a:gd name="T54" fmla="*/ 0 w 38"/>
              <a:gd name="T55" fmla="*/ 2147483647 h 37"/>
              <a:gd name="T56" fmla="*/ 2147483647 w 38"/>
              <a:gd name="T57" fmla="*/ 2147483647 h 37"/>
              <a:gd name="T58" fmla="*/ 2147483647 w 38"/>
              <a:gd name="T59" fmla="*/ 2147483647 h 37"/>
              <a:gd name="T60" fmla="*/ 2147483647 w 38"/>
              <a:gd name="T61" fmla="*/ 2147483647 h 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
              <a:gd name="T94" fmla="*/ 0 h 37"/>
              <a:gd name="T95" fmla="*/ 38 w 38"/>
              <a:gd name="T96" fmla="*/ 37 h 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 h="37">
                <a:moveTo>
                  <a:pt x="37" y="37"/>
                </a:moveTo>
                <a:cubicBezTo>
                  <a:pt x="37" y="37"/>
                  <a:pt x="36" y="37"/>
                  <a:pt x="36" y="37"/>
                </a:cubicBezTo>
                <a:cubicBezTo>
                  <a:pt x="32" y="37"/>
                  <a:pt x="32" y="37"/>
                  <a:pt x="32" y="37"/>
                </a:cubicBezTo>
                <a:cubicBezTo>
                  <a:pt x="31" y="37"/>
                  <a:pt x="30" y="37"/>
                  <a:pt x="30" y="36"/>
                </a:cubicBezTo>
                <a:cubicBezTo>
                  <a:pt x="29" y="20"/>
                  <a:pt x="17" y="8"/>
                  <a:pt x="1" y="7"/>
                </a:cubicBezTo>
                <a:cubicBezTo>
                  <a:pt x="1" y="7"/>
                  <a:pt x="0" y="6"/>
                  <a:pt x="0" y="5"/>
                </a:cubicBezTo>
                <a:cubicBezTo>
                  <a:pt x="0" y="1"/>
                  <a:pt x="0" y="1"/>
                  <a:pt x="0" y="1"/>
                </a:cubicBezTo>
                <a:cubicBezTo>
                  <a:pt x="0" y="1"/>
                  <a:pt x="0" y="0"/>
                  <a:pt x="0" y="0"/>
                </a:cubicBezTo>
                <a:cubicBezTo>
                  <a:pt x="1" y="0"/>
                  <a:pt x="1" y="0"/>
                  <a:pt x="2" y="0"/>
                </a:cubicBezTo>
                <a:cubicBezTo>
                  <a:pt x="2" y="0"/>
                  <a:pt x="2" y="0"/>
                  <a:pt x="2" y="0"/>
                </a:cubicBezTo>
                <a:cubicBezTo>
                  <a:pt x="11" y="0"/>
                  <a:pt x="20" y="4"/>
                  <a:pt x="27" y="11"/>
                </a:cubicBezTo>
                <a:cubicBezTo>
                  <a:pt x="33" y="17"/>
                  <a:pt x="37" y="26"/>
                  <a:pt x="38" y="36"/>
                </a:cubicBezTo>
                <a:cubicBezTo>
                  <a:pt x="38" y="36"/>
                  <a:pt x="37" y="37"/>
                  <a:pt x="37" y="37"/>
                </a:cubicBezTo>
                <a:close/>
                <a:moveTo>
                  <a:pt x="23" y="37"/>
                </a:moveTo>
                <a:cubicBezTo>
                  <a:pt x="23" y="37"/>
                  <a:pt x="23" y="37"/>
                  <a:pt x="22" y="37"/>
                </a:cubicBezTo>
                <a:cubicBezTo>
                  <a:pt x="19" y="37"/>
                  <a:pt x="19" y="37"/>
                  <a:pt x="19" y="37"/>
                </a:cubicBezTo>
                <a:cubicBezTo>
                  <a:pt x="18" y="37"/>
                  <a:pt x="17" y="37"/>
                  <a:pt x="17" y="36"/>
                </a:cubicBezTo>
                <a:cubicBezTo>
                  <a:pt x="16" y="28"/>
                  <a:pt x="10" y="21"/>
                  <a:pt x="1" y="20"/>
                </a:cubicBezTo>
                <a:cubicBezTo>
                  <a:pt x="1" y="20"/>
                  <a:pt x="0" y="20"/>
                  <a:pt x="0" y="19"/>
                </a:cubicBezTo>
                <a:cubicBezTo>
                  <a:pt x="0" y="15"/>
                  <a:pt x="0" y="15"/>
                  <a:pt x="0" y="15"/>
                </a:cubicBezTo>
                <a:cubicBezTo>
                  <a:pt x="0" y="15"/>
                  <a:pt x="0" y="14"/>
                  <a:pt x="0" y="14"/>
                </a:cubicBezTo>
                <a:cubicBezTo>
                  <a:pt x="1" y="14"/>
                  <a:pt x="1" y="13"/>
                  <a:pt x="2" y="13"/>
                </a:cubicBezTo>
                <a:cubicBezTo>
                  <a:pt x="2" y="13"/>
                  <a:pt x="2" y="13"/>
                  <a:pt x="2" y="13"/>
                </a:cubicBezTo>
                <a:cubicBezTo>
                  <a:pt x="7" y="14"/>
                  <a:pt x="13" y="16"/>
                  <a:pt x="17" y="20"/>
                </a:cubicBezTo>
                <a:cubicBezTo>
                  <a:pt x="21" y="24"/>
                  <a:pt x="23" y="30"/>
                  <a:pt x="24" y="36"/>
                </a:cubicBezTo>
                <a:cubicBezTo>
                  <a:pt x="24" y="36"/>
                  <a:pt x="24" y="36"/>
                  <a:pt x="23" y="37"/>
                </a:cubicBezTo>
                <a:close/>
                <a:moveTo>
                  <a:pt x="5" y="37"/>
                </a:moveTo>
                <a:cubicBezTo>
                  <a:pt x="2" y="37"/>
                  <a:pt x="0" y="35"/>
                  <a:pt x="0" y="32"/>
                </a:cubicBezTo>
                <a:cubicBezTo>
                  <a:pt x="0" y="29"/>
                  <a:pt x="2" y="27"/>
                  <a:pt x="5" y="27"/>
                </a:cubicBezTo>
                <a:cubicBezTo>
                  <a:pt x="8" y="27"/>
                  <a:pt x="10" y="29"/>
                  <a:pt x="10" y="32"/>
                </a:cubicBezTo>
                <a:cubicBezTo>
                  <a:pt x="10" y="35"/>
                  <a:pt x="8" y="37"/>
                  <a:pt x="5"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7" name="稻壳儿小白白(http://dwz.cn/Wu2UP)"/>
          <p:cNvSpPr>
            <a:spLocks noEditPoints="1"/>
          </p:cNvSpPr>
          <p:nvPr/>
        </p:nvSpPr>
        <p:spPr bwMode="auto">
          <a:xfrm>
            <a:off x="7096125" y="1368425"/>
            <a:ext cx="284163" cy="282575"/>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
              <a:gd name="T109" fmla="*/ 0 h 41"/>
              <a:gd name="T110" fmla="*/ 41 w 41"/>
              <a:gd name="T111" fmla="*/ 41 h 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 h="41">
                <a:moveTo>
                  <a:pt x="41" y="34"/>
                </a:moveTo>
                <a:cubicBezTo>
                  <a:pt x="41" y="38"/>
                  <a:pt x="38" y="41"/>
                  <a:pt x="34" y="41"/>
                </a:cubicBezTo>
                <a:cubicBezTo>
                  <a:pt x="8" y="41"/>
                  <a:pt x="8" y="41"/>
                  <a:pt x="8" y="41"/>
                </a:cubicBezTo>
                <a:cubicBezTo>
                  <a:pt x="4" y="41"/>
                  <a:pt x="0" y="38"/>
                  <a:pt x="0" y="34"/>
                </a:cubicBezTo>
                <a:cubicBezTo>
                  <a:pt x="0" y="8"/>
                  <a:pt x="0" y="8"/>
                  <a:pt x="0" y="8"/>
                </a:cubicBezTo>
                <a:cubicBezTo>
                  <a:pt x="0" y="4"/>
                  <a:pt x="4" y="0"/>
                  <a:pt x="8" y="0"/>
                </a:cubicBezTo>
                <a:cubicBezTo>
                  <a:pt x="34" y="0"/>
                  <a:pt x="34" y="0"/>
                  <a:pt x="34" y="0"/>
                </a:cubicBezTo>
                <a:cubicBezTo>
                  <a:pt x="38" y="0"/>
                  <a:pt x="41" y="4"/>
                  <a:pt x="41" y="8"/>
                </a:cubicBezTo>
                <a:lnTo>
                  <a:pt x="41" y="34"/>
                </a:lnTo>
                <a:close/>
                <a:moveTo>
                  <a:pt x="8" y="8"/>
                </a:moveTo>
                <a:cubicBezTo>
                  <a:pt x="8" y="8"/>
                  <a:pt x="7" y="8"/>
                  <a:pt x="7" y="8"/>
                </a:cubicBezTo>
                <a:cubicBezTo>
                  <a:pt x="7" y="8"/>
                  <a:pt x="7" y="9"/>
                  <a:pt x="7" y="9"/>
                </a:cubicBezTo>
                <a:cubicBezTo>
                  <a:pt x="7" y="12"/>
                  <a:pt x="7" y="12"/>
                  <a:pt x="7" y="12"/>
                </a:cubicBezTo>
                <a:cubicBezTo>
                  <a:pt x="7" y="13"/>
                  <a:pt x="7" y="13"/>
                  <a:pt x="8" y="13"/>
                </a:cubicBezTo>
                <a:cubicBezTo>
                  <a:pt x="19" y="14"/>
                  <a:pt x="28" y="23"/>
                  <a:pt x="28" y="34"/>
                </a:cubicBezTo>
                <a:cubicBezTo>
                  <a:pt x="28" y="34"/>
                  <a:pt x="29" y="35"/>
                  <a:pt x="29" y="35"/>
                </a:cubicBezTo>
                <a:cubicBezTo>
                  <a:pt x="33" y="35"/>
                  <a:pt x="33" y="35"/>
                  <a:pt x="33" y="35"/>
                </a:cubicBezTo>
                <a:cubicBezTo>
                  <a:pt x="33" y="35"/>
                  <a:pt x="33" y="34"/>
                  <a:pt x="33" y="34"/>
                </a:cubicBezTo>
                <a:cubicBezTo>
                  <a:pt x="34" y="34"/>
                  <a:pt x="34" y="34"/>
                  <a:pt x="34" y="34"/>
                </a:cubicBezTo>
                <a:cubicBezTo>
                  <a:pt x="33" y="20"/>
                  <a:pt x="22" y="8"/>
                  <a:pt x="8" y="8"/>
                </a:cubicBezTo>
                <a:close/>
                <a:moveTo>
                  <a:pt x="8" y="18"/>
                </a:moveTo>
                <a:cubicBezTo>
                  <a:pt x="8" y="18"/>
                  <a:pt x="7" y="18"/>
                  <a:pt x="7" y="19"/>
                </a:cubicBezTo>
                <a:cubicBezTo>
                  <a:pt x="7" y="19"/>
                  <a:pt x="7" y="19"/>
                  <a:pt x="7" y="19"/>
                </a:cubicBezTo>
                <a:cubicBezTo>
                  <a:pt x="7" y="23"/>
                  <a:pt x="7" y="23"/>
                  <a:pt x="7" y="23"/>
                </a:cubicBezTo>
                <a:cubicBezTo>
                  <a:pt x="7" y="23"/>
                  <a:pt x="7" y="23"/>
                  <a:pt x="8" y="23"/>
                </a:cubicBezTo>
                <a:cubicBezTo>
                  <a:pt x="13" y="24"/>
                  <a:pt x="18" y="28"/>
                  <a:pt x="18" y="34"/>
                </a:cubicBezTo>
                <a:cubicBezTo>
                  <a:pt x="18" y="34"/>
                  <a:pt x="19" y="35"/>
                  <a:pt x="19" y="35"/>
                </a:cubicBezTo>
                <a:cubicBezTo>
                  <a:pt x="22" y="35"/>
                  <a:pt x="22" y="35"/>
                  <a:pt x="22" y="35"/>
                </a:cubicBezTo>
                <a:cubicBezTo>
                  <a:pt x="23" y="35"/>
                  <a:pt x="23" y="34"/>
                  <a:pt x="23" y="34"/>
                </a:cubicBezTo>
                <a:cubicBezTo>
                  <a:pt x="23" y="34"/>
                  <a:pt x="23" y="34"/>
                  <a:pt x="23" y="34"/>
                </a:cubicBezTo>
                <a:cubicBezTo>
                  <a:pt x="23" y="25"/>
                  <a:pt x="16" y="19"/>
                  <a:pt x="8" y="18"/>
                </a:cubicBezTo>
                <a:close/>
                <a:moveTo>
                  <a:pt x="10" y="28"/>
                </a:moveTo>
                <a:cubicBezTo>
                  <a:pt x="9" y="28"/>
                  <a:pt x="7" y="29"/>
                  <a:pt x="7" y="31"/>
                </a:cubicBezTo>
                <a:cubicBezTo>
                  <a:pt x="7" y="33"/>
                  <a:pt x="9" y="35"/>
                  <a:pt x="10" y="35"/>
                </a:cubicBezTo>
                <a:cubicBezTo>
                  <a:pt x="12" y="35"/>
                  <a:pt x="14" y="33"/>
                  <a:pt x="14" y="31"/>
                </a:cubicBezTo>
                <a:cubicBezTo>
                  <a:pt x="14" y="29"/>
                  <a:pt x="12" y="28"/>
                  <a:pt x="10"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8" name="稻壳儿小白白(http://dwz.cn/Wu2UP)"/>
          <p:cNvSpPr>
            <a:spLocks noEditPoints="1"/>
          </p:cNvSpPr>
          <p:nvPr/>
        </p:nvSpPr>
        <p:spPr bwMode="auto">
          <a:xfrm>
            <a:off x="7123113" y="1881188"/>
            <a:ext cx="236537" cy="263525"/>
          </a:xfrm>
          <a:custGeom>
            <a:avLst/>
            <a:gdLst>
              <a:gd name="T0" fmla="*/ 2147483647 w 34"/>
              <a:gd name="T1" fmla="*/ 2147483647 h 38"/>
              <a:gd name="T2" fmla="*/ 2147483647 w 34"/>
              <a:gd name="T3" fmla="*/ 2147483647 h 38"/>
              <a:gd name="T4" fmla="*/ 2147483647 w 34"/>
              <a:gd name="T5" fmla="*/ 2147483647 h 38"/>
              <a:gd name="T6" fmla="*/ 2147483647 w 34"/>
              <a:gd name="T7" fmla="*/ 2147483647 h 38"/>
              <a:gd name="T8" fmla="*/ 2147483647 w 34"/>
              <a:gd name="T9" fmla="*/ 2147483647 h 38"/>
              <a:gd name="T10" fmla="*/ 2147483647 w 34"/>
              <a:gd name="T11" fmla="*/ 2147483647 h 38"/>
              <a:gd name="T12" fmla="*/ 2147483647 w 34"/>
              <a:gd name="T13" fmla="*/ 2147483647 h 38"/>
              <a:gd name="T14" fmla="*/ 2147483647 w 34"/>
              <a:gd name="T15" fmla="*/ 2147483647 h 38"/>
              <a:gd name="T16" fmla="*/ 2147483647 w 34"/>
              <a:gd name="T17" fmla="*/ 2147483647 h 38"/>
              <a:gd name="T18" fmla="*/ 2147483647 w 34"/>
              <a:gd name="T19" fmla="*/ 2147483647 h 38"/>
              <a:gd name="T20" fmla="*/ 2147483647 w 34"/>
              <a:gd name="T21" fmla="*/ 2147483647 h 38"/>
              <a:gd name="T22" fmla="*/ 2147483647 w 34"/>
              <a:gd name="T23" fmla="*/ 2147483647 h 38"/>
              <a:gd name="T24" fmla="*/ 2147483647 w 34"/>
              <a:gd name="T25" fmla="*/ 2147483647 h 38"/>
              <a:gd name="T26" fmla="*/ 0 w 34"/>
              <a:gd name="T27" fmla="*/ 2147483647 h 38"/>
              <a:gd name="T28" fmla="*/ 0 w 34"/>
              <a:gd name="T29" fmla="*/ 2147483647 h 38"/>
              <a:gd name="T30" fmla="*/ 0 w 34"/>
              <a:gd name="T31" fmla="*/ 2147483647 h 38"/>
              <a:gd name="T32" fmla="*/ 0 w 34"/>
              <a:gd name="T33" fmla="*/ 2147483647 h 38"/>
              <a:gd name="T34" fmla="*/ 2147483647 w 34"/>
              <a:gd name="T35" fmla="*/ 2147483647 h 38"/>
              <a:gd name="T36" fmla="*/ 2147483647 w 34"/>
              <a:gd name="T37" fmla="*/ 2147483647 h 38"/>
              <a:gd name="T38" fmla="*/ 0 w 34"/>
              <a:gd name="T39" fmla="*/ 2147483647 h 38"/>
              <a:gd name="T40" fmla="*/ 0 w 34"/>
              <a:gd name="T41" fmla="*/ 2147483647 h 38"/>
              <a:gd name="T42" fmla="*/ 0 w 34"/>
              <a:gd name="T43" fmla="*/ 2147483647 h 38"/>
              <a:gd name="T44" fmla="*/ 0 w 34"/>
              <a:gd name="T45" fmla="*/ 2147483647 h 38"/>
              <a:gd name="T46" fmla="*/ 2147483647 w 34"/>
              <a:gd name="T47" fmla="*/ 2147483647 h 38"/>
              <a:gd name="T48" fmla="*/ 2147483647 w 34"/>
              <a:gd name="T49" fmla="*/ 2147483647 h 38"/>
              <a:gd name="T50" fmla="*/ 2147483647 w 34"/>
              <a:gd name="T51" fmla="*/ 0 h 38"/>
              <a:gd name="T52" fmla="*/ 2147483647 w 34"/>
              <a:gd name="T53" fmla="*/ 0 h 38"/>
              <a:gd name="T54" fmla="*/ 2147483647 w 34"/>
              <a:gd name="T55" fmla="*/ 2147483647 h 38"/>
              <a:gd name="T56" fmla="*/ 2147483647 w 34"/>
              <a:gd name="T57" fmla="*/ 2147483647 h 38"/>
              <a:gd name="T58" fmla="*/ 2147483647 w 34"/>
              <a:gd name="T59" fmla="*/ 2147483647 h 38"/>
              <a:gd name="T60" fmla="*/ 2147483647 w 34"/>
              <a:gd name="T61" fmla="*/ 2147483647 h 38"/>
              <a:gd name="T62" fmla="*/ 2147483647 w 34"/>
              <a:gd name="T63" fmla="*/ 2147483647 h 38"/>
              <a:gd name="T64" fmla="*/ 2147483647 w 34"/>
              <a:gd name="T65" fmla="*/ 2147483647 h 38"/>
              <a:gd name="T66" fmla="*/ 2147483647 w 34"/>
              <a:gd name="T67" fmla="*/ 2147483647 h 38"/>
              <a:gd name="T68" fmla="*/ 2147483647 w 34"/>
              <a:gd name="T69" fmla="*/ 2147483647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38"/>
              <a:gd name="T107" fmla="*/ 34 w 34"/>
              <a:gd name="T108" fmla="*/ 38 h 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38">
                <a:moveTo>
                  <a:pt x="22" y="23"/>
                </a:moveTo>
                <a:cubicBezTo>
                  <a:pt x="13" y="23"/>
                  <a:pt x="13" y="23"/>
                  <a:pt x="13" y="23"/>
                </a:cubicBezTo>
                <a:cubicBezTo>
                  <a:pt x="13" y="26"/>
                  <a:pt x="13" y="26"/>
                  <a:pt x="13" y="26"/>
                </a:cubicBezTo>
                <a:cubicBezTo>
                  <a:pt x="26" y="26"/>
                  <a:pt x="26" y="26"/>
                  <a:pt x="26" y="26"/>
                </a:cubicBezTo>
                <a:cubicBezTo>
                  <a:pt x="27" y="26"/>
                  <a:pt x="27" y="27"/>
                  <a:pt x="27" y="27"/>
                </a:cubicBezTo>
                <a:cubicBezTo>
                  <a:pt x="27" y="31"/>
                  <a:pt x="27" y="31"/>
                  <a:pt x="27" y="31"/>
                </a:cubicBezTo>
                <a:cubicBezTo>
                  <a:pt x="27" y="31"/>
                  <a:pt x="27" y="32"/>
                  <a:pt x="26" y="32"/>
                </a:cubicBezTo>
                <a:cubicBezTo>
                  <a:pt x="13" y="32"/>
                  <a:pt x="13" y="32"/>
                  <a:pt x="13" y="32"/>
                </a:cubicBezTo>
                <a:cubicBezTo>
                  <a:pt x="13" y="37"/>
                  <a:pt x="13" y="37"/>
                  <a:pt x="13" y="37"/>
                </a:cubicBezTo>
                <a:cubicBezTo>
                  <a:pt x="13" y="37"/>
                  <a:pt x="12" y="38"/>
                  <a:pt x="12" y="38"/>
                </a:cubicBezTo>
                <a:cubicBezTo>
                  <a:pt x="7" y="38"/>
                  <a:pt x="7" y="38"/>
                  <a:pt x="7" y="38"/>
                </a:cubicBezTo>
                <a:cubicBezTo>
                  <a:pt x="7" y="38"/>
                  <a:pt x="6" y="37"/>
                  <a:pt x="6" y="37"/>
                </a:cubicBezTo>
                <a:cubicBezTo>
                  <a:pt x="6" y="32"/>
                  <a:pt x="6" y="32"/>
                  <a:pt x="6" y="32"/>
                </a:cubicBezTo>
                <a:cubicBezTo>
                  <a:pt x="0" y="32"/>
                  <a:pt x="0" y="32"/>
                  <a:pt x="0" y="32"/>
                </a:cubicBezTo>
                <a:cubicBezTo>
                  <a:pt x="0" y="32"/>
                  <a:pt x="0" y="31"/>
                  <a:pt x="0" y="31"/>
                </a:cubicBezTo>
                <a:cubicBezTo>
                  <a:pt x="0" y="27"/>
                  <a:pt x="0" y="27"/>
                  <a:pt x="0" y="27"/>
                </a:cubicBezTo>
                <a:cubicBezTo>
                  <a:pt x="0" y="27"/>
                  <a:pt x="0" y="26"/>
                  <a:pt x="0" y="26"/>
                </a:cubicBezTo>
                <a:cubicBezTo>
                  <a:pt x="6" y="26"/>
                  <a:pt x="6" y="26"/>
                  <a:pt x="6" y="26"/>
                </a:cubicBezTo>
                <a:cubicBezTo>
                  <a:pt x="6" y="23"/>
                  <a:pt x="6" y="23"/>
                  <a:pt x="6" y="23"/>
                </a:cubicBezTo>
                <a:cubicBezTo>
                  <a:pt x="0" y="23"/>
                  <a:pt x="0" y="23"/>
                  <a:pt x="0" y="23"/>
                </a:cubicBezTo>
                <a:cubicBezTo>
                  <a:pt x="0" y="23"/>
                  <a:pt x="0" y="23"/>
                  <a:pt x="0" y="22"/>
                </a:cubicBezTo>
                <a:cubicBezTo>
                  <a:pt x="0" y="18"/>
                  <a:pt x="0" y="18"/>
                  <a:pt x="0" y="18"/>
                </a:cubicBezTo>
                <a:cubicBezTo>
                  <a:pt x="0" y="18"/>
                  <a:pt x="0" y="18"/>
                  <a:pt x="0" y="18"/>
                </a:cubicBezTo>
                <a:cubicBezTo>
                  <a:pt x="6" y="18"/>
                  <a:pt x="6" y="18"/>
                  <a:pt x="6" y="18"/>
                </a:cubicBezTo>
                <a:cubicBezTo>
                  <a:pt x="6" y="1"/>
                  <a:pt x="6" y="1"/>
                  <a:pt x="6" y="1"/>
                </a:cubicBezTo>
                <a:cubicBezTo>
                  <a:pt x="6" y="0"/>
                  <a:pt x="7" y="0"/>
                  <a:pt x="7" y="0"/>
                </a:cubicBezTo>
                <a:cubicBezTo>
                  <a:pt x="22" y="0"/>
                  <a:pt x="22" y="0"/>
                  <a:pt x="22" y="0"/>
                </a:cubicBezTo>
                <a:cubicBezTo>
                  <a:pt x="29" y="0"/>
                  <a:pt x="34" y="5"/>
                  <a:pt x="34" y="12"/>
                </a:cubicBezTo>
                <a:cubicBezTo>
                  <a:pt x="34" y="18"/>
                  <a:pt x="29" y="23"/>
                  <a:pt x="22" y="23"/>
                </a:cubicBezTo>
                <a:close/>
                <a:moveTo>
                  <a:pt x="21" y="6"/>
                </a:moveTo>
                <a:cubicBezTo>
                  <a:pt x="13" y="6"/>
                  <a:pt x="13" y="6"/>
                  <a:pt x="13" y="6"/>
                </a:cubicBezTo>
                <a:cubicBezTo>
                  <a:pt x="13" y="18"/>
                  <a:pt x="13" y="18"/>
                  <a:pt x="13" y="18"/>
                </a:cubicBezTo>
                <a:cubicBezTo>
                  <a:pt x="21" y="18"/>
                  <a:pt x="21" y="18"/>
                  <a:pt x="21" y="18"/>
                </a:cubicBezTo>
                <a:cubicBezTo>
                  <a:pt x="25" y="18"/>
                  <a:pt x="28" y="15"/>
                  <a:pt x="28" y="12"/>
                </a:cubicBezTo>
                <a:cubicBezTo>
                  <a:pt x="28" y="8"/>
                  <a:pt x="25" y="6"/>
                  <a:pt x="21"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19" name="稻壳儿小白白(http://dwz.cn/Wu2UP)"/>
          <p:cNvSpPr>
            <a:spLocks/>
          </p:cNvSpPr>
          <p:nvPr/>
        </p:nvSpPr>
        <p:spPr bwMode="auto">
          <a:xfrm>
            <a:off x="7158038" y="2386013"/>
            <a:ext cx="166687" cy="263525"/>
          </a:xfrm>
          <a:custGeom>
            <a:avLst/>
            <a:gdLst>
              <a:gd name="T0" fmla="*/ 2147483647 w 24"/>
              <a:gd name="T1" fmla="*/ 2147483647 h 38"/>
              <a:gd name="T2" fmla="*/ 2147483647 w 24"/>
              <a:gd name="T3" fmla="*/ 2147483647 h 38"/>
              <a:gd name="T4" fmla="*/ 2147483647 w 24"/>
              <a:gd name="T5" fmla="*/ 2147483647 h 38"/>
              <a:gd name="T6" fmla="*/ 2147483647 w 24"/>
              <a:gd name="T7" fmla="*/ 2147483647 h 38"/>
              <a:gd name="T8" fmla="*/ 2147483647 w 24"/>
              <a:gd name="T9" fmla="*/ 2147483647 h 38"/>
              <a:gd name="T10" fmla="*/ 2147483647 w 24"/>
              <a:gd name="T11" fmla="*/ 2147483647 h 38"/>
              <a:gd name="T12" fmla="*/ 2147483647 w 24"/>
              <a:gd name="T13" fmla="*/ 2147483647 h 38"/>
              <a:gd name="T14" fmla="*/ 2147483647 w 24"/>
              <a:gd name="T15" fmla="*/ 2147483647 h 38"/>
              <a:gd name="T16" fmla="*/ 2147483647 w 24"/>
              <a:gd name="T17" fmla="*/ 2147483647 h 38"/>
              <a:gd name="T18" fmla="*/ 0 w 24"/>
              <a:gd name="T19" fmla="*/ 2147483647 h 38"/>
              <a:gd name="T20" fmla="*/ 0 w 24"/>
              <a:gd name="T21" fmla="*/ 2147483647 h 38"/>
              <a:gd name="T22" fmla="*/ 0 w 24"/>
              <a:gd name="T23" fmla="*/ 2147483647 h 38"/>
              <a:gd name="T24" fmla="*/ 2147483647 w 24"/>
              <a:gd name="T25" fmla="*/ 2147483647 h 38"/>
              <a:gd name="T26" fmla="*/ 2147483647 w 24"/>
              <a:gd name="T27" fmla="*/ 2147483647 h 38"/>
              <a:gd name="T28" fmla="*/ 2147483647 w 24"/>
              <a:gd name="T29" fmla="*/ 2147483647 h 38"/>
              <a:gd name="T30" fmla="*/ 2147483647 w 24"/>
              <a:gd name="T31" fmla="*/ 2147483647 h 38"/>
              <a:gd name="T32" fmla="*/ 0 w 24"/>
              <a:gd name="T33" fmla="*/ 2147483647 h 38"/>
              <a:gd name="T34" fmla="*/ 0 w 24"/>
              <a:gd name="T35" fmla="*/ 2147483647 h 38"/>
              <a:gd name="T36" fmla="*/ 2147483647 w 24"/>
              <a:gd name="T37" fmla="*/ 2147483647 h 38"/>
              <a:gd name="T38" fmla="*/ 2147483647 w 24"/>
              <a:gd name="T39" fmla="*/ 2147483647 h 38"/>
              <a:gd name="T40" fmla="*/ 2147483647 w 24"/>
              <a:gd name="T41" fmla="*/ 2147483647 h 38"/>
              <a:gd name="T42" fmla="*/ 2147483647 w 24"/>
              <a:gd name="T43" fmla="*/ 2147483647 h 38"/>
              <a:gd name="T44" fmla="*/ 0 w 24"/>
              <a:gd name="T45" fmla="*/ 2147483647 h 38"/>
              <a:gd name="T46" fmla="*/ 0 w 24"/>
              <a:gd name="T47" fmla="*/ 2147483647 h 38"/>
              <a:gd name="T48" fmla="*/ 2147483647 w 24"/>
              <a:gd name="T49" fmla="*/ 0 h 38"/>
              <a:gd name="T50" fmla="*/ 2147483647 w 24"/>
              <a:gd name="T51" fmla="*/ 0 h 38"/>
              <a:gd name="T52" fmla="*/ 2147483647 w 24"/>
              <a:gd name="T53" fmla="*/ 2147483647 h 38"/>
              <a:gd name="T54" fmla="*/ 2147483647 w 24"/>
              <a:gd name="T55" fmla="*/ 2147483647 h 38"/>
              <a:gd name="T56" fmla="*/ 2147483647 w 24"/>
              <a:gd name="T57" fmla="*/ 2147483647 h 38"/>
              <a:gd name="T58" fmla="*/ 2147483647 w 24"/>
              <a:gd name="T59" fmla="*/ 2147483647 h 38"/>
              <a:gd name="T60" fmla="*/ 2147483647 w 24"/>
              <a:gd name="T61" fmla="*/ 2147483647 h 38"/>
              <a:gd name="T62" fmla="*/ 2147483647 w 24"/>
              <a:gd name="T63" fmla="*/ 2147483647 h 38"/>
              <a:gd name="T64" fmla="*/ 2147483647 w 24"/>
              <a:gd name="T65" fmla="*/ 2147483647 h 38"/>
              <a:gd name="T66" fmla="*/ 2147483647 w 24"/>
              <a:gd name="T67" fmla="*/ 2147483647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
              <a:gd name="T103" fmla="*/ 0 h 38"/>
              <a:gd name="T104" fmla="*/ 24 w 24"/>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 h="38">
                <a:moveTo>
                  <a:pt x="24" y="12"/>
                </a:moveTo>
                <a:cubicBezTo>
                  <a:pt x="24" y="13"/>
                  <a:pt x="23" y="13"/>
                  <a:pt x="23" y="13"/>
                </a:cubicBezTo>
                <a:cubicBezTo>
                  <a:pt x="18" y="13"/>
                  <a:pt x="18" y="13"/>
                  <a:pt x="18" y="13"/>
                </a:cubicBezTo>
                <a:cubicBezTo>
                  <a:pt x="18" y="18"/>
                  <a:pt x="14" y="22"/>
                  <a:pt x="8" y="22"/>
                </a:cubicBezTo>
                <a:cubicBezTo>
                  <a:pt x="12" y="27"/>
                  <a:pt x="16" y="32"/>
                  <a:pt x="20" y="37"/>
                </a:cubicBezTo>
                <a:cubicBezTo>
                  <a:pt x="20" y="37"/>
                  <a:pt x="20" y="37"/>
                  <a:pt x="20" y="38"/>
                </a:cubicBezTo>
                <a:cubicBezTo>
                  <a:pt x="20" y="38"/>
                  <a:pt x="20" y="38"/>
                  <a:pt x="19" y="38"/>
                </a:cubicBezTo>
                <a:cubicBezTo>
                  <a:pt x="14" y="38"/>
                  <a:pt x="14" y="38"/>
                  <a:pt x="14" y="38"/>
                </a:cubicBezTo>
                <a:cubicBezTo>
                  <a:pt x="14" y="38"/>
                  <a:pt x="13" y="38"/>
                  <a:pt x="13" y="38"/>
                </a:cubicBezTo>
                <a:cubicBezTo>
                  <a:pt x="9" y="33"/>
                  <a:pt x="5" y="28"/>
                  <a:pt x="0" y="23"/>
                </a:cubicBezTo>
                <a:cubicBezTo>
                  <a:pt x="0" y="22"/>
                  <a:pt x="0" y="22"/>
                  <a:pt x="0" y="22"/>
                </a:cubicBezTo>
                <a:cubicBezTo>
                  <a:pt x="0" y="19"/>
                  <a:pt x="0" y="19"/>
                  <a:pt x="0" y="19"/>
                </a:cubicBezTo>
                <a:cubicBezTo>
                  <a:pt x="0" y="18"/>
                  <a:pt x="0" y="18"/>
                  <a:pt x="1" y="18"/>
                </a:cubicBezTo>
                <a:cubicBezTo>
                  <a:pt x="4" y="18"/>
                  <a:pt x="4" y="18"/>
                  <a:pt x="4" y="18"/>
                </a:cubicBezTo>
                <a:cubicBezTo>
                  <a:pt x="8" y="18"/>
                  <a:pt x="11" y="16"/>
                  <a:pt x="12" y="13"/>
                </a:cubicBezTo>
                <a:cubicBezTo>
                  <a:pt x="1" y="13"/>
                  <a:pt x="1" y="13"/>
                  <a:pt x="1" y="13"/>
                </a:cubicBezTo>
                <a:cubicBezTo>
                  <a:pt x="0" y="13"/>
                  <a:pt x="0" y="13"/>
                  <a:pt x="0" y="12"/>
                </a:cubicBezTo>
                <a:cubicBezTo>
                  <a:pt x="0" y="10"/>
                  <a:pt x="0" y="10"/>
                  <a:pt x="0" y="10"/>
                </a:cubicBezTo>
                <a:cubicBezTo>
                  <a:pt x="0" y="9"/>
                  <a:pt x="0" y="9"/>
                  <a:pt x="1" y="9"/>
                </a:cubicBezTo>
                <a:cubicBezTo>
                  <a:pt x="12" y="9"/>
                  <a:pt x="12" y="9"/>
                  <a:pt x="12" y="9"/>
                </a:cubicBezTo>
                <a:cubicBezTo>
                  <a:pt x="11" y="7"/>
                  <a:pt x="8" y="6"/>
                  <a:pt x="4" y="6"/>
                </a:cubicBezTo>
                <a:cubicBezTo>
                  <a:pt x="1" y="6"/>
                  <a:pt x="1" y="6"/>
                  <a:pt x="1" y="6"/>
                </a:cubicBezTo>
                <a:cubicBezTo>
                  <a:pt x="0" y="6"/>
                  <a:pt x="0" y="5"/>
                  <a:pt x="0" y="5"/>
                </a:cubicBezTo>
                <a:cubicBezTo>
                  <a:pt x="0" y="1"/>
                  <a:pt x="0" y="1"/>
                  <a:pt x="0" y="1"/>
                </a:cubicBezTo>
                <a:cubicBezTo>
                  <a:pt x="0" y="1"/>
                  <a:pt x="0" y="0"/>
                  <a:pt x="1" y="0"/>
                </a:cubicBezTo>
                <a:cubicBezTo>
                  <a:pt x="23" y="0"/>
                  <a:pt x="23" y="0"/>
                  <a:pt x="23" y="0"/>
                </a:cubicBezTo>
                <a:cubicBezTo>
                  <a:pt x="23" y="0"/>
                  <a:pt x="24" y="1"/>
                  <a:pt x="24" y="1"/>
                </a:cubicBezTo>
                <a:cubicBezTo>
                  <a:pt x="24" y="4"/>
                  <a:pt x="24" y="4"/>
                  <a:pt x="24" y="4"/>
                </a:cubicBezTo>
                <a:cubicBezTo>
                  <a:pt x="24" y="5"/>
                  <a:pt x="23" y="5"/>
                  <a:pt x="23" y="5"/>
                </a:cubicBezTo>
                <a:cubicBezTo>
                  <a:pt x="17" y="5"/>
                  <a:pt x="17" y="5"/>
                  <a:pt x="17" y="5"/>
                </a:cubicBezTo>
                <a:cubicBezTo>
                  <a:pt x="17" y="6"/>
                  <a:pt x="18" y="7"/>
                  <a:pt x="18" y="9"/>
                </a:cubicBezTo>
                <a:cubicBezTo>
                  <a:pt x="23" y="9"/>
                  <a:pt x="23" y="9"/>
                  <a:pt x="23" y="9"/>
                </a:cubicBezTo>
                <a:cubicBezTo>
                  <a:pt x="23" y="9"/>
                  <a:pt x="24" y="9"/>
                  <a:pt x="24" y="10"/>
                </a:cubicBezTo>
                <a:lnTo>
                  <a:pt x="24"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0" name="稻壳儿小白白(http://dwz.cn/Wu2UP)"/>
          <p:cNvSpPr>
            <a:spLocks noEditPoints="1"/>
          </p:cNvSpPr>
          <p:nvPr/>
        </p:nvSpPr>
        <p:spPr bwMode="auto">
          <a:xfrm>
            <a:off x="7096125" y="2897188"/>
            <a:ext cx="284163" cy="284162"/>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2147483647 w 41"/>
              <a:gd name="T71" fmla="*/ 2147483647 h 41"/>
              <a:gd name="T72" fmla="*/ 2147483647 w 41"/>
              <a:gd name="T73" fmla="*/ 2147483647 h 41"/>
              <a:gd name="T74" fmla="*/ 2147483647 w 41"/>
              <a:gd name="T75" fmla="*/ 2147483647 h 41"/>
              <a:gd name="T76" fmla="*/ 2147483647 w 41"/>
              <a:gd name="T77" fmla="*/ 2147483647 h 41"/>
              <a:gd name="T78" fmla="*/ 2147483647 w 41"/>
              <a:gd name="T79" fmla="*/ 2147483647 h 41"/>
              <a:gd name="T80" fmla="*/ 2147483647 w 41"/>
              <a:gd name="T81" fmla="*/ 2147483647 h 41"/>
              <a:gd name="T82" fmla="*/ 2147483647 w 41"/>
              <a:gd name="T83" fmla="*/ 2147483647 h 41"/>
              <a:gd name="T84" fmla="*/ 2147483647 w 41"/>
              <a:gd name="T85" fmla="*/ 2147483647 h 41"/>
              <a:gd name="T86" fmla="*/ 2147483647 w 41"/>
              <a:gd name="T87" fmla="*/ 2147483647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
              <a:gd name="T133" fmla="*/ 0 h 41"/>
              <a:gd name="T134" fmla="*/ 41 w 41"/>
              <a:gd name="T135" fmla="*/ 41 h 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 h="41">
                <a:moveTo>
                  <a:pt x="41" y="39"/>
                </a:moveTo>
                <a:cubicBezTo>
                  <a:pt x="41" y="40"/>
                  <a:pt x="40" y="41"/>
                  <a:pt x="39" y="41"/>
                </a:cubicBezTo>
                <a:cubicBezTo>
                  <a:pt x="3" y="41"/>
                  <a:pt x="3" y="41"/>
                  <a:pt x="3" y="41"/>
                </a:cubicBezTo>
                <a:cubicBezTo>
                  <a:pt x="1" y="41"/>
                  <a:pt x="0" y="40"/>
                  <a:pt x="0" y="39"/>
                </a:cubicBezTo>
                <a:cubicBezTo>
                  <a:pt x="0" y="3"/>
                  <a:pt x="0" y="3"/>
                  <a:pt x="0" y="3"/>
                </a:cubicBezTo>
                <a:cubicBezTo>
                  <a:pt x="0" y="1"/>
                  <a:pt x="1" y="0"/>
                  <a:pt x="3" y="0"/>
                </a:cubicBezTo>
                <a:cubicBezTo>
                  <a:pt x="28" y="0"/>
                  <a:pt x="28" y="0"/>
                  <a:pt x="28" y="0"/>
                </a:cubicBezTo>
                <a:cubicBezTo>
                  <a:pt x="29" y="0"/>
                  <a:pt x="31" y="1"/>
                  <a:pt x="32" y="2"/>
                </a:cubicBezTo>
                <a:cubicBezTo>
                  <a:pt x="40" y="9"/>
                  <a:pt x="40" y="9"/>
                  <a:pt x="40" y="9"/>
                </a:cubicBezTo>
                <a:cubicBezTo>
                  <a:pt x="41" y="10"/>
                  <a:pt x="41" y="12"/>
                  <a:pt x="41" y="14"/>
                </a:cubicBezTo>
                <a:lnTo>
                  <a:pt x="41" y="39"/>
                </a:lnTo>
                <a:close/>
                <a:moveTo>
                  <a:pt x="38" y="38"/>
                </a:moveTo>
                <a:cubicBezTo>
                  <a:pt x="38" y="14"/>
                  <a:pt x="38" y="14"/>
                  <a:pt x="38" y="14"/>
                </a:cubicBezTo>
                <a:cubicBezTo>
                  <a:pt x="38" y="13"/>
                  <a:pt x="37" y="12"/>
                  <a:pt x="37" y="12"/>
                </a:cubicBezTo>
                <a:cubicBezTo>
                  <a:pt x="30" y="4"/>
                  <a:pt x="30" y="4"/>
                  <a:pt x="30" y="4"/>
                </a:cubicBezTo>
                <a:cubicBezTo>
                  <a:pt x="29" y="4"/>
                  <a:pt x="28" y="4"/>
                  <a:pt x="28" y="4"/>
                </a:cubicBezTo>
                <a:cubicBezTo>
                  <a:pt x="28" y="15"/>
                  <a:pt x="28" y="15"/>
                  <a:pt x="28" y="15"/>
                </a:cubicBezTo>
                <a:cubicBezTo>
                  <a:pt x="28" y="16"/>
                  <a:pt x="26" y="17"/>
                  <a:pt x="25" y="17"/>
                </a:cubicBezTo>
                <a:cubicBezTo>
                  <a:pt x="10" y="17"/>
                  <a:pt x="10" y="17"/>
                  <a:pt x="10" y="17"/>
                </a:cubicBezTo>
                <a:cubicBezTo>
                  <a:pt x="8" y="17"/>
                  <a:pt x="7" y="16"/>
                  <a:pt x="7" y="15"/>
                </a:cubicBezTo>
                <a:cubicBezTo>
                  <a:pt x="7" y="4"/>
                  <a:pt x="7" y="4"/>
                  <a:pt x="7" y="4"/>
                </a:cubicBezTo>
                <a:cubicBezTo>
                  <a:pt x="4" y="4"/>
                  <a:pt x="4" y="4"/>
                  <a:pt x="4" y="4"/>
                </a:cubicBezTo>
                <a:cubicBezTo>
                  <a:pt x="4" y="38"/>
                  <a:pt x="4" y="38"/>
                  <a:pt x="4" y="38"/>
                </a:cubicBezTo>
                <a:cubicBezTo>
                  <a:pt x="7" y="38"/>
                  <a:pt x="7" y="38"/>
                  <a:pt x="7" y="38"/>
                </a:cubicBezTo>
                <a:cubicBezTo>
                  <a:pt x="7" y="27"/>
                  <a:pt x="7" y="27"/>
                  <a:pt x="7" y="27"/>
                </a:cubicBezTo>
                <a:cubicBezTo>
                  <a:pt x="7" y="25"/>
                  <a:pt x="8" y="24"/>
                  <a:pt x="10" y="24"/>
                </a:cubicBezTo>
                <a:cubicBezTo>
                  <a:pt x="32" y="24"/>
                  <a:pt x="32" y="24"/>
                  <a:pt x="32" y="24"/>
                </a:cubicBezTo>
                <a:cubicBezTo>
                  <a:pt x="33" y="24"/>
                  <a:pt x="34" y="25"/>
                  <a:pt x="34" y="27"/>
                </a:cubicBezTo>
                <a:cubicBezTo>
                  <a:pt x="34" y="38"/>
                  <a:pt x="34" y="38"/>
                  <a:pt x="34" y="38"/>
                </a:cubicBezTo>
                <a:lnTo>
                  <a:pt x="38" y="38"/>
                </a:lnTo>
                <a:close/>
                <a:moveTo>
                  <a:pt x="31" y="38"/>
                </a:moveTo>
                <a:cubicBezTo>
                  <a:pt x="31" y="28"/>
                  <a:pt x="31" y="28"/>
                  <a:pt x="31" y="28"/>
                </a:cubicBezTo>
                <a:cubicBezTo>
                  <a:pt x="10" y="28"/>
                  <a:pt x="10" y="28"/>
                  <a:pt x="10" y="28"/>
                </a:cubicBezTo>
                <a:cubicBezTo>
                  <a:pt x="10" y="38"/>
                  <a:pt x="10" y="38"/>
                  <a:pt x="10" y="38"/>
                </a:cubicBezTo>
                <a:lnTo>
                  <a:pt x="31" y="38"/>
                </a:lnTo>
                <a:close/>
                <a:moveTo>
                  <a:pt x="24" y="4"/>
                </a:moveTo>
                <a:cubicBezTo>
                  <a:pt x="24" y="4"/>
                  <a:pt x="24" y="4"/>
                  <a:pt x="23" y="4"/>
                </a:cubicBezTo>
                <a:cubicBezTo>
                  <a:pt x="18" y="4"/>
                  <a:pt x="18" y="4"/>
                  <a:pt x="18" y="4"/>
                </a:cubicBezTo>
                <a:cubicBezTo>
                  <a:pt x="18" y="4"/>
                  <a:pt x="17" y="4"/>
                  <a:pt x="17" y="4"/>
                </a:cubicBezTo>
                <a:cubicBezTo>
                  <a:pt x="17" y="13"/>
                  <a:pt x="17" y="13"/>
                  <a:pt x="17" y="13"/>
                </a:cubicBezTo>
                <a:cubicBezTo>
                  <a:pt x="17" y="13"/>
                  <a:pt x="18" y="14"/>
                  <a:pt x="18" y="14"/>
                </a:cubicBezTo>
                <a:cubicBezTo>
                  <a:pt x="23" y="14"/>
                  <a:pt x="23" y="14"/>
                  <a:pt x="23" y="14"/>
                </a:cubicBezTo>
                <a:cubicBezTo>
                  <a:pt x="24" y="14"/>
                  <a:pt x="24" y="13"/>
                  <a:pt x="24" y="13"/>
                </a:cubicBezTo>
                <a:lnTo>
                  <a:pt x="24"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1" name="稻壳儿小白白(http://dwz.cn/Wu2UP)"/>
          <p:cNvSpPr>
            <a:spLocks noEditPoints="1"/>
          </p:cNvSpPr>
          <p:nvPr/>
        </p:nvSpPr>
        <p:spPr bwMode="auto">
          <a:xfrm>
            <a:off x="7077075" y="3429000"/>
            <a:ext cx="330200" cy="261938"/>
          </a:xfrm>
          <a:custGeom>
            <a:avLst/>
            <a:gdLst>
              <a:gd name="T0" fmla="*/ 2147483647 w 48"/>
              <a:gd name="T1" fmla="*/ 2147483647 h 38"/>
              <a:gd name="T2" fmla="*/ 2147483647 w 48"/>
              <a:gd name="T3" fmla="*/ 2147483647 h 38"/>
              <a:gd name="T4" fmla="*/ 2147483647 w 48"/>
              <a:gd name="T5" fmla="*/ 2147483647 h 38"/>
              <a:gd name="T6" fmla="*/ 2147483647 w 48"/>
              <a:gd name="T7" fmla="*/ 2147483647 h 38"/>
              <a:gd name="T8" fmla="*/ 2147483647 w 48"/>
              <a:gd name="T9" fmla="*/ 2147483647 h 38"/>
              <a:gd name="T10" fmla="*/ 2147483647 w 48"/>
              <a:gd name="T11" fmla="*/ 2147483647 h 38"/>
              <a:gd name="T12" fmla="*/ 0 w 48"/>
              <a:gd name="T13" fmla="*/ 2147483647 h 38"/>
              <a:gd name="T14" fmla="*/ 2147483647 w 48"/>
              <a:gd name="T15" fmla="*/ 2147483647 h 38"/>
              <a:gd name="T16" fmla="*/ 2147483647 w 48"/>
              <a:gd name="T17" fmla="*/ 2147483647 h 38"/>
              <a:gd name="T18" fmla="*/ 2147483647 w 48"/>
              <a:gd name="T19" fmla="*/ 2147483647 h 38"/>
              <a:gd name="T20" fmla="*/ 2147483647 w 48"/>
              <a:gd name="T21" fmla="*/ 2147483647 h 38"/>
              <a:gd name="T22" fmla="*/ 0 w 48"/>
              <a:gd name="T23" fmla="*/ 2147483647 h 38"/>
              <a:gd name="T24" fmla="*/ 2147483647 w 48"/>
              <a:gd name="T25" fmla="*/ 0 h 38"/>
              <a:gd name="T26" fmla="*/ 2147483647 w 48"/>
              <a:gd name="T27" fmla="*/ 2147483647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2147483647 w 48"/>
              <a:gd name="T81" fmla="*/ 2147483647 h 38"/>
              <a:gd name="T82" fmla="*/ 2147483647 w 48"/>
              <a:gd name="T83" fmla="*/ 2147483647 h 38"/>
              <a:gd name="T84" fmla="*/ 2147483647 w 48"/>
              <a:gd name="T85" fmla="*/ 2147483647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
              <a:gd name="T130" fmla="*/ 0 h 38"/>
              <a:gd name="T131" fmla="*/ 48 w 48"/>
              <a:gd name="T132" fmla="*/ 38 h 3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 h="38">
                <a:moveTo>
                  <a:pt x="47" y="30"/>
                </a:moveTo>
                <a:cubicBezTo>
                  <a:pt x="48" y="30"/>
                  <a:pt x="48" y="31"/>
                  <a:pt x="48" y="31"/>
                </a:cubicBezTo>
                <a:cubicBezTo>
                  <a:pt x="48" y="32"/>
                  <a:pt x="47" y="32"/>
                  <a:pt x="47" y="32"/>
                </a:cubicBezTo>
                <a:cubicBezTo>
                  <a:pt x="43" y="34"/>
                  <a:pt x="43" y="34"/>
                  <a:pt x="43" y="34"/>
                </a:cubicBezTo>
                <a:cubicBezTo>
                  <a:pt x="43" y="34"/>
                  <a:pt x="43" y="34"/>
                  <a:pt x="43" y="34"/>
                </a:cubicBezTo>
                <a:cubicBezTo>
                  <a:pt x="42" y="34"/>
                  <a:pt x="42" y="34"/>
                  <a:pt x="42" y="34"/>
                </a:cubicBezTo>
                <a:cubicBezTo>
                  <a:pt x="23" y="24"/>
                  <a:pt x="23" y="24"/>
                  <a:pt x="23" y="24"/>
                </a:cubicBezTo>
                <a:cubicBezTo>
                  <a:pt x="20" y="26"/>
                  <a:pt x="20" y="26"/>
                  <a:pt x="20" y="26"/>
                </a:cubicBezTo>
                <a:cubicBezTo>
                  <a:pt x="20" y="26"/>
                  <a:pt x="20" y="26"/>
                  <a:pt x="20" y="26"/>
                </a:cubicBezTo>
                <a:cubicBezTo>
                  <a:pt x="20" y="27"/>
                  <a:pt x="20" y="27"/>
                  <a:pt x="20" y="28"/>
                </a:cubicBezTo>
                <a:cubicBezTo>
                  <a:pt x="20" y="31"/>
                  <a:pt x="18" y="34"/>
                  <a:pt x="15" y="36"/>
                </a:cubicBezTo>
                <a:cubicBezTo>
                  <a:pt x="13" y="37"/>
                  <a:pt x="10" y="38"/>
                  <a:pt x="8" y="38"/>
                </a:cubicBezTo>
                <a:cubicBezTo>
                  <a:pt x="5" y="38"/>
                  <a:pt x="3" y="37"/>
                  <a:pt x="2" y="36"/>
                </a:cubicBezTo>
                <a:cubicBezTo>
                  <a:pt x="0" y="34"/>
                  <a:pt x="0" y="32"/>
                  <a:pt x="0" y="30"/>
                </a:cubicBezTo>
                <a:cubicBezTo>
                  <a:pt x="0" y="27"/>
                  <a:pt x="2" y="25"/>
                  <a:pt x="5" y="23"/>
                </a:cubicBezTo>
                <a:cubicBezTo>
                  <a:pt x="7" y="21"/>
                  <a:pt x="10" y="21"/>
                  <a:pt x="12" y="21"/>
                </a:cubicBezTo>
                <a:cubicBezTo>
                  <a:pt x="14" y="21"/>
                  <a:pt x="15" y="21"/>
                  <a:pt x="16" y="22"/>
                </a:cubicBezTo>
                <a:cubicBezTo>
                  <a:pt x="16" y="21"/>
                  <a:pt x="17" y="21"/>
                  <a:pt x="17" y="21"/>
                </a:cubicBezTo>
                <a:cubicBezTo>
                  <a:pt x="20" y="19"/>
                  <a:pt x="20" y="19"/>
                  <a:pt x="20" y="19"/>
                </a:cubicBezTo>
                <a:cubicBezTo>
                  <a:pt x="17" y="17"/>
                  <a:pt x="17" y="17"/>
                  <a:pt x="17" y="17"/>
                </a:cubicBezTo>
                <a:cubicBezTo>
                  <a:pt x="17" y="17"/>
                  <a:pt x="16" y="17"/>
                  <a:pt x="16" y="16"/>
                </a:cubicBezTo>
                <a:cubicBezTo>
                  <a:pt x="15" y="17"/>
                  <a:pt x="14" y="17"/>
                  <a:pt x="12" y="17"/>
                </a:cubicBezTo>
                <a:cubicBezTo>
                  <a:pt x="10" y="17"/>
                  <a:pt x="7" y="16"/>
                  <a:pt x="5" y="15"/>
                </a:cubicBezTo>
                <a:cubicBezTo>
                  <a:pt x="2" y="13"/>
                  <a:pt x="0" y="10"/>
                  <a:pt x="0" y="8"/>
                </a:cubicBezTo>
                <a:cubicBezTo>
                  <a:pt x="0" y="6"/>
                  <a:pt x="0" y="4"/>
                  <a:pt x="2" y="2"/>
                </a:cubicBezTo>
                <a:cubicBezTo>
                  <a:pt x="3" y="1"/>
                  <a:pt x="5" y="0"/>
                  <a:pt x="8" y="0"/>
                </a:cubicBezTo>
                <a:cubicBezTo>
                  <a:pt x="10" y="0"/>
                  <a:pt x="13" y="1"/>
                  <a:pt x="15" y="2"/>
                </a:cubicBezTo>
                <a:cubicBezTo>
                  <a:pt x="18" y="4"/>
                  <a:pt x="20" y="7"/>
                  <a:pt x="20" y="10"/>
                </a:cubicBezTo>
                <a:cubicBezTo>
                  <a:pt x="20" y="11"/>
                  <a:pt x="20" y="11"/>
                  <a:pt x="20" y="12"/>
                </a:cubicBezTo>
                <a:cubicBezTo>
                  <a:pt x="20" y="12"/>
                  <a:pt x="20" y="12"/>
                  <a:pt x="20" y="12"/>
                </a:cubicBezTo>
                <a:cubicBezTo>
                  <a:pt x="23" y="14"/>
                  <a:pt x="23" y="14"/>
                  <a:pt x="23" y="14"/>
                </a:cubicBezTo>
                <a:cubicBezTo>
                  <a:pt x="42" y="4"/>
                  <a:pt x="42" y="4"/>
                  <a:pt x="42" y="4"/>
                </a:cubicBezTo>
                <a:cubicBezTo>
                  <a:pt x="42" y="4"/>
                  <a:pt x="42" y="4"/>
                  <a:pt x="43" y="4"/>
                </a:cubicBezTo>
                <a:cubicBezTo>
                  <a:pt x="43" y="4"/>
                  <a:pt x="43" y="4"/>
                  <a:pt x="43" y="4"/>
                </a:cubicBezTo>
                <a:cubicBezTo>
                  <a:pt x="47" y="5"/>
                  <a:pt x="47" y="5"/>
                  <a:pt x="47" y="5"/>
                </a:cubicBezTo>
                <a:cubicBezTo>
                  <a:pt x="47" y="6"/>
                  <a:pt x="48" y="6"/>
                  <a:pt x="48" y="7"/>
                </a:cubicBezTo>
                <a:cubicBezTo>
                  <a:pt x="48" y="7"/>
                  <a:pt x="48" y="8"/>
                  <a:pt x="47" y="8"/>
                </a:cubicBezTo>
                <a:cubicBezTo>
                  <a:pt x="34" y="19"/>
                  <a:pt x="34" y="19"/>
                  <a:pt x="34" y="19"/>
                </a:cubicBezTo>
                <a:lnTo>
                  <a:pt x="47" y="30"/>
                </a:lnTo>
                <a:close/>
                <a:moveTo>
                  <a:pt x="13" y="6"/>
                </a:moveTo>
                <a:cubicBezTo>
                  <a:pt x="11" y="5"/>
                  <a:pt x="9" y="4"/>
                  <a:pt x="8" y="4"/>
                </a:cubicBezTo>
                <a:cubicBezTo>
                  <a:pt x="7" y="4"/>
                  <a:pt x="6" y="5"/>
                  <a:pt x="5" y="5"/>
                </a:cubicBezTo>
                <a:cubicBezTo>
                  <a:pt x="3" y="7"/>
                  <a:pt x="4" y="10"/>
                  <a:pt x="7" y="11"/>
                </a:cubicBezTo>
                <a:cubicBezTo>
                  <a:pt x="9" y="12"/>
                  <a:pt x="11" y="13"/>
                  <a:pt x="12" y="13"/>
                </a:cubicBezTo>
                <a:cubicBezTo>
                  <a:pt x="13" y="13"/>
                  <a:pt x="15" y="13"/>
                  <a:pt x="15" y="12"/>
                </a:cubicBezTo>
                <a:cubicBezTo>
                  <a:pt x="17" y="11"/>
                  <a:pt x="16" y="8"/>
                  <a:pt x="13" y="6"/>
                </a:cubicBezTo>
                <a:close/>
                <a:moveTo>
                  <a:pt x="15" y="26"/>
                </a:moveTo>
                <a:cubicBezTo>
                  <a:pt x="15" y="25"/>
                  <a:pt x="13" y="25"/>
                  <a:pt x="12" y="25"/>
                </a:cubicBezTo>
                <a:cubicBezTo>
                  <a:pt x="11" y="25"/>
                  <a:pt x="9" y="26"/>
                  <a:pt x="7" y="27"/>
                </a:cubicBezTo>
                <a:cubicBezTo>
                  <a:pt x="4" y="28"/>
                  <a:pt x="3" y="31"/>
                  <a:pt x="5" y="33"/>
                </a:cubicBezTo>
                <a:cubicBezTo>
                  <a:pt x="6" y="33"/>
                  <a:pt x="7" y="34"/>
                  <a:pt x="8" y="34"/>
                </a:cubicBezTo>
                <a:cubicBezTo>
                  <a:pt x="9" y="34"/>
                  <a:pt x="11" y="33"/>
                  <a:pt x="13" y="32"/>
                </a:cubicBezTo>
                <a:cubicBezTo>
                  <a:pt x="16" y="30"/>
                  <a:pt x="17" y="27"/>
                  <a:pt x="15" y="26"/>
                </a:cubicBezTo>
                <a:close/>
                <a:moveTo>
                  <a:pt x="26" y="22"/>
                </a:moveTo>
                <a:cubicBezTo>
                  <a:pt x="46" y="7"/>
                  <a:pt x="46" y="7"/>
                  <a:pt x="46" y="7"/>
                </a:cubicBezTo>
                <a:cubicBezTo>
                  <a:pt x="43" y="5"/>
                  <a:pt x="43" y="5"/>
                  <a:pt x="43" y="5"/>
                </a:cubicBezTo>
                <a:cubicBezTo>
                  <a:pt x="22" y="17"/>
                  <a:pt x="22" y="17"/>
                  <a:pt x="22" y="17"/>
                </a:cubicBezTo>
                <a:cubicBezTo>
                  <a:pt x="22" y="20"/>
                  <a:pt x="22" y="20"/>
                  <a:pt x="22" y="20"/>
                </a:cubicBezTo>
                <a:cubicBezTo>
                  <a:pt x="18" y="22"/>
                  <a:pt x="18" y="22"/>
                  <a:pt x="18" y="22"/>
                </a:cubicBezTo>
                <a:cubicBezTo>
                  <a:pt x="18" y="23"/>
                  <a:pt x="18" y="23"/>
                  <a:pt x="18" y="23"/>
                </a:cubicBezTo>
                <a:cubicBezTo>
                  <a:pt x="18" y="23"/>
                  <a:pt x="18" y="23"/>
                  <a:pt x="18" y="23"/>
                </a:cubicBezTo>
                <a:cubicBezTo>
                  <a:pt x="18" y="23"/>
                  <a:pt x="19" y="23"/>
                  <a:pt x="19" y="23"/>
                </a:cubicBezTo>
                <a:cubicBezTo>
                  <a:pt x="19" y="24"/>
                  <a:pt x="19" y="24"/>
                  <a:pt x="19" y="24"/>
                </a:cubicBezTo>
                <a:cubicBezTo>
                  <a:pt x="24" y="22"/>
                  <a:pt x="24" y="22"/>
                  <a:pt x="24" y="22"/>
                </a:cubicBezTo>
                <a:lnTo>
                  <a:pt x="26" y="22"/>
                </a:lnTo>
                <a:close/>
                <a:moveTo>
                  <a:pt x="20" y="17"/>
                </a:moveTo>
                <a:cubicBezTo>
                  <a:pt x="20" y="17"/>
                  <a:pt x="20" y="17"/>
                  <a:pt x="20" y="17"/>
                </a:cubicBezTo>
                <a:cubicBezTo>
                  <a:pt x="20" y="16"/>
                  <a:pt x="21" y="16"/>
                  <a:pt x="21" y="15"/>
                </a:cubicBezTo>
                <a:cubicBezTo>
                  <a:pt x="22" y="15"/>
                  <a:pt x="22" y="15"/>
                  <a:pt x="22" y="15"/>
                </a:cubicBezTo>
                <a:cubicBezTo>
                  <a:pt x="19" y="14"/>
                  <a:pt x="19" y="14"/>
                  <a:pt x="19" y="14"/>
                </a:cubicBezTo>
                <a:cubicBezTo>
                  <a:pt x="19" y="15"/>
                  <a:pt x="19" y="15"/>
                  <a:pt x="19" y="15"/>
                </a:cubicBezTo>
                <a:cubicBezTo>
                  <a:pt x="19" y="15"/>
                  <a:pt x="18" y="15"/>
                  <a:pt x="18" y="15"/>
                </a:cubicBezTo>
                <a:cubicBezTo>
                  <a:pt x="18" y="15"/>
                  <a:pt x="18" y="15"/>
                  <a:pt x="18" y="15"/>
                </a:cubicBezTo>
                <a:cubicBezTo>
                  <a:pt x="18" y="16"/>
                  <a:pt x="18" y="16"/>
                  <a:pt x="18" y="16"/>
                </a:cubicBezTo>
                <a:lnTo>
                  <a:pt x="20" y="17"/>
                </a:lnTo>
                <a:close/>
                <a:moveTo>
                  <a:pt x="27" y="19"/>
                </a:moveTo>
                <a:cubicBezTo>
                  <a:pt x="27" y="20"/>
                  <a:pt x="26" y="21"/>
                  <a:pt x="25" y="21"/>
                </a:cubicBezTo>
                <a:cubicBezTo>
                  <a:pt x="25" y="21"/>
                  <a:pt x="24" y="20"/>
                  <a:pt x="24" y="19"/>
                </a:cubicBezTo>
                <a:cubicBezTo>
                  <a:pt x="24" y="18"/>
                  <a:pt x="25" y="17"/>
                  <a:pt x="25" y="17"/>
                </a:cubicBezTo>
                <a:cubicBezTo>
                  <a:pt x="26" y="17"/>
                  <a:pt x="27" y="18"/>
                  <a:pt x="27" y="19"/>
                </a:cubicBezTo>
                <a:close/>
                <a:moveTo>
                  <a:pt x="46" y="31"/>
                </a:moveTo>
                <a:cubicBezTo>
                  <a:pt x="32" y="20"/>
                  <a:pt x="32" y="20"/>
                  <a:pt x="32" y="20"/>
                </a:cubicBezTo>
                <a:cubicBezTo>
                  <a:pt x="27" y="24"/>
                  <a:pt x="27" y="24"/>
                  <a:pt x="27" y="24"/>
                </a:cubicBezTo>
                <a:cubicBezTo>
                  <a:pt x="27" y="24"/>
                  <a:pt x="27" y="24"/>
                  <a:pt x="27" y="24"/>
                </a:cubicBezTo>
                <a:cubicBezTo>
                  <a:pt x="43" y="33"/>
                  <a:pt x="43" y="33"/>
                  <a:pt x="43" y="33"/>
                </a:cubicBezTo>
                <a:lnTo>
                  <a:pt x="46" y="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2" name="稻壳儿小白白(http://dwz.cn/Wu2UP)"/>
          <p:cNvSpPr>
            <a:spLocks noEditPoints="1"/>
          </p:cNvSpPr>
          <p:nvPr/>
        </p:nvSpPr>
        <p:spPr bwMode="auto">
          <a:xfrm>
            <a:off x="7081838" y="3913188"/>
            <a:ext cx="311150" cy="312737"/>
          </a:xfrm>
          <a:custGeom>
            <a:avLst/>
            <a:gdLst>
              <a:gd name="T0" fmla="*/ 2147483647 w 45"/>
              <a:gd name="T1" fmla="*/ 2147483647 h 45"/>
              <a:gd name="T2" fmla="*/ 2147483647 w 45"/>
              <a:gd name="T3" fmla="*/ 2147483647 h 45"/>
              <a:gd name="T4" fmla="*/ 2147483647 w 45"/>
              <a:gd name="T5" fmla="*/ 2147483647 h 45"/>
              <a:gd name="T6" fmla="*/ 2147483647 w 45"/>
              <a:gd name="T7" fmla="*/ 2147483647 h 45"/>
              <a:gd name="T8" fmla="*/ 0 w 45"/>
              <a:gd name="T9" fmla="*/ 2147483647 h 45"/>
              <a:gd name="T10" fmla="*/ 2147483647 w 45"/>
              <a:gd name="T11" fmla="*/ 0 h 45"/>
              <a:gd name="T12" fmla="*/ 2147483647 w 45"/>
              <a:gd name="T13" fmla="*/ 2147483647 h 45"/>
              <a:gd name="T14" fmla="*/ 2147483647 w 45"/>
              <a:gd name="T15" fmla="*/ 2147483647 h 45"/>
              <a:gd name="T16" fmla="*/ 2147483647 w 45"/>
              <a:gd name="T17" fmla="*/ 2147483647 h 45"/>
              <a:gd name="T18" fmla="*/ 2147483647 w 45"/>
              <a:gd name="T19" fmla="*/ 2147483647 h 45"/>
              <a:gd name="T20" fmla="*/ 2147483647 w 45"/>
              <a:gd name="T21" fmla="*/ 2147483647 h 45"/>
              <a:gd name="T22" fmla="*/ 2147483647 w 45"/>
              <a:gd name="T23" fmla="*/ 2147483647 h 45"/>
              <a:gd name="T24" fmla="*/ 2147483647 w 45"/>
              <a:gd name="T25" fmla="*/ 2147483647 h 45"/>
              <a:gd name="T26" fmla="*/ 2147483647 w 45"/>
              <a:gd name="T27" fmla="*/ 2147483647 h 45"/>
              <a:gd name="T28" fmla="*/ 2147483647 w 45"/>
              <a:gd name="T29" fmla="*/ 2147483647 h 45"/>
              <a:gd name="T30" fmla="*/ 2147483647 w 45"/>
              <a:gd name="T31" fmla="*/ 2147483647 h 4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45"/>
              <a:gd name="T50" fmla="*/ 45 w 45"/>
              <a:gd name="T51" fmla="*/ 45 h 4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45">
                <a:moveTo>
                  <a:pt x="42" y="45"/>
                </a:moveTo>
                <a:cubicBezTo>
                  <a:pt x="41" y="45"/>
                  <a:pt x="40" y="44"/>
                  <a:pt x="39" y="44"/>
                </a:cubicBezTo>
                <a:cubicBezTo>
                  <a:pt x="30" y="35"/>
                  <a:pt x="30" y="35"/>
                  <a:pt x="30" y="35"/>
                </a:cubicBezTo>
                <a:cubicBezTo>
                  <a:pt x="27" y="37"/>
                  <a:pt x="23" y="38"/>
                  <a:pt x="19" y="38"/>
                </a:cubicBezTo>
                <a:cubicBezTo>
                  <a:pt x="9" y="38"/>
                  <a:pt x="0" y="30"/>
                  <a:pt x="0" y="19"/>
                </a:cubicBezTo>
                <a:cubicBezTo>
                  <a:pt x="0" y="9"/>
                  <a:pt x="9" y="0"/>
                  <a:pt x="19" y="0"/>
                </a:cubicBezTo>
                <a:cubicBezTo>
                  <a:pt x="30" y="0"/>
                  <a:pt x="38" y="9"/>
                  <a:pt x="38" y="19"/>
                </a:cubicBezTo>
                <a:cubicBezTo>
                  <a:pt x="38" y="23"/>
                  <a:pt x="37" y="27"/>
                  <a:pt x="35" y="30"/>
                </a:cubicBezTo>
                <a:cubicBezTo>
                  <a:pt x="44" y="39"/>
                  <a:pt x="44" y="39"/>
                  <a:pt x="44" y="39"/>
                </a:cubicBezTo>
                <a:cubicBezTo>
                  <a:pt x="45" y="40"/>
                  <a:pt x="45" y="41"/>
                  <a:pt x="45" y="41"/>
                </a:cubicBezTo>
                <a:cubicBezTo>
                  <a:pt x="45" y="43"/>
                  <a:pt x="43" y="45"/>
                  <a:pt x="42" y="45"/>
                </a:cubicBezTo>
                <a:close/>
                <a:moveTo>
                  <a:pt x="19" y="7"/>
                </a:moveTo>
                <a:cubicBezTo>
                  <a:pt x="13" y="7"/>
                  <a:pt x="7" y="13"/>
                  <a:pt x="7" y="19"/>
                </a:cubicBezTo>
                <a:cubicBezTo>
                  <a:pt x="7" y="26"/>
                  <a:pt x="13" y="31"/>
                  <a:pt x="19" y="31"/>
                </a:cubicBezTo>
                <a:cubicBezTo>
                  <a:pt x="26" y="31"/>
                  <a:pt x="31" y="26"/>
                  <a:pt x="31" y="19"/>
                </a:cubicBezTo>
                <a:cubicBezTo>
                  <a:pt x="31" y="13"/>
                  <a:pt x="26" y="7"/>
                  <a:pt x="19"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3" name="稻壳儿小白白(http://dwz.cn/Wu2UP)"/>
          <p:cNvSpPr>
            <a:spLocks noEditPoints="1"/>
          </p:cNvSpPr>
          <p:nvPr/>
        </p:nvSpPr>
        <p:spPr bwMode="auto">
          <a:xfrm>
            <a:off x="7081838" y="4425950"/>
            <a:ext cx="311150" cy="304800"/>
          </a:xfrm>
          <a:custGeom>
            <a:avLst/>
            <a:gdLst>
              <a:gd name="T0" fmla="*/ 2147483647 w 45"/>
              <a:gd name="T1" fmla="*/ 2147483647 h 44"/>
              <a:gd name="T2" fmla="*/ 2147483647 w 45"/>
              <a:gd name="T3" fmla="*/ 2147483647 h 44"/>
              <a:gd name="T4" fmla="*/ 2147483647 w 45"/>
              <a:gd name="T5" fmla="*/ 2147483647 h 44"/>
              <a:gd name="T6" fmla="*/ 2147483647 w 45"/>
              <a:gd name="T7" fmla="*/ 2147483647 h 44"/>
              <a:gd name="T8" fmla="*/ 0 w 45"/>
              <a:gd name="T9" fmla="*/ 2147483647 h 44"/>
              <a:gd name="T10" fmla="*/ 2147483647 w 45"/>
              <a:gd name="T11" fmla="*/ 0 h 44"/>
              <a:gd name="T12" fmla="*/ 2147483647 w 45"/>
              <a:gd name="T13" fmla="*/ 2147483647 h 44"/>
              <a:gd name="T14" fmla="*/ 2147483647 w 45"/>
              <a:gd name="T15" fmla="*/ 2147483647 h 44"/>
              <a:gd name="T16" fmla="*/ 2147483647 w 45"/>
              <a:gd name="T17" fmla="*/ 2147483647 h 44"/>
              <a:gd name="T18" fmla="*/ 2147483647 w 45"/>
              <a:gd name="T19" fmla="*/ 2147483647 h 44"/>
              <a:gd name="T20" fmla="*/ 2147483647 w 45"/>
              <a:gd name="T21" fmla="*/ 2147483647 h 44"/>
              <a:gd name="T22" fmla="*/ 2147483647 w 45"/>
              <a:gd name="T23" fmla="*/ 2147483647 h 44"/>
              <a:gd name="T24" fmla="*/ 2147483647 w 45"/>
              <a:gd name="T25" fmla="*/ 2147483647 h 44"/>
              <a:gd name="T26" fmla="*/ 2147483647 w 45"/>
              <a:gd name="T27" fmla="*/ 2147483647 h 44"/>
              <a:gd name="T28" fmla="*/ 2147483647 w 45"/>
              <a:gd name="T29" fmla="*/ 2147483647 h 44"/>
              <a:gd name="T30" fmla="*/ 2147483647 w 45"/>
              <a:gd name="T31" fmla="*/ 2147483647 h 44"/>
              <a:gd name="T32" fmla="*/ 2147483647 w 45"/>
              <a:gd name="T33" fmla="*/ 2147483647 h 44"/>
              <a:gd name="T34" fmla="*/ 2147483647 w 45"/>
              <a:gd name="T35" fmla="*/ 2147483647 h 44"/>
              <a:gd name="T36" fmla="*/ 2147483647 w 45"/>
              <a:gd name="T37" fmla="*/ 2147483647 h 44"/>
              <a:gd name="T38" fmla="*/ 2147483647 w 45"/>
              <a:gd name="T39" fmla="*/ 2147483647 h 44"/>
              <a:gd name="T40" fmla="*/ 2147483647 w 45"/>
              <a:gd name="T41" fmla="*/ 2147483647 h 44"/>
              <a:gd name="T42" fmla="*/ 2147483647 w 45"/>
              <a:gd name="T43" fmla="*/ 2147483647 h 44"/>
              <a:gd name="T44" fmla="*/ 2147483647 w 45"/>
              <a:gd name="T45" fmla="*/ 2147483647 h 44"/>
              <a:gd name="T46" fmla="*/ 2147483647 w 45"/>
              <a:gd name="T47" fmla="*/ 2147483647 h 44"/>
              <a:gd name="T48" fmla="*/ 2147483647 w 45"/>
              <a:gd name="T49" fmla="*/ 2147483647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2" y="44"/>
                </a:moveTo>
                <a:cubicBezTo>
                  <a:pt x="41" y="44"/>
                  <a:pt x="40" y="44"/>
                  <a:pt x="39" y="43"/>
                </a:cubicBezTo>
                <a:cubicBezTo>
                  <a:pt x="30" y="34"/>
                  <a:pt x="30" y="34"/>
                  <a:pt x="30" y="34"/>
                </a:cubicBezTo>
                <a:cubicBezTo>
                  <a:pt x="27" y="36"/>
                  <a:pt x="23" y="38"/>
                  <a:pt x="19" y="38"/>
                </a:cubicBezTo>
                <a:cubicBezTo>
                  <a:pt x="9" y="38"/>
                  <a:pt x="0" y="29"/>
                  <a:pt x="0" y="19"/>
                </a:cubicBezTo>
                <a:cubicBezTo>
                  <a:pt x="0" y="8"/>
                  <a:pt x="9" y="0"/>
                  <a:pt x="19" y="0"/>
                </a:cubicBezTo>
                <a:cubicBezTo>
                  <a:pt x="30" y="0"/>
                  <a:pt x="38" y="8"/>
                  <a:pt x="38" y="19"/>
                </a:cubicBezTo>
                <a:cubicBezTo>
                  <a:pt x="38" y="23"/>
                  <a:pt x="37" y="26"/>
                  <a:pt x="35" y="29"/>
                </a:cubicBezTo>
                <a:cubicBezTo>
                  <a:pt x="44" y="39"/>
                  <a:pt x="44" y="39"/>
                  <a:pt x="44" y="39"/>
                </a:cubicBezTo>
                <a:cubicBezTo>
                  <a:pt x="45" y="39"/>
                  <a:pt x="45" y="40"/>
                  <a:pt x="45" y="41"/>
                </a:cubicBezTo>
                <a:cubicBezTo>
                  <a:pt x="45" y="43"/>
                  <a:pt x="44" y="44"/>
                  <a:pt x="42" y="44"/>
                </a:cubicBezTo>
                <a:close/>
                <a:moveTo>
                  <a:pt x="19" y="7"/>
                </a:moveTo>
                <a:cubicBezTo>
                  <a:pt x="13" y="7"/>
                  <a:pt x="7" y="12"/>
                  <a:pt x="7" y="19"/>
                </a:cubicBezTo>
                <a:cubicBezTo>
                  <a:pt x="7" y="25"/>
                  <a:pt x="13" y="31"/>
                  <a:pt x="19" y="31"/>
                </a:cubicBezTo>
                <a:cubicBezTo>
                  <a:pt x="26" y="31"/>
                  <a:pt x="31" y="25"/>
                  <a:pt x="31" y="19"/>
                </a:cubicBezTo>
                <a:cubicBezTo>
                  <a:pt x="31" y="12"/>
                  <a:pt x="26" y="7"/>
                  <a:pt x="19" y="7"/>
                </a:cubicBezTo>
                <a:close/>
                <a:moveTo>
                  <a:pt x="28" y="20"/>
                </a:moveTo>
                <a:cubicBezTo>
                  <a:pt x="28" y="20"/>
                  <a:pt x="27" y="20"/>
                  <a:pt x="27" y="20"/>
                </a:cubicBezTo>
                <a:cubicBezTo>
                  <a:pt x="12" y="20"/>
                  <a:pt x="12" y="20"/>
                  <a:pt x="12" y="20"/>
                </a:cubicBezTo>
                <a:cubicBezTo>
                  <a:pt x="11" y="20"/>
                  <a:pt x="11" y="20"/>
                  <a:pt x="11" y="20"/>
                </a:cubicBezTo>
                <a:cubicBezTo>
                  <a:pt x="11" y="18"/>
                  <a:pt x="11" y="18"/>
                  <a:pt x="11" y="18"/>
                </a:cubicBezTo>
                <a:cubicBezTo>
                  <a:pt x="11" y="17"/>
                  <a:pt x="11" y="17"/>
                  <a:pt x="12" y="17"/>
                </a:cubicBezTo>
                <a:cubicBezTo>
                  <a:pt x="27" y="17"/>
                  <a:pt x="27" y="17"/>
                  <a:pt x="27" y="17"/>
                </a:cubicBezTo>
                <a:cubicBezTo>
                  <a:pt x="27" y="17"/>
                  <a:pt x="28" y="17"/>
                  <a:pt x="28" y="18"/>
                </a:cubicBezTo>
                <a:lnTo>
                  <a:pt x="28"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4" name="稻壳儿小白白(http://dwz.cn/Wu2UP)"/>
          <p:cNvSpPr>
            <a:spLocks noEditPoints="1"/>
          </p:cNvSpPr>
          <p:nvPr/>
        </p:nvSpPr>
        <p:spPr bwMode="auto">
          <a:xfrm>
            <a:off x="7081838" y="4930775"/>
            <a:ext cx="311150" cy="309563"/>
          </a:xfrm>
          <a:custGeom>
            <a:avLst/>
            <a:gdLst>
              <a:gd name="T0" fmla="*/ 2147483647 w 45"/>
              <a:gd name="T1" fmla="*/ 2147483647 h 45"/>
              <a:gd name="T2" fmla="*/ 2147483647 w 45"/>
              <a:gd name="T3" fmla="*/ 2147483647 h 45"/>
              <a:gd name="T4" fmla="*/ 2147483647 w 45"/>
              <a:gd name="T5" fmla="*/ 2147483647 h 45"/>
              <a:gd name="T6" fmla="*/ 2147483647 w 45"/>
              <a:gd name="T7" fmla="*/ 2147483647 h 45"/>
              <a:gd name="T8" fmla="*/ 0 w 45"/>
              <a:gd name="T9" fmla="*/ 2147483647 h 45"/>
              <a:gd name="T10" fmla="*/ 2147483647 w 45"/>
              <a:gd name="T11" fmla="*/ 0 h 45"/>
              <a:gd name="T12" fmla="*/ 2147483647 w 45"/>
              <a:gd name="T13" fmla="*/ 2147483647 h 45"/>
              <a:gd name="T14" fmla="*/ 2147483647 w 45"/>
              <a:gd name="T15" fmla="*/ 2147483647 h 45"/>
              <a:gd name="T16" fmla="*/ 2147483647 w 45"/>
              <a:gd name="T17" fmla="*/ 2147483647 h 45"/>
              <a:gd name="T18" fmla="*/ 2147483647 w 45"/>
              <a:gd name="T19" fmla="*/ 2147483647 h 45"/>
              <a:gd name="T20" fmla="*/ 2147483647 w 45"/>
              <a:gd name="T21" fmla="*/ 2147483647 h 45"/>
              <a:gd name="T22" fmla="*/ 2147483647 w 45"/>
              <a:gd name="T23" fmla="*/ 2147483647 h 45"/>
              <a:gd name="T24" fmla="*/ 2147483647 w 45"/>
              <a:gd name="T25" fmla="*/ 2147483647 h 45"/>
              <a:gd name="T26" fmla="*/ 2147483647 w 45"/>
              <a:gd name="T27" fmla="*/ 2147483647 h 45"/>
              <a:gd name="T28" fmla="*/ 2147483647 w 45"/>
              <a:gd name="T29" fmla="*/ 2147483647 h 45"/>
              <a:gd name="T30" fmla="*/ 2147483647 w 45"/>
              <a:gd name="T31" fmla="*/ 2147483647 h 45"/>
              <a:gd name="T32" fmla="*/ 2147483647 w 45"/>
              <a:gd name="T33" fmla="*/ 2147483647 h 45"/>
              <a:gd name="T34" fmla="*/ 2147483647 w 45"/>
              <a:gd name="T35" fmla="*/ 2147483647 h 45"/>
              <a:gd name="T36" fmla="*/ 2147483647 w 45"/>
              <a:gd name="T37" fmla="*/ 2147483647 h 45"/>
              <a:gd name="T38" fmla="*/ 2147483647 w 45"/>
              <a:gd name="T39" fmla="*/ 2147483647 h 45"/>
              <a:gd name="T40" fmla="*/ 2147483647 w 45"/>
              <a:gd name="T41" fmla="*/ 2147483647 h 45"/>
              <a:gd name="T42" fmla="*/ 2147483647 w 45"/>
              <a:gd name="T43" fmla="*/ 2147483647 h 45"/>
              <a:gd name="T44" fmla="*/ 2147483647 w 45"/>
              <a:gd name="T45" fmla="*/ 2147483647 h 45"/>
              <a:gd name="T46" fmla="*/ 2147483647 w 45"/>
              <a:gd name="T47" fmla="*/ 2147483647 h 45"/>
              <a:gd name="T48" fmla="*/ 2147483647 w 45"/>
              <a:gd name="T49" fmla="*/ 2147483647 h 45"/>
              <a:gd name="T50" fmla="*/ 2147483647 w 45"/>
              <a:gd name="T51" fmla="*/ 2147483647 h 45"/>
              <a:gd name="T52" fmla="*/ 2147483647 w 45"/>
              <a:gd name="T53" fmla="*/ 2147483647 h 45"/>
              <a:gd name="T54" fmla="*/ 2147483647 w 45"/>
              <a:gd name="T55" fmla="*/ 2147483647 h 45"/>
              <a:gd name="T56" fmla="*/ 2147483647 w 45"/>
              <a:gd name="T57" fmla="*/ 2147483647 h 45"/>
              <a:gd name="T58" fmla="*/ 2147483647 w 45"/>
              <a:gd name="T59" fmla="*/ 2147483647 h 45"/>
              <a:gd name="T60" fmla="*/ 2147483647 w 45"/>
              <a:gd name="T61" fmla="*/ 2147483647 h 45"/>
              <a:gd name="T62" fmla="*/ 2147483647 w 45"/>
              <a:gd name="T63" fmla="*/ 2147483647 h 45"/>
              <a:gd name="T64" fmla="*/ 2147483647 w 45"/>
              <a:gd name="T65" fmla="*/ 2147483647 h 45"/>
              <a:gd name="T66" fmla="*/ 2147483647 w 45"/>
              <a:gd name="T67" fmla="*/ 2147483647 h 45"/>
              <a:gd name="T68" fmla="*/ 2147483647 w 45"/>
              <a:gd name="T69" fmla="*/ 2147483647 h 45"/>
              <a:gd name="T70" fmla="*/ 2147483647 w 45"/>
              <a:gd name="T71" fmla="*/ 2147483647 h 45"/>
              <a:gd name="T72" fmla="*/ 2147483647 w 45"/>
              <a:gd name="T73" fmla="*/ 2147483647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
              <a:gd name="T112" fmla="*/ 0 h 45"/>
              <a:gd name="T113" fmla="*/ 45 w 45"/>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 h="45">
                <a:moveTo>
                  <a:pt x="42" y="45"/>
                </a:moveTo>
                <a:cubicBezTo>
                  <a:pt x="41" y="45"/>
                  <a:pt x="40" y="45"/>
                  <a:pt x="39" y="44"/>
                </a:cubicBezTo>
                <a:cubicBezTo>
                  <a:pt x="30" y="35"/>
                  <a:pt x="30" y="35"/>
                  <a:pt x="30" y="35"/>
                </a:cubicBezTo>
                <a:cubicBezTo>
                  <a:pt x="27" y="37"/>
                  <a:pt x="23" y="38"/>
                  <a:pt x="19" y="38"/>
                </a:cubicBezTo>
                <a:cubicBezTo>
                  <a:pt x="9" y="38"/>
                  <a:pt x="0" y="30"/>
                  <a:pt x="0" y="19"/>
                </a:cubicBezTo>
                <a:cubicBezTo>
                  <a:pt x="0" y="9"/>
                  <a:pt x="9" y="0"/>
                  <a:pt x="19" y="0"/>
                </a:cubicBezTo>
                <a:cubicBezTo>
                  <a:pt x="30" y="0"/>
                  <a:pt x="38" y="9"/>
                  <a:pt x="38" y="19"/>
                </a:cubicBezTo>
                <a:cubicBezTo>
                  <a:pt x="38" y="23"/>
                  <a:pt x="37" y="27"/>
                  <a:pt x="35" y="30"/>
                </a:cubicBezTo>
                <a:cubicBezTo>
                  <a:pt x="44" y="39"/>
                  <a:pt x="44" y="39"/>
                  <a:pt x="44" y="39"/>
                </a:cubicBezTo>
                <a:cubicBezTo>
                  <a:pt x="45" y="40"/>
                  <a:pt x="45" y="41"/>
                  <a:pt x="45" y="42"/>
                </a:cubicBezTo>
                <a:cubicBezTo>
                  <a:pt x="45" y="44"/>
                  <a:pt x="44" y="45"/>
                  <a:pt x="42" y="45"/>
                </a:cubicBezTo>
                <a:close/>
                <a:moveTo>
                  <a:pt x="19" y="7"/>
                </a:moveTo>
                <a:cubicBezTo>
                  <a:pt x="13" y="7"/>
                  <a:pt x="7" y="13"/>
                  <a:pt x="7" y="19"/>
                </a:cubicBezTo>
                <a:cubicBezTo>
                  <a:pt x="7" y="26"/>
                  <a:pt x="13" y="31"/>
                  <a:pt x="19" y="31"/>
                </a:cubicBezTo>
                <a:cubicBezTo>
                  <a:pt x="26" y="31"/>
                  <a:pt x="31" y="26"/>
                  <a:pt x="31" y="19"/>
                </a:cubicBezTo>
                <a:cubicBezTo>
                  <a:pt x="31" y="13"/>
                  <a:pt x="26" y="7"/>
                  <a:pt x="19" y="7"/>
                </a:cubicBezTo>
                <a:close/>
                <a:moveTo>
                  <a:pt x="28" y="20"/>
                </a:moveTo>
                <a:cubicBezTo>
                  <a:pt x="28" y="21"/>
                  <a:pt x="27" y="21"/>
                  <a:pt x="27" y="21"/>
                </a:cubicBezTo>
                <a:cubicBezTo>
                  <a:pt x="21" y="21"/>
                  <a:pt x="21" y="21"/>
                  <a:pt x="21" y="21"/>
                </a:cubicBezTo>
                <a:cubicBezTo>
                  <a:pt x="21" y="27"/>
                  <a:pt x="21" y="27"/>
                  <a:pt x="21" y="27"/>
                </a:cubicBezTo>
                <a:cubicBezTo>
                  <a:pt x="21" y="28"/>
                  <a:pt x="21" y="28"/>
                  <a:pt x="20" y="28"/>
                </a:cubicBezTo>
                <a:cubicBezTo>
                  <a:pt x="18" y="28"/>
                  <a:pt x="18" y="28"/>
                  <a:pt x="18" y="28"/>
                </a:cubicBezTo>
                <a:cubicBezTo>
                  <a:pt x="18" y="28"/>
                  <a:pt x="18" y="28"/>
                  <a:pt x="18" y="27"/>
                </a:cubicBezTo>
                <a:cubicBezTo>
                  <a:pt x="18" y="21"/>
                  <a:pt x="18" y="21"/>
                  <a:pt x="18" y="21"/>
                </a:cubicBezTo>
                <a:cubicBezTo>
                  <a:pt x="12" y="21"/>
                  <a:pt x="12" y="21"/>
                  <a:pt x="12" y="21"/>
                </a:cubicBezTo>
                <a:cubicBezTo>
                  <a:pt x="11" y="21"/>
                  <a:pt x="11" y="21"/>
                  <a:pt x="11" y="20"/>
                </a:cubicBezTo>
                <a:cubicBezTo>
                  <a:pt x="11" y="18"/>
                  <a:pt x="11" y="18"/>
                  <a:pt x="11" y="18"/>
                </a:cubicBezTo>
                <a:cubicBezTo>
                  <a:pt x="11" y="18"/>
                  <a:pt x="11" y="18"/>
                  <a:pt x="12" y="18"/>
                </a:cubicBezTo>
                <a:cubicBezTo>
                  <a:pt x="18" y="18"/>
                  <a:pt x="18" y="18"/>
                  <a:pt x="18" y="18"/>
                </a:cubicBezTo>
                <a:cubicBezTo>
                  <a:pt x="18" y="12"/>
                  <a:pt x="18" y="12"/>
                  <a:pt x="18" y="12"/>
                </a:cubicBezTo>
                <a:cubicBezTo>
                  <a:pt x="18" y="11"/>
                  <a:pt x="18" y="11"/>
                  <a:pt x="18" y="11"/>
                </a:cubicBezTo>
                <a:cubicBezTo>
                  <a:pt x="20" y="11"/>
                  <a:pt x="20" y="11"/>
                  <a:pt x="20" y="11"/>
                </a:cubicBezTo>
                <a:cubicBezTo>
                  <a:pt x="21" y="11"/>
                  <a:pt x="21" y="11"/>
                  <a:pt x="21" y="12"/>
                </a:cubicBezTo>
                <a:cubicBezTo>
                  <a:pt x="21" y="18"/>
                  <a:pt x="21" y="18"/>
                  <a:pt x="21" y="18"/>
                </a:cubicBezTo>
                <a:cubicBezTo>
                  <a:pt x="27" y="18"/>
                  <a:pt x="27" y="18"/>
                  <a:pt x="27" y="18"/>
                </a:cubicBezTo>
                <a:cubicBezTo>
                  <a:pt x="27" y="18"/>
                  <a:pt x="28" y="18"/>
                  <a:pt x="28" y="18"/>
                </a:cubicBezTo>
                <a:lnTo>
                  <a:pt x="28"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5" name="稻壳儿小白白(http://dwz.cn/Wu2UP)"/>
          <p:cNvSpPr>
            <a:spLocks/>
          </p:cNvSpPr>
          <p:nvPr/>
        </p:nvSpPr>
        <p:spPr bwMode="auto">
          <a:xfrm>
            <a:off x="7077075" y="5421313"/>
            <a:ext cx="330200" cy="333375"/>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0 w 48"/>
              <a:gd name="T29" fmla="*/ 2147483647 h 48"/>
              <a:gd name="T30" fmla="*/ 2147483647 w 48"/>
              <a:gd name="T31" fmla="*/ 2147483647 h 48"/>
              <a:gd name="T32" fmla="*/ 2147483647 w 48"/>
              <a:gd name="T33" fmla="*/ 0 h 48"/>
              <a:gd name="T34" fmla="*/ 2147483647 w 48"/>
              <a:gd name="T35" fmla="*/ 0 h 48"/>
              <a:gd name="T36" fmla="*/ 2147483647 w 48"/>
              <a:gd name="T37" fmla="*/ 0 h 48"/>
              <a:gd name="T38" fmla="*/ 2147483647 w 48"/>
              <a:gd name="T39" fmla="*/ 2147483647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6" name="稻壳儿小白白(http://dwz.cn/Wu2UP)"/>
          <p:cNvSpPr>
            <a:spLocks noEditPoints="1"/>
          </p:cNvSpPr>
          <p:nvPr/>
        </p:nvSpPr>
        <p:spPr bwMode="auto">
          <a:xfrm>
            <a:off x="7947025" y="884238"/>
            <a:ext cx="290513" cy="236537"/>
          </a:xfrm>
          <a:custGeom>
            <a:avLst/>
            <a:gdLst>
              <a:gd name="T0" fmla="*/ 2147483647 w 42"/>
              <a:gd name="T1" fmla="*/ 2147483647 h 34"/>
              <a:gd name="T2" fmla="*/ 2147483647 w 42"/>
              <a:gd name="T3" fmla="*/ 2147483647 h 34"/>
              <a:gd name="T4" fmla="*/ 0 w 42"/>
              <a:gd name="T5" fmla="*/ 2147483647 h 34"/>
              <a:gd name="T6" fmla="*/ 0 w 42"/>
              <a:gd name="T7" fmla="*/ 2147483647 h 34"/>
              <a:gd name="T8" fmla="*/ 2147483647 w 42"/>
              <a:gd name="T9" fmla="*/ 0 h 34"/>
              <a:gd name="T10" fmla="*/ 2147483647 w 42"/>
              <a:gd name="T11" fmla="*/ 0 h 34"/>
              <a:gd name="T12" fmla="*/ 2147483647 w 42"/>
              <a:gd name="T13" fmla="*/ 2147483647 h 34"/>
              <a:gd name="T14" fmla="*/ 2147483647 w 42"/>
              <a:gd name="T15" fmla="*/ 2147483647 h 34"/>
              <a:gd name="T16" fmla="*/ 2147483647 w 42"/>
              <a:gd name="T17" fmla="*/ 2147483647 h 34"/>
              <a:gd name="T18" fmla="*/ 2147483647 w 42"/>
              <a:gd name="T19" fmla="*/ 2147483647 h 34"/>
              <a:gd name="T20" fmla="*/ 2147483647 w 42"/>
              <a:gd name="T21" fmla="*/ 2147483647 h 34"/>
              <a:gd name="T22" fmla="*/ 2147483647 w 42"/>
              <a:gd name="T23" fmla="*/ 2147483647 h 34"/>
              <a:gd name="T24" fmla="*/ 2147483647 w 42"/>
              <a:gd name="T25" fmla="*/ 2147483647 h 34"/>
              <a:gd name="T26" fmla="*/ 2147483647 w 42"/>
              <a:gd name="T27" fmla="*/ 2147483647 h 34"/>
              <a:gd name="T28" fmla="*/ 2147483647 w 42"/>
              <a:gd name="T29" fmla="*/ 2147483647 h 34"/>
              <a:gd name="T30" fmla="*/ 2147483647 w 42"/>
              <a:gd name="T31" fmla="*/ 2147483647 h 34"/>
              <a:gd name="T32" fmla="*/ 2147483647 w 42"/>
              <a:gd name="T33" fmla="*/ 2147483647 h 34"/>
              <a:gd name="T34" fmla="*/ 2147483647 w 42"/>
              <a:gd name="T35" fmla="*/ 2147483647 h 34"/>
              <a:gd name="T36" fmla="*/ 2147483647 w 42"/>
              <a:gd name="T37" fmla="*/ 2147483647 h 34"/>
              <a:gd name="T38" fmla="*/ 2147483647 w 42"/>
              <a:gd name="T39" fmla="*/ 2147483647 h 34"/>
              <a:gd name="T40" fmla="*/ 2147483647 w 42"/>
              <a:gd name="T41" fmla="*/ 2147483647 h 34"/>
              <a:gd name="T42" fmla="*/ 2147483647 w 42"/>
              <a:gd name="T43" fmla="*/ 2147483647 h 34"/>
              <a:gd name="T44" fmla="*/ 2147483647 w 42"/>
              <a:gd name="T45" fmla="*/ 2147483647 h 34"/>
              <a:gd name="T46" fmla="*/ 2147483647 w 42"/>
              <a:gd name="T47" fmla="*/ 2147483647 h 34"/>
              <a:gd name="T48" fmla="*/ 2147483647 w 42"/>
              <a:gd name="T49" fmla="*/ 2147483647 h 34"/>
              <a:gd name="T50" fmla="*/ 2147483647 w 42"/>
              <a:gd name="T51" fmla="*/ 2147483647 h 34"/>
              <a:gd name="T52" fmla="*/ 2147483647 w 42"/>
              <a:gd name="T53" fmla="*/ 2147483647 h 34"/>
              <a:gd name="T54" fmla="*/ 2147483647 w 42"/>
              <a:gd name="T55" fmla="*/ 2147483647 h 34"/>
              <a:gd name="T56" fmla="*/ 2147483647 w 42"/>
              <a:gd name="T57" fmla="*/ 2147483647 h 34"/>
              <a:gd name="T58" fmla="*/ 2147483647 w 42"/>
              <a:gd name="T59" fmla="*/ 2147483647 h 34"/>
              <a:gd name="T60" fmla="*/ 2147483647 w 42"/>
              <a:gd name="T61" fmla="*/ 2147483647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34"/>
              <a:gd name="T95" fmla="*/ 42 w 42"/>
              <a:gd name="T96" fmla="*/ 34 h 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34">
                <a:moveTo>
                  <a:pt x="16" y="34"/>
                </a:moveTo>
                <a:cubicBezTo>
                  <a:pt x="8" y="34"/>
                  <a:pt x="8" y="34"/>
                  <a:pt x="8" y="34"/>
                </a:cubicBezTo>
                <a:cubicBezTo>
                  <a:pt x="3" y="34"/>
                  <a:pt x="0" y="31"/>
                  <a:pt x="0" y="27"/>
                </a:cubicBezTo>
                <a:cubicBezTo>
                  <a:pt x="0" y="8"/>
                  <a:pt x="0" y="8"/>
                  <a:pt x="0" y="8"/>
                </a:cubicBezTo>
                <a:cubicBezTo>
                  <a:pt x="0" y="4"/>
                  <a:pt x="3" y="0"/>
                  <a:pt x="8" y="0"/>
                </a:cubicBezTo>
                <a:cubicBezTo>
                  <a:pt x="16" y="0"/>
                  <a:pt x="16" y="0"/>
                  <a:pt x="16" y="0"/>
                </a:cubicBezTo>
                <a:cubicBezTo>
                  <a:pt x="17" y="0"/>
                  <a:pt x="17" y="1"/>
                  <a:pt x="17" y="1"/>
                </a:cubicBezTo>
                <a:cubicBezTo>
                  <a:pt x="17" y="2"/>
                  <a:pt x="18" y="4"/>
                  <a:pt x="16" y="4"/>
                </a:cubicBezTo>
                <a:cubicBezTo>
                  <a:pt x="8" y="4"/>
                  <a:pt x="8" y="4"/>
                  <a:pt x="8" y="4"/>
                </a:cubicBezTo>
                <a:cubicBezTo>
                  <a:pt x="5" y="4"/>
                  <a:pt x="3" y="5"/>
                  <a:pt x="3" y="8"/>
                </a:cubicBezTo>
                <a:cubicBezTo>
                  <a:pt x="3" y="27"/>
                  <a:pt x="3" y="27"/>
                  <a:pt x="3" y="27"/>
                </a:cubicBezTo>
                <a:cubicBezTo>
                  <a:pt x="3" y="29"/>
                  <a:pt x="5" y="31"/>
                  <a:pt x="8" y="31"/>
                </a:cubicBezTo>
                <a:cubicBezTo>
                  <a:pt x="15" y="31"/>
                  <a:pt x="15" y="31"/>
                  <a:pt x="15" y="31"/>
                </a:cubicBezTo>
                <a:cubicBezTo>
                  <a:pt x="16" y="31"/>
                  <a:pt x="17" y="31"/>
                  <a:pt x="17" y="32"/>
                </a:cubicBezTo>
                <a:cubicBezTo>
                  <a:pt x="17" y="33"/>
                  <a:pt x="18" y="34"/>
                  <a:pt x="16" y="34"/>
                </a:cubicBezTo>
                <a:close/>
                <a:moveTo>
                  <a:pt x="42" y="18"/>
                </a:moveTo>
                <a:cubicBezTo>
                  <a:pt x="27" y="33"/>
                  <a:pt x="27" y="33"/>
                  <a:pt x="27" y="33"/>
                </a:cubicBezTo>
                <a:cubicBezTo>
                  <a:pt x="27" y="33"/>
                  <a:pt x="26" y="34"/>
                  <a:pt x="26" y="34"/>
                </a:cubicBezTo>
                <a:cubicBezTo>
                  <a:pt x="25" y="34"/>
                  <a:pt x="24" y="33"/>
                  <a:pt x="24" y="32"/>
                </a:cubicBezTo>
                <a:cubicBezTo>
                  <a:pt x="24" y="24"/>
                  <a:pt x="24" y="24"/>
                  <a:pt x="24" y="24"/>
                </a:cubicBezTo>
                <a:cubicBezTo>
                  <a:pt x="12" y="24"/>
                  <a:pt x="12" y="24"/>
                  <a:pt x="12" y="24"/>
                </a:cubicBezTo>
                <a:cubicBezTo>
                  <a:pt x="11" y="24"/>
                  <a:pt x="10" y="23"/>
                  <a:pt x="10" y="22"/>
                </a:cubicBezTo>
                <a:cubicBezTo>
                  <a:pt x="10" y="12"/>
                  <a:pt x="10" y="12"/>
                  <a:pt x="10" y="12"/>
                </a:cubicBezTo>
                <a:cubicBezTo>
                  <a:pt x="10" y="11"/>
                  <a:pt x="11" y="10"/>
                  <a:pt x="12" y="10"/>
                </a:cubicBezTo>
                <a:cubicBezTo>
                  <a:pt x="24" y="10"/>
                  <a:pt x="24" y="10"/>
                  <a:pt x="24" y="10"/>
                </a:cubicBezTo>
                <a:cubicBezTo>
                  <a:pt x="24" y="3"/>
                  <a:pt x="24" y="3"/>
                  <a:pt x="24" y="3"/>
                </a:cubicBezTo>
                <a:cubicBezTo>
                  <a:pt x="24" y="2"/>
                  <a:pt x="25" y="1"/>
                  <a:pt x="26" y="1"/>
                </a:cubicBezTo>
                <a:cubicBezTo>
                  <a:pt x="26" y="1"/>
                  <a:pt x="27" y="1"/>
                  <a:pt x="27" y="1"/>
                </a:cubicBezTo>
                <a:cubicBezTo>
                  <a:pt x="42" y="16"/>
                  <a:pt x="42" y="16"/>
                  <a:pt x="42" y="16"/>
                </a:cubicBezTo>
                <a:cubicBezTo>
                  <a:pt x="42" y="16"/>
                  <a:pt x="42" y="17"/>
                  <a:pt x="42" y="17"/>
                </a:cubicBezTo>
                <a:cubicBezTo>
                  <a:pt x="42" y="18"/>
                  <a:pt x="42" y="18"/>
                  <a:pt x="42"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7" name="稻壳儿小白白(http://dwz.cn/Wu2UP)"/>
          <p:cNvSpPr>
            <a:spLocks noEditPoints="1"/>
          </p:cNvSpPr>
          <p:nvPr/>
        </p:nvSpPr>
        <p:spPr bwMode="auto">
          <a:xfrm>
            <a:off x="7932738" y="1368425"/>
            <a:ext cx="330200" cy="282575"/>
          </a:xfrm>
          <a:custGeom>
            <a:avLst/>
            <a:gdLst>
              <a:gd name="T0" fmla="*/ 2147483647 w 48"/>
              <a:gd name="T1" fmla="*/ 2147483647 h 41"/>
              <a:gd name="T2" fmla="*/ 2147483647 w 48"/>
              <a:gd name="T3" fmla="*/ 2147483647 h 41"/>
              <a:gd name="T4" fmla="*/ 2147483647 w 48"/>
              <a:gd name="T5" fmla="*/ 2147483647 h 41"/>
              <a:gd name="T6" fmla="*/ 0 w 48"/>
              <a:gd name="T7" fmla="*/ 2147483647 h 41"/>
              <a:gd name="T8" fmla="*/ 0 w 48"/>
              <a:gd name="T9" fmla="*/ 2147483647 h 41"/>
              <a:gd name="T10" fmla="*/ 2147483647 w 48"/>
              <a:gd name="T11" fmla="*/ 2147483647 h 41"/>
              <a:gd name="T12" fmla="*/ 2147483647 w 48"/>
              <a:gd name="T13" fmla="*/ 2147483647 h 41"/>
              <a:gd name="T14" fmla="*/ 2147483647 w 48"/>
              <a:gd name="T15" fmla="*/ 2147483647 h 41"/>
              <a:gd name="T16" fmla="*/ 2147483647 w 48"/>
              <a:gd name="T17" fmla="*/ 2147483647 h 41"/>
              <a:gd name="T18" fmla="*/ 2147483647 w 48"/>
              <a:gd name="T19" fmla="*/ 2147483647 h 41"/>
              <a:gd name="T20" fmla="*/ 2147483647 w 48"/>
              <a:gd name="T21" fmla="*/ 2147483647 h 41"/>
              <a:gd name="T22" fmla="*/ 2147483647 w 48"/>
              <a:gd name="T23" fmla="*/ 2147483647 h 41"/>
              <a:gd name="T24" fmla="*/ 2147483647 w 48"/>
              <a:gd name="T25" fmla="*/ 2147483647 h 41"/>
              <a:gd name="T26" fmla="*/ 2147483647 w 48"/>
              <a:gd name="T27" fmla="*/ 2147483647 h 41"/>
              <a:gd name="T28" fmla="*/ 2147483647 w 48"/>
              <a:gd name="T29" fmla="*/ 2147483647 h 41"/>
              <a:gd name="T30" fmla="*/ 2147483647 w 48"/>
              <a:gd name="T31" fmla="*/ 2147483647 h 41"/>
              <a:gd name="T32" fmla="*/ 2147483647 w 48"/>
              <a:gd name="T33" fmla="*/ 2147483647 h 41"/>
              <a:gd name="T34" fmla="*/ 2147483647 w 48"/>
              <a:gd name="T35" fmla="*/ 2147483647 h 41"/>
              <a:gd name="T36" fmla="*/ 2147483647 w 48"/>
              <a:gd name="T37" fmla="*/ 2147483647 h 41"/>
              <a:gd name="T38" fmla="*/ 2147483647 w 48"/>
              <a:gd name="T39" fmla="*/ 2147483647 h 41"/>
              <a:gd name="T40" fmla="*/ 2147483647 w 48"/>
              <a:gd name="T41" fmla="*/ 2147483647 h 41"/>
              <a:gd name="T42" fmla="*/ 2147483647 w 48"/>
              <a:gd name="T43" fmla="*/ 2147483647 h 41"/>
              <a:gd name="T44" fmla="*/ 2147483647 w 48"/>
              <a:gd name="T45" fmla="*/ 2147483647 h 41"/>
              <a:gd name="T46" fmla="*/ 2147483647 w 48"/>
              <a:gd name="T47" fmla="*/ 2147483647 h 41"/>
              <a:gd name="T48" fmla="*/ 2147483647 w 48"/>
              <a:gd name="T49" fmla="*/ 2147483647 h 41"/>
              <a:gd name="T50" fmla="*/ 2147483647 w 48"/>
              <a:gd name="T51" fmla="*/ 2147483647 h 41"/>
              <a:gd name="T52" fmla="*/ 2147483647 w 48"/>
              <a:gd name="T53" fmla="*/ 2147483647 h 41"/>
              <a:gd name="T54" fmla="*/ 2147483647 w 48"/>
              <a:gd name="T55" fmla="*/ 2147483647 h 41"/>
              <a:gd name="T56" fmla="*/ 2147483647 w 48"/>
              <a:gd name="T57" fmla="*/ 2147483647 h 41"/>
              <a:gd name="T58" fmla="*/ 2147483647 w 48"/>
              <a:gd name="T59" fmla="*/ 2147483647 h 41"/>
              <a:gd name="T60" fmla="*/ 2147483647 w 48"/>
              <a:gd name="T61" fmla="*/ 2147483647 h 41"/>
              <a:gd name="T62" fmla="*/ 2147483647 w 48"/>
              <a:gd name="T63" fmla="*/ 2147483647 h 41"/>
              <a:gd name="T64" fmla="*/ 2147483647 w 48"/>
              <a:gd name="T65" fmla="*/ 2147483647 h 41"/>
              <a:gd name="T66" fmla="*/ 2147483647 w 48"/>
              <a:gd name="T67" fmla="*/ 2147483647 h 41"/>
              <a:gd name="T68" fmla="*/ 2147483647 w 48"/>
              <a:gd name="T69" fmla="*/ 2147483647 h 41"/>
              <a:gd name="T70" fmla="*/ 2147483647 w 48"/>
              <a:gd name="T71" fmla="*/ 2147483647 h 41"/>
              <a:gd name="T72" fmla="*/ 2147483647 w 48"/>
              <a:gd name="T73" fmla="*/ 2147483647 h 41"/>
              <a:gd name="T74" fmla="*/ 2147483647 w 48"/>
              <a:gd name="T75" fmla="*/ 2147483647 h 41"/>
              <a:gd name="T76" fmla="*/ 2147483647 w 48"/>
              <a:gd name="T77" fmla="*/ 2147483647 h 41"/>
              <a:gd name="T78" fmla="*/ 2147483647 w 48"/>
              <a:gd name="T79" fmla="*/ 2147483647 h 41"/>
              <a:gd name="T80" fmla="*/ 2147483647 w 48"/>
              <a:gd name="T81" fmla="*/ 2147483647 h 41"/>
              <a:gd name="T82" fmla="*/ 2147483647 w 48"/>
              <a:gd name="T83" fmla="*/ 0 h 41"/>
              <a:gd name="T84" fmla="*/ 2147483647 w 48"/>
              <a:gd name="T85" fmla="*/ 0 h 41"/>
              <a:gd name="T86" fmla="*/ 2147483647 w 48"/>
              <a:gd name="T87" fmla="*/ 2147483647 h 41"/>
              <a:gd name="T88" fmla="*/ 2147483647 w 48"/>
              <a:gd name="T89" fmla="*/ 2147483647 h 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8"/>
              <a:gd name="T136" fmla="*/ 0 h 41"/>
              <a:gd name="T137" fmla="*/ 48 w 48"/>
              <a:gd name="T138" fmla="*/ 41 h 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8" h="41">
                <a:moveTo>
                  <a:pt x="7" y="41"/>
                </a:moveTo>
                <a:cubicBezTo>
                  <a:pt x="7" y="41"/>
                  <a:pt x="7" y="41"/>
                  <a:pt x="6" y="41"/>
                </a:cubicBezTo>
                <a:cubicBezTo>
                  <a:pt x="1" y="41"/>
                  <a:pt x="1" y="41"/>
                  <a:pt x="1" y="41"/>
                </a:cubicBezTo>
                <a:cubicBezTo>
                  <a:pt x="1" y="41"/>
                  <a:pt x="0" y="41"/>
                  <a:pt x="0" y="41"/>
                </a:cubicBezTo>
                <a:cubicBezTo>
                  <a:pt x="0" y="35"/>
                  <a:pt x="0" y="35"/>
                  <a:pt x="0" y="35"/>
                </a:cubicBezTo>
                <a:cubicBezTo>
                  <a:pt x="0" y="35"/>
                  <a:pt x="1" y="35"/>
                  <a:pt x="1" y="35"/>
                </a:cubicBezTo>
                <a:cubicBezTo>
                  <a:pt x="6" y="35"/>
                  <a:pt x="6" y="35"/>
                  <a:pt x="6" y="35"/>
                </a:cubicBezTo>
                <a:cubicBezTo>
                  <a:pt x="7" y="35"/>
                  <a:pt x="7" y="35"/>
                  <a:pt x="7" y="35"/>
                </a:cubicBezTo>
                <a:lnTo>
                  <a:pt x="7" y="41"/>
                </a:lnTo>
                <a:close/>
                <a:moveTo>
                  <a:pt x="17" y="41"/>
                </a:moveTo>
                <a:cubicBezTo>
                  <a:pt x="17" y="41"/>
                  <a:pt x="17" y="41"/>
                  <a:pt x="17" y="41"/>
                </a:cubicBezTo>
                <a:cubicBezTo>
                  <a:pt x="11" y="41"/>
                  <a:pt x="11" y="41"/>
                  <a:pt x="11" y="41"/>
                </a:cubicBezTo>
                <a:cubicBezTo>
                  <a:pt x="11" y="41"/>
                  <a:pt x="11" y="41"/>
                  <a:pt x="11" y="41"/>
                </a:cubicBezTo>
                <a:cubicBezTo>
                  <a:pt x="11" y="32"/>
                  <a:pt x="11" y="32"/>
                  <a:pt x="11" y="32"/>
                </a:cubicBezTo>
                <a:cubicBezTo>
                  <a:pt x="11" y="32"/>
                  <a:pt x="11" y="31"/>
                  <a:pt x="11" y="31"/>
                </a:cubicBezTo>
                <a:cubicBezTo>
                  <a:pt x="17" y="31"/>
                  <a:pt x="17" y="31"/>
                  <a:pt x="17" y="31"/>
                </a:cubicBezTo>
                <a:cubicBezTo>
                  <a:pt x="17" y="31"/>
                  <a:pt x="17" y="32"/>
                  <a:pt x="17" y="32"/>
                </a:cubicBezTo>
                <a:lnTo>
                  <a:pt x="17" y="41"/>
                </a:lnTo>
                <a:close/>
                <a:moveTo>
                  <a:pt x="28" y="41"/>
                </a:moveTo>
                <a:cubicBezTo>
                  <a:pt x="28" y="41"/>
                  <a:pt x="27" y="41"/>
                  <a:pt x="27" y="41"/>
                </a:cubicBezTo>
                <a:cubicBezTo>
                  <a:pt x="22" y="41"/>
                  <a:pt x="22" y="41"/>
                  <a:pt x="22" y="41"/>
                </a:cubicBezTo>
                <a:cubicBezTo>
                  <a:pt x="21" y="41"/>
                  <a:pt x="21" y="41"/>
                  <a:pt x="21" y="41"/>
                </a:cubicBezTo>
                <a:cubicBezTo>
                  <a:pt x="21" y="25"/>
                  <a:pt x="21" y="25"/>
                  <a:pt x="21" y="25"/>
                </a:cubicBezTo>
                <a:cubicBezTo>
                  <a:pt x="21" y="25"/>
                  <a:pt x="21" y="24"/>
                  <a:pt x="22" y="24"/>
                </a:cubicBezTo>
                <a:cubicBezTo>
                  <a:pt x="27" y="24"/>
                  <a:pt x="27" y="24"/>
                  <a:pt x="27" y="24"/>
                </a:cubicBezTo>
                <a:cubicBezTo>
                  <a:pt x="27" y="24"/>
                  <a:pt x="28" y="25"/>
                  <a:pt x="28" y="25"/>
                </a:cubicBezTo>
                <a:lnTo>
                  <a:pt x="28" y="41"/>
                </a:lnTo>
                <a:close/>
                <a:moveTo>
                  <a:pt x="38" y="41"/>
                </a:moveTo>
                <a:cubicBezTo>
                  <a:pt x="38" y="41"/>
                  <a:pt x="38" y="41"/>
                  <a:pt x="37" y="41"/>
                </a:cubicBezTo>
                <a:cubicBezTo>
                  <a:pt x="32" y="41"/>
                  <a:pt x="32" y="41"/>
                  <a:pt x="32" y="41"/>
                </a:cubicBezTo>
                <a:cubicBezTo>
                  <a:pt x="32" y="41"/>
                  <a:pt x="31" y="41"/>
                  <a:pt x="31" y="41"/>
                </a:cubicBezTo>
                <a:cubicBezTo>
                  <a:pt x="31" y="15"/>
                  <a:pt x="31" y="15"/>
                  <a:pt x="31" y="15"/>
                </a:cubicBezTo>
                <a:cubicBezTo>
                  <a:pt x="31" y="14"/>
                  <a:pt x="32" y="14"/>
                  <a:pt x="32" y="14"/>
                </a:cubicBezTo>
                <a:cubicBezTo>
                  <a:pt x="37" y="14"/>
                  <a:pt x="37" y="14"/>
                  <a:pt x="37" y="14"/>
                </a:cubicBezTo>
                <a:cubicBezTo>
                  <a:pt x="38" y="14"/>
                  <a:pt x="38" y="14"/>
                  <a:pt x="38" y="15"/>
                </a:cubicBezTo>
                <a:lnTo>
                  <a:pt x="38" y="41"/>
                </a:lnTo>
                <a:close/>
                <a:moveTo>
                  <a:pt x="48" y="41"/>
                </a:moveTo>
                <a:cubicBezTo>
                  <a:pt x="48" y="41"/>
                  <a:pt x="48" y="41"/>
                  <a:pt x="47" y="41"/>
                </a:cubicBezTo>
                <a:cubicBezTo>
                  <a:pt x="42" y="41"/>
                  <a:pt x="42" y="41"/>
                  <a:pt x="42" y="41"/>
                </a:cubicBezTo>
                <a:cubicBezTo>
                  <a:pt x="42" y="41"/>
                  <a:pt x="41" y="41"/>
                  <a:pt x="41" y="41"/>
                </a:cubicBezTo>
                <a:cubicBezTo>
                  <a:pt x="41" y="1"/>
                  <a:pt x="41" y="1"/>
                  <a:pt x="41" y="1"/>
                </a:cubicBezTo>
                <a:cubicBezTo>
                  <a:pt x="41" y="1"/>
                  <a:pt x="42" y="0"/>
                  <a:pt x="42" y="0"/>
                </a:cubicBezTo>
                <a:cubicBezTo>
                  <a:pt x="47" y="0"/>
                  <a:pt x="47" y="0"/>
                  <a:pt x="47" y="0"/>
                </a:cubicBezTo>
                <a:cubicBezTo>
                  <a:pt x="48" y="0"/>
                  <a:pt x="48" y="1"/>
                  <a:pt x="48" y="1"/>
                </a:cubicBezTo>
                <a:lnTo>
                  <a:pt x="48" y="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8" name="稻壳儿小白白(http://dwz.cn/Wu2UP)"/>
          <p:cNvSpPr>
            <a:spLocks/>
          </p:cNvSpPr>
          <p:nvPr/>
        </p:nvSpPr>
        <p:spPr bwMode="auto">
          <a:xfrm>
            <a:off x="7932738" y="1881188"/>
            <a:ext cx="330200" cy="284162"/>
          </a:xfrm>
          <a:custGeom>
            <a:avLst/>
            <a:gdLst>
              <a:gd name="T0" fmla="*/ 2147483647 w 48"/>
              <a:gd name="T1" fmla="*/ 2147483647 h 41"/>
              <a:gd name="T2" fmla="*/ 2147483647 w 48"/>
              <a:gd name="T3" fmla="*/ 2147483647 h 41"/>
              <a:gd name="T4" fmla="*/ 2147483647 w 48"/>
              <a:gd name="T5" fmla="*/ 2147483647 h 41"/>
              <a:gd name="T6" fmla="*/ 2147483647 w 48"/>
              <a:gd name="T7" fmla="*/ 2147483647 h 41"/>
              <a:gd name="T8" fmla="*/ 2147483647 w 48"/>
              <a:gd name="T9" fmla="*/ 2147483647 h 41"/>
              <a:gd name="T10" fmla="*/ 2147483647 w 48"/>
              <a:gd name="T11" fmla="*/ 2147483647 h 41"/>
              <a:gd name="T12" fmla="*/ 2147483647 w 48"/>
              <a:gd name="T13" fmla="*/ 2147483647 h 41"/>
              <a:gd name="T14" fmla="*/ 2147483647 w 48"/>
              <a:gd name="T15" fmla="*/ 2147483647 h 41"/>
              <a:gd name="T16" fmla="*/ 2147483647 w 48"/>
              <a:gd name="T17" fmla="*/ 2147483647 h 41"/>
              <a:gd name="T18" fmla="*/ 2147483647 w 48"/>
              <a:gd name="T19" fmla="*/ 2147483647 h 41"/>
              <a:gd name="T20" fmla="*/ 2147483647 w 48"/>
              <a:gd name="T21" fmla="*/ 2147483647 h 41"/>
              <a:gd name="T22" fmla="*/ 2147483647 w 48"/>
              <a:gd name="T23" fmla="*/ 2147483647 h 41"/>
              <a:gd name="T24" fmla="*/ 2147483647 w 48"/>
              <a:gd name="T25" fmla="*/ 2147483647 h 41"/>
              <a:gd name="T26" fmla="*/ 2147483647 w 48"/>
              <a:gd name="T27" fmla="*/ 2147483647 h 41"/>
              <a:gd name="T28" fmla="*/ 2147483647 w 48"/>
              <a:gd name="T29" fmla="*/ 2147483647 h 41"/>
              <a:gd name="T30" fmla="*/ 2147483647 w 48"/>
              <a:gd name="T31" fmla="*/ 2147483647 h 41"/>
              <a:gd name="T32" fmla="*/ 2147483647 w 48"/>
              <a:gd name="T33" fmla="*/ 2147483647 h 41"/>
              <a:gd name="T34" fmla="*/ 2147483647 w 48"/>
              <a:gd name="T35" fmla="*/ 2147483647 h 41"/>
              <a:gd name="T36" fmla="*/ 2147483647 w 48"/>
              <a:gd name="T37" fmla="*/ 2147483647 h 41"/>
              <a:gd name="T38" fmla="*/ 2147483647 w 48"/>
              <a:gd name="T39" fmla="*/ 2147483647 h 41"/>
              <a:gd name="T40" fmla="*/ 2147483647 w 48"/>
              <a:gd name="T41" fmla="*/ 2147483647 h 41"/>
              <a:gd name="T42" fmla="*/ 2147483647 w 48"/>
              <a:gd name="T43" fmla="*/ 2147483647 h 41"/>
              <a:gd name="T44" fmla="*/ 2147483647 w 48"/>
              <a:gd name="T45" fmla="*/ 2147483647 h 41"/>
              <a:gd name="T46" fmla="*/ 2147483647 w 48"/>
              <a:gd name="T47" fmla="*/ 2147483647 h 41"/>
              <a:gd name="T48" fmla="*/ 2147483647 w 48"/>
              <a:gd name="T49" fmla="*/ 2147483647 h 41"/>
              <a:gd name="T50" fmla="*/ 2147483647 w 48"/>
              <a:gd name="T51" fmla="*/ 2147483647 h 41"/>
              <a:gd name="T52" fmla="*/ 2147483647 w 48"/>
              <a:gd name="T53" fmla="*/ 2147483647 h 41"/>
              <a:gd name="T54" fmla="*/ 0 w 48"/>
              <a:gd name="T55" fmla="*/ 2147483647 h 41"/>
              <a:gd name="T56" fmla="*/ 0 w 48"/>
              <a:gd name="T57" fmla="*/ 2147483647 h 41"/>
              <a:gd name="T58" fmla="*/ 2147483647 w 48"/>
              <a:gd name="T59" fmla="*/ 2147483647 h 41"/>
              <a:gd name="T60" fmla="*/ 2147483647 w 48"/>
              <a:gd name="T61" fmla="*/ 2147483647 h 41"/>
              <a:gd name="T62" fmla="*/ 2147483647 w 48"/>
              <a:gd name="T63" fmla="*/ 2147483647 h 41"/>
              <a:gd name="T64" fmla="*/ 2147483647 w 48"/>
              <a:gd name="T65" fmla="*/ 2147483647 h 41"/>
              <a:gd name="T66" fmla="*/ 2147483647 w 48"/>
              <a:gd name="T67" fmla="*/ 2147483647 h 41"/>
              <a:gd name="T68" fmla="*/ 2147483647 w 48"/>
              <a:gd name="T69" fmla="*/ 2147483647 h 41"/>
              <a:gd name="T70" fmla="*/ 2147483647 w 48"/>
              <a:gd name="T71" fmla="*/ 2147483647 h 41"/>
              <a:gd name="T72" fmla="*/ 2147483647 w 48"/>
              <a:gd name="T73" fmla="*/ 2147483647 h 41"/>
              <a:gd name="T74" fmla="*/ 2147483647 w 48"/>
              <a:gd name="T75" fmla="*/ 2147483647 h 41"/>
              <a:gd name="T76" fmla="*/ 2147483647 w 48"/>
              <a:gd name="T77" fmla="*/ 0 h 41"/>
              <a:gd name="T78" fmla="*/ 2147483647 w 48"/>
              <a:gd name="T79" fmla="*/ 0 h 41"/>
              <a:gd name="T80" fmla="*/ 2147483647 w 48"/>
              <a:gd name="T81" fmla="*/ 2147483647 h 41"/>
              <a:gd name="T82" fmla="*/ 2147483647 w 48"/>
              <a:gd name="T83" fmla="*/ 2147483647 h 41"/>
              <a:gd name="T84" fmla="*/ 2147483647 w 48"/>
              <a:gd name="T85" fmla="*/ 2147483647 h 41"/>
              <a:gd name="T86" fmla="*/ 2147483647 w 48"/>
              <a:gd name="T87" fmla="*/ 2147483647 h 41"/>
              <a:gd name="T88" fmla="*/ 2147483647 w 48"/>
              <a:gd name="T89" fmla="*/ 2147483647 h 41"/>
              <a:gd name="T90" fmla="*/ 2147483647 w 48"/>
              <a:gd name="T91" fmla="*/ 2147483647 h 41"/>
              <a:gd name="T92" fmla="*/ 2147483647 w 48"/>
              <a:gd name="T93" fmla="*/ 2147483647 h 41"/>
              <a:gd name="T94" fmla="*/ 2147483647 w 48"/>
              <a:gd name="T95" fmla="*/ 2147483647 h 41"/>
              <a:gd name="T96" fmla="*/ 2147483647 w 48"/>
              <a:gd name="T97" fmla="*/ 2147483647 h 41"/>
              <a:gd name="T98" fmla="*/ 2147483647 w 48"/>
              <a:gd name="T99" fmla="*/ 2147483647 h 41"/>
              <a:gd name="T100" fmla="*/ 2147483647 w 48"/>
              <a:gd name="T101" fmla="*/ 21474836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
              <a:gd name="T154" fmla="*/ 0 h 41"/>
              <a:gd name="T155" fmla="*/ 48 w 48"/>
              <a:gd name="T156" fmla="*/ 41 h 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 h="41">
                <a:moveTo>
                  <a:pt x="48" y="38"/>
                </a:moveTo>
                <a:cubicBezTo>
                  <a:pt x="48" y="40"/>
                  <a:pt x="47" y="41"/>
                  <a:pt x="46" y="41"/>
                </a:cubicBezTo>
                <a:cubicBezTo>
                  <a:pt x="37" y="41"/>
                  <a:pt x="37" y="41"/>
                  <a:pt x="37" y="41"/>
                </a:cubicBezTo>
                <a:cubicBezTo>
                  <a:pt x="36" y="41"/>
                  <a:pt x="35" y="40"/>
                  <a:pt x="35" y="38"/>
                </a:cubicBezTo>
                <a:cubicBezTo>
                  <a:pt x="35" y="30"/>
                  <a:pt x="35" y="30"/>
                  <a:pt x="35" y="30"/>
                </a:cubicBezTo>
                <a:cubicBezTo>
                  <a:pt x="35" y="28"/>
                  <a:pt x="36" y="27"/>
                  <a:pt x="37" y="27"/>
                </a:cubicBezTo>
                <a:cubicBezTo>
                  <a:pt x="40" y="27"/>
                  <a:pt x="40" y="27"/>
                  <a:pt x="40" y="27"/>
                </a:cubicBezTo>
                <a:cubicBezTo>
                  <a:pt x="40" y="22"/>
                  <a:pt x="40" y="22"/>
                  <a:pt x="40" y="22"/>
                </a:cubicBezTo>
                <a:cubicBezTo>
                  <a:pt x="26" y="22"/>
                  <a:pt x="26" y="22"/>
                  <a:pt x="26" y="22"/>
                </a:cubicBezTo>
                <a:cubicBezTo>
                  <a:pt x="26" y="27"/>
                  <a:pt x="26" y="27"/>
                  <a:pt x="26" y="27"/>
                </a:cubicBezTo>
                <a:cubicBezTo>
                  <a:pt x="29" y="27"/>
                  <a:pt x="29" y="27"/>
                  <a:pt x="29" y="27"/>
                </a:cubicBezTo>
                <a:cubicBezTo>
                  <a:pt x="30" y="27"/>
                  <a:pt x="31" y="28"/>
                  <a:pt x="31" y="30"/>
                </a:cubicBezTo>
                <a:cubicBezTo>
                  <a:pt x="31" y="38"/>
                  <a:pt x="31" y="38"/>
                  <a:pt x="31" y="38"/>
                </a:cubicBezTo>
                <a:cubicBezTo>
                  <a:pt x="31" y="40"/>
                  <a:pt x="30" y="41"/>
                  <a:pt x="29" y="41"/>
                </a:cubicBezTo>
                <a:cubicBezTo>
                  <a:pt x="20" y="41"/>
                  <a:pt x="20" y="41"/>
                  <a:pt x="20" y="41"/>
                </a:cubicBezTo>
                <a:cubicBezTo>
                  <a:pt x="19" y="41"/>
                  <a:pt x="17" y="40"/>
                  <a:pt x="17" y="38"/>
                </a:cubicBezTo>
                <a:cubicBezTo>
                  <a:pt x="17" y="30"/>
                  <a:pt x="17" y="30"/>
                  <a:pt x="17" y="30"/>
                </a:cubicBezTo>
                <a:cubicBezTo>
                  <a:pt x="17" y="28"/>
                  <a:pt x="19" y="27"/>
                  <a:pt x="20" y="27"/>
                </a:cubicBezTo>
                <a:cubicBezTo>
                  <a:pt x="23" y="27"/>
                  <a:pt x="23" y="27"/>
                  <a:pt x="23" y="27"/>
                </a:cubicBezTo>
                <a:cubicBezTo>
                  <a:pt x="23" y="22"/>
                  <a:pt x="23" y="22"/>
                  <a:pt x="23" y="22"/>
                </a:cubicBezTo>
                <a:cubicBezTo>
                  <a:pt x="9" y="22"/>
                  <a:pt x="9" y="22"/>
                  <a:pt x="9" y="22"/>
                </a:cubicBezTo>
                <a:cubicBezTo>
                  <a:pt x="9" y="27"/>
                  <a:pt x="9" y="27"/>
                  <a:pt x="9" y="27"/>
                </a:cubicBezTo>
                <a:cubicBezTo>
                  <a:pt x="11" y="27"/>
                  <a:pt x="11" y="27"/>
                  <a:pt x="11" y="27"/>
                </a:cubicBezTo>
                <a:cubicBezTo>
                  <a:pt x="13" y="27"/>
                  <a:pt x="14" y="28"/>
                  <a:pt x="14" y="30"/>
                </a:cubicBezTo>
                <a:cubicBezTo>
                  <a:pt x="14" y="38"/>
                  <a:pt x="14" y="38"/>
                  <a:pt x="14" y="38"/>
                </a:cubicBezTo>
                <a:cubicBezTo>
                  <a:pt x="14" y="40"/>
                  <a:pt x="13" y="41"/>
                  <a:pt x="11" y="41"/>
                </a:cubicBezTo>
                <a:cubicBezTo>
                  <a:pt x="3" y="41"/>
                  <a:pt x="3" y="41"/>
                  <a:pt x="3" y="41"/>
                </a:cubicBezTo>
                <a:cubicBezTo>
                  <a:pt x="1" y="41"/>
                  <a:pt x="0" y="40"/>
                  <a:pt x="0" y="38"/>
                </a:cubicBezTo>
                <a:cubicBezTo>
                  <a:pt x="0" y="30"/>
                  <a:pt x="0" y="30"/>
                  <a:pt x="0" y="30"/>
                </a:cubicBezTo>
                <a:cubicBezTo>
                  <a:pt x="0" y="28"/>
                  <a:pt x="1" y="27"/>
                  <a:pt x="3" y="27"/>
                </a:cubicBezTo>
                <a:cubicBezTo>
                  <a:pt x="5" y="27"/>
                  <a:pt x="5" y="27"/>
                  <a:pt x="5" y="27"/>
                </a:cubicBezTo>
                <a:cubicBezTo>
                  <a:pt x="5" y="22"/>
                  <a:pt x="5" y="22"/>
                  <a:pt x="5" y="22"/>
                </a:cubicBezTo>
                <a:cubicBezTo>
                  <a:pt x="5" y="20"/>
                  <a:pt x="7" y="19"/>
                  <a:pt x="9" y="19"/>
                </a:cubicBezTo>
                <a:cubicBezTo>
                  <a:pt x="23" y="19"/>
                  <a:pt x="23" y="19"/>
                  <a:pt x="23" y="19"/>
                </a:cubicBezTo>
                <a:cubicBezTo>
                  <a:pt x="23" y="14"/>
                  <a:pt x="23" y="14"/>
                  <a:pt x="23" y="14"/>
                </a:cubicBezTo>
                <a:cubicBezTo>
                  <a:pt x="20" y="14"/>
                  <a:pt x="20" y="14"/>
                  <a:pt x="20" y="14"/>
                </a:cubicBezTo>
                <a:cubicBezTo>
                  <a:pt x="19" y="14"/>
                  <a:pt x="17" y="12"/>
                  <a:pt x="17" y="11"/>
                </a:cubicBezTo>
                <a:cubicBezTo>
                  <a:pt x="17" y="2"/>
                  <a:pt x="17" y="2"/>
                  <a:pt x="17" y="2"/>
                </a:cubicBezTo>
                <a:cubicBezTo>
                  <a:pt x="17" y="1"/>
                  <a:pt x="19" y="0"/>
                  <a:pt x="20" y="0"/>
                </a:cubicBezTo>
                <a:cubicBezTo>
                  <a:pt x="29" y="0"/>
                  <a:pt x="29" y="0"/>
                  <a:pt x="29" y="0"/>
                </a:cubicBezTo>
                <a:cubicBezTo>
                  <a:pt x="30" y="0"/>
                  <a:pt x="31" y="1"/>
                  <a:pt x="31" y="2"/>
                </a:cubicBezTo>
                <a:cubicBezTo>
                  <a:pt x="31" y="11"/>
                  <a:pt x="31" y="11"/>
                  <a:pt x="31" y="11"/>
                </a:cubicBezTo>
                <a:cubicBezTo>
                  <a:pt x="31" y="12"/>
                  <a:pt x="30" y="14"/>
                  <a:pt x="29" y="14"/>
                </a:cubicBezTo>
                <a:cubicBezTo>
                  <a:pt x="26" y="14"/>
                  <a:pt x="26" y="14"/>
                  <a:pt x="26" y="14"/>
                </a:cubicBezTo>
                <a:cubicBezTo>
                  <a:pt x="26" y="19"/>
                  <a:pt x="26" y="19"/>
                  <a:pt x="26" y="19"/>
                </a:cubicBezTo>
                <a:cubicBezTo>
                  <a:pt x="40" y="19"/>
                  <a:pt x="40" y="19"/>
                  <a:pt x="40" y="19"/>
                </a:cubicBezTo>
                <a:cubicBezTo>
                  <a:pt x="42" y="19"/>
                  <a:pt x="43" y="20"/>
                  <a:pt x="43" y="22"/>
                </a:cubicBezTo>
                <a:cubicBezTo>
                  <a:pt x="43" y="27"/>
                  <a:pt x="43" y="27"/>
                  <a:pt x="43" y="27"/>
                </a:cubicBezTo>
                <a:cubicBezTo>
                  <a:pt x="46" y="27"/>
                  <a:pt x="46" y="27"/>
                  <a:pt x="46" y="27"/>
                </a:cubicBezTo>
                <a:cubicBezTo>
                  <a:pt x="47"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29" name="稻壳儿小白白(http://dwz.cn/Wu2UP)"/>
          <p:cNvSpPr>
            <a:spLocks noEditPoints="1"/>
          </p:cNvSpPr>
          <p:nvPr/>
        </p:nvSpPr>
        <p:spPr bwMode="auto">
          <a:xfrm>
            <a:off x="7959725" y="2386013"/>
            <a:ext cx="282575" cy="290512"/>
          </a:xfrm>
          <a:custGeom>
            <a:avLst/>
            <a:gdLst>
              <a:gd name="T0" fmla="*/ 2147483647 w 41"/>
              <a:gd name="T1" fmla="*/ 2147483647 h 42"/>
              <a:gd name="T2" fmla="*/ 2147483647 w 41"/>
              <a:gd name="T3" fmla="*/ 2147483647 h 42"/>
              <a:gd name="T4" fmla="*/ 2147483647 w 41"/>
              <a:gd name="T5" fmla="*/ 2147483647 h 42"/>
              <a:gd name="T6" fmla="*/ 2147483647 w 41"/>
              <a:gd name="T7" fmla="*/ 2147483647 h 42"/>
              <a:gd name="T8" fmla="*/ 2147483647 w 41"/>
              <a:gd name="T9" fmla="*/ 2147483647 h 42"/>
              <a:gd name="T10" fmla="*/ 0 w 41"/>
              <a:gd name="T11" fmla="*/ 2147483647 h 42"/>
              <a:gd name="T12" fmla="*/ 2147483647 w 41"/>
              <a:gd name="T13" fmla="*/ 0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2147483647 w 41"/>
              <a:gd name="T55" fmla="*/ 2147483647 h 42"/>
              <a:gd name="T56" fmla="*/ 2147483647 w 41"/>
              <a:gd name="T57" fmla="*/ 2147483647 h 42"/>
              <a:gd name="T58" fmla="*/ 2147483647 w 41"/>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1"/>
              <a:gd name="T91" fmla="*/ 0 h 42"/>
              <a:gd name="T92" fmla="*/ 41 w 41"/>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1" h="42">
                <a:moveTo>
                  <a:pt x="31" y="42"/>
                </a:moveTo>
                <a:cubicBezTo>
                  <a:pt x="28" y="42"/>
                  <a:pt x="26" y="41"/>
                  <a:pt x="24" y="39"/>
                </a:cubicBezTo>
                <a:cubicBezTo>
                  <a:pt x="23" y="40"/>
                  <a:pt x="22" y="40"/>
                  <a:pt x="20" y="40"/>
                </a:cubicBezTo>
                <a:cubicBezTo>
                  <a:pt x="10" y="40"/>
                  <a:pt x="1" y="31"/>
                  <a:pt x="1" y="21"/>
                </a:cubicBezTo>
                <a:cubicBezTo>
                  <a:pt x="1" y="20"/>
                  <a:pt x="2" y="18"/>
                  <a:pt x="2" y="17"/>
                </a:cubicBezTo>
                <a:cubicBezTo>
                  <a:pt x="1" y="15"/>
                  <a:pt x="0" y="13"/>
                  <a:pt x="0" y="11"/>
                </a:cubicBezTo>
                <a:cubicBezTo>
                  <a:pt x="0" y="5"/>
                  <a:pt x="4" y="0"/>
                  <a:pt x="10" y="0"/>
                </a:cubicBezTo>
                <a:cubicBezTo>
                  <a:pt x="12" y="0"/>
                  <a:pt x="15" y="1"/>
                  <a:pt x="16" y="3"/>
                </a:cubicBezTo>
                <a:cubicBezTo>
                  <a:pt x="18" y="2"/>
                  <a:pt x="19" y="2"/>
                  <a:pt x="20" y="2"/>
                </a:cubicBezTo>
                <a:cubicBezTo>
                  <a:pt x="31" y="2"/>
                  <a:pt x="39" y="11"/>
                  <a:pt x="39" y="21"/>
                </a:cubicBezTo>
                <a:cubicBezTo>
                  <a:pt x="39" y="22"/>
                  <a:pt x="39" y="24"/>
                  <a:pt x="39" y="25"/>
                </a:cubicBezTo>
                <a:cubicBezTo>
                  <a:pt x="40" y="27"/>
                  <a:pt x="41" y="29"/>
                  <a:pt x="41" y="31"/>
                </a:cubicBezTo>
                <a:cubicBezTo>
                  <a:pt x="41" y="37"/>
                  <a:pt x="36" y="42"/>
                  <a:pt x="31" y="42"/>
                </a:cubicBezTo>
                <a:close/>
                <a:moveTo>
                  <a:pt x="23" y="18"/>
                </a:moveTo>
                <a:cubicBezTo>
                  <a:pt x="20" y="18"/>
                  <a:pt x="20" y="18"/>
                  <a:pt x="20" y="18"/>
                </a:cubicBezTo>
                <a:cubicBezTo>
                  <a:pt x="18" y="17"/>
                  <a:pt x="16" y="17"/>
                  <a:pt x="16" y="15"/>
                </a:cubicBezTo>
                <a:cubicBezTo>
                  <a:pt x="16" y="14"/>
                  <a:pt x="18" y="13"/>
                  <a:pt x="20" y="13"/>
                </a:cubicBezTo>
                <a:cubicBezTo>
                  <a:pt x="25" y="13"/>
                  <a:pt x="25" y="16"/>
                  <a:pt x="27" y="16"/>
                </a:cubicBezTo>
                <a:cubicBezTo>
                  <a:pt x="29" y="16"/>
                  <a:pt x="30" y="15"/>
                  <a:pt x="30" y="13"/>
                </a:cubicBezTo>
                <a:cubicBezTo>
                  <a:pt x="30" y="10"/>
                  <a:pt x="25" y="8"/>
                  <a:pt x="20" y="8"/>
                </a:cubicBezTo>
                <a:cubicBezTo>
                  <a:pt x="15" y="8"/>
                  <a:pt x="10" y="10"/>
                  <a:pt x="10" y="16"/>
                </a:cubicBezTo>
                <a:cubicBezTo>
                  <a:pt x="10" y="20"/>
                  <a:pt x="13" y="22"/>
                  <a:pt x="17" y="23"/>
                </a:cubicBezTo>
                <a:cubicBezTo>
                  <a:pt x="21" y="24"/>
                  <a:pt x="21" y="24"/>
                  <a:pt x="21" y="24"/>
                </a:cubicBezTo>
                <a:cubicBezTo>
                  <a:pt x="23" y="24"/>
                  <a:pt x="24" y="25"/>
                  <a:pt x="24" y="26"/>
                </a:cubicBezTo>
                <a:cubicBezTo>
                  <a:pt x="24" y="28"/>
                  <a:pt x="23" y="29"/>
                  <a:pt x="21" y="29"/>
                </a:cubicBezTo>
                <a:cubicBezTo>
                  <a:pt x="16" y="29"/>
                  <a:pt x="15" y="25"/>
                  <a:pt x="13" y="25"/>
                </a:cubicBezTo>
                <a:cubicBezTo>
                  <a:pt x="11" y="25"/>
                  <a:pt x="10" y="26"/>
                  <a:pt x="10" y="28"/>
                </a:cubicBezTo>
                <a:cubicBezTo>
                  <a:pt x="10" y="31"/>
                  <a:pt x="15" y="33"/>
                  <a:pt x="21" y="33"/>
                </a:cubicBezTo>
                <a:cubicBezTo>
                  <a:pt x="26" y="33"/>
                  <a:pt x="31" y="31"/>
                  <a:pt x="31" y="26"/>
                </a:cubicBezTo>
                <a:cubicBezTo>
                  <a:pt x="31" y="21"/>
                  <a:pt x="27" y="19"/>
                  <a:pt x="23"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0" name="稻壳儿小白白(http://dwz.cn/Wu2UP)"/>
          <p:cNvSpPr>
            <a:spLocks noEditPoints="1"/>
          </p:cNvSpPr>
          <p:nvPr/>
        </p:nvSpPr>
        <p:spPr bwMode="auto">
          <a:xfrm>
            <a:off x="7947025" y="2876550"/>
            <a:ext cx="311150" cy="304800"/>
          </a:xfrm>
          <a:custGeom>
            <a:avLst/>
            <a:gdLst>
              <a:gd name="T0" fmla="*/ 2147483647 w 45"/>
              <a:gd name="T1" fmla="*/ 2147483647 h 44"/>
              <a:gd name="T2" fmla="*/ 2147483647 w 45"/>
              <a:gd name="T3" fmla="*/ 2147483647 h 44"/>
              <a:gd name="T4" fmla="*/ 2147483647 w 45"/>
              <a:gd name="T5" fmla="*/ 2147483647 h 44"/>
              <a:gd name="T6" fmla="*/ 2147483647 w 45"/>
              <a:gd name="T7" fmla="*/ 2147483647 h 44"/>
              <a:gd name="T8" fmla="*/ 2147483647 w 45"/>
              <a:gd name="T9" fmla="*/ 2147483647 h 44"/>
              <a:gd name="T10" fmla="*/ 2147483647 w 45"/>
              <a:gd name="T11" fmla="*/ 2147483647 h 44"/>
              <a:gd name="T12" fmla="*/ 2147483647 w 45"/>
              <a:gd name="T13" fmla="*/ 2147483647 h 44"/>
              <a:gd name="T14" fmla="*/ 2147483647 w 45"/>
              <a:gd name="T15" fmla="*/ 2147483647 h 44"/>
              <a:gd name="T16" fmla="*/ 2147483647 w 45"/>
              <a:gd name="T17" fmla="*/ 2147483647 h 44"/>
              <a:gd name="T18" fmla="*/ 2147483647 w 45"/>
              <a:gd name="T19" fmla="*/ 2147483647 h 44"/>
              <a:gd name="T20" fmla="*/ 2147483647 w 45"/>
              <a:gd name="T21" fmla="*/ 2147483647 h 44"/>
              <a:gd name="T22" fmla="*/ 2147483647 w 45"/>
              <a:gd name="T23" fmla="*/ 2147483647 h 44"/>
              <a:gd name="T24" fmla="*/ 2147483647 w 45"/>
              <a:gd name="T25" fmla="*/ 2147483647 h 44"/>
              <a:gd name="T26" fmla="*/ 2147483647 w 45"/>
              <a:gd name="T27" fmla="*/ 2147483647 h 44"/>
              <a:gd name="T28" fmla="*/ 2147483647 w 45"/>
              <a:gd name="T29" fmla="*/ 2147483647 h 44"/>
              <a:gd name="T30" fmla="*/ 2147483647 w 45"/>
              <a:gd name="T31" fmla="*/ 2147483647 h 44"/>
              <a:gd name="T32" fmla="*/ 2147483647 w 45"/>
              <a:gd name="T33" fmla="*/ 2147483647 h 44"/>
              <a:gd name="T34" fmla="*/ 2147483647 w 45"/>
              <a:gd name="T35" fmla="*/ 2147483647 h 44"/>
              <a:gd name="T36" fmla="*/ 2147483647 w 45"/>
              <a:gd name="T37" fmla="*/ 2147483647 h 44"/>
              <a:gd name="T38" fmla="*/ 2147483647 w 45"/>
              <a:gd name="T39" fmla="*/ 2147483647 h 44"/>
              <a:gd name="T40" fmla="*/ 2147483647 w 45"/>
              <a:gd name="T41" fmla="*/ 2147483647 h 44"/>
              <a:gd name="T42" fmla="*/ 2147483647 w 45"/>
              <a:gd name="T43" fmla="*/ 2147483647 h 44"/>
              <a:gd name="T44" fmla="*/ 0 w 45"/>
              <a:gd name="T45" fmla="*/ 2147483647 h 44"/>
              <a:gd name="T46" fmla="*/ 2147483647 w 45"/>
              <a:gd name="T47" fmla="*/ 2147483647 h 44"/>
              <a:gd name="T48" fmla="*/ 2147483647 w 45"/>
              <a:gd name="T49" fmla="*/ 2147483647 h 44"/>
              <a:gd name="T50" fmla="*/ 2147483647 w 45"/>
              <a:gd name="T51" fmla="*/ 2147483647 h 44"/>
              <a:gd name="T52" fmla="*/ 2147483647 w 45"/>
              <a:gd name="T53" fmla="*/ 2147483647 h 44"/>
              <a:gd name="T54" fmla="*/ 2147483647 w 45"/>
              <a:gd name="T55" fmla="*/ 2147483647 h 44"/>
              <a:gd name="T56" fmla="*/ 2147483647 w 45"/>
              <a:gd name="T57" fmla="*/ 2147483647 h 44"/>
              <a:gd name="T58" fmla="*/ 2147483647 w 45"/>
              <a:gd name="T59" fmla="*/ 2147483647 h 44"/>
              <a:gd name="T60" fmla="*/ 2147483647 w 45"/>
              <a:gd name="T61" fmla="*/ 2147483647 h 44"/>
              <a:gd name="T62" fmla="*/ 2147483647 w 45"/>
              <a:gd name="T63" fmla="*/ 2147483647 h 44"/>
              <a:gd name="T64" fmla="*/ 2147483647 w 45"/>
              <a:gd name="T65" fmla="*/ 2147483647 h 44"/>
              <a:gd name="T66" fmla="*/ 2147483647 w 45"/>
              <a:gd name="T67" fmla="*/ 0 h 44"/>
              <a:gd name="T68" fmla="*/ 2147483647 w 45"/>
              <a:gd name="T69" fmla="*/ 2147483647 h 44"/>
              <a:gd name="T70" fmla="*/ 2147483647 w 45"/>
              <a:gd name="T71" fmla="*/ 2147483647 h 44"/>
              <a:gd name="T72" fmla="*/ 2147483647 w 45"/>
              <a:gd name="T73" fmla="*/ 2147483647 h 44"/>
              <a:gd name="T74" fmla="*/ 2147483647 w 45"/>
              <a:gd name="T75" fmla="*/ 2147483647 h 44"/>
              <a:gd name="T76" fmla="*/ 2147483647 w 45"/>
              <a:gd name="T77" fmla="*/ 2147483647 h 44"/>
              <a:gd name="T78" fmla="*/ 2147483647 w 45"/>
              <a:gd name="T79" fmla="*/ 2147483647 h 44"/>
              <a:gd name="T80" fmla="*/ 2147483647 w 45"/>
              <a:gd name="T81" fmla="*/ 2147483647 h 44"/>
              <a:gd name="T82" fmla="*/ 2147483647 w 45"/>
              <a:gd name="T83" fmla="*/ 2147483647 h 44"/>
              <a:gd name="T84" fmla="*/ 2147483647 w 45"/>
              <a:gd name="T85" fmla="*/ 2147483647 h 44"/>
              <a:gd name="T86" fmla="*/ 2147483647 w 45"/>
              <a:gd name="T87" fmla="*/ 2147483647 h 44"/>
              <a:gd name="T88" fmla="*/ 2147483647 w 45"/>
              <a:gd name="T89" fmla="*/ 2147483647 h 44"/>
              <a:gd name="T90" fmla="*/ 2147483647 w 45"/>
              <a:gd name="T91" fmla="*/ 2147483647 h 44"/>
              <a:gd name="T92" fmla="*/ 2147483647 w 45"/>
              <a:gd name="T93" fmla="*/ 2147483647 h 44"/>
              <a:gd name="T94" fmla="*/ 2147483647 w 45"/>
              <a:gd name="T95" fmla="*/ 2147483647 h 44"/>
              <a:gd name="T96" fmla="*/ 2147483647 w 45"/>
              <a:gd name="T97" fmla="*/ 2147483647 h 44"/>
              <a:gd name="T98" fmla="*/ 2147483647 w 45"/>
              <a:gd name="T99" fmla="*/ 2147483647 h 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
              <a:gd name="T151" fmla="*/ 0 h 44"/>
              <a:gd name="T152" fmla="*/ 45 w 45"/>
              <a:gd name="T153" fmla="*/ 44 h 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 h="44">
                <a:moveTo>
                  <a:pt x="45" y="24"/>
                </a:moveTo>
                <a:cubicBezTo>
                  <a:pt x="45" y="26"/>
                  <a:pt x="44" y="27"/>
                  <a:pt x="42" y="28"/>
                </a:cubicBezTo>
                <a:cubicBezTo>
                  <a:pt x="37" y="29"/>
                  <a:pt x="37" y="29"/>
                  <a:pt x="37" y="29"/>
                </a:cubicBezTo>
                <a:cubicBezTo>
                  <a:pt x="39" y="34"/>
                  <a:pt x="39" y="34"/>
                  <a:pt x="39" y="34"/>
                </a:cubicBezTo>
                <a:cubicBezTo>
                  <a:pt x="39" y="34"/>
                  <a:pt x="39" y="35"/>
                  <a:pt x="39" y="35"/>
                </a:cubicBezTo>
                <a:cubicBezTo>
                  <a:pt x="39" y="37"/>
                  <a:pt x="37" y="39"/>
                  <a:pt x="35" y="39"/>
                </a:cubicBezTo>
                <a:cubicBezTo>
                  <a:pt x="34" y="39"/>
                  <a:pt x="32" y="38"/>
                  <a:pt x="32" y="36"/>
                </a:cubicBezTo>
                <a:cubicBezTo>
                  <a:pt x="30" y="32"/>
                  <a:pt x="30" y="32"/>
                  <a:pt x="30" y="32"/>
                </a:cubicBezTo>
                <a:cubicBezTo>
                  <a:pt x="22" y="35"/>
                  <a:pt x="22" y="35"/>
                  <a:pt x="22" y="35"/>
                </a:cubicBezTo>
                <a:cubicBezTo>
                  <a:pt x="23" y="39"/>
                  <a:pt x="23" y="39"/>
                  <a:pt x="23" y="39"/>
                </a:cubicBezTo>
                <a:cubicBezTo>
                  <a:pt x="23" y="39"/>
                  <a:pt x="24" y="40"/>
                  <a:pt x="24" y="40"/>
                </a:cubicBezTo>
                <a:cubicBezTo>
                  <a:pt x="24" y="42"/>
                  <a:pt x="22" y="44"/>
                  <a:pt x="20" y="44"/>
                </a:cubicBezTo>
                <a:cubicBezTo>
                  <a:pt x="18" y="44"/>
                  <a:pt x="17" y="43"/>
                  <a:pt x="16" y="42"/>
                </a:cubicBezTo>
                <a:cubicBezTo>
                  <a:pt x="15" y="37"/>
                  <a:pt x="15" y="37"/>
                  <a:pt x="15" y="37"/>
                </a:cubicBezTo>
                <a:cubicBezTo>
                  <a:pt x="10" y="39"/>
                  <a:pt x="10" y="39"/>
                  <a:pt x="10" y="39"/>
                </a:cubicBezTo>
                <a:cubicBezTo>
                  <a:pt x="10" y="39"/>
                  <a:pt x="10" y="39"/>
                  <a:pt x="9" y="39"/>
                </a:cubicBezTo>
                <a:cubicBezTo>
                  <a:pt x="7" y="39"/>
                  <a:pt x="5" y="37"/>
                  <a:pt x="5" y="35"/>
                </a:cubicBezTo>
                <a:cubicBezTo>
                  <a:pt x="5" y="33"/>
                  <a:pt x="6" y="32"/>
                  <a:pt x="8" y="31"/>
                </a:cubicBezTo>
                <a:cubicBezTo>
                  <a:pt x="12" y="30"/>
                  <a:pt x="12" y="30"/>
                  <a:pt x="12" y="30"/>
                </a:cubicBezTo>
                <a:cubicBezTo>
                  <a:pt x="9" y="22"/>
                  <a:pt x="9" y="22"/>
                  <a:pt x="9" y="22"/>
                </a:cubicBezTo>
                <a:cubicBezTo>
                  <a:pt x="5" y="23"/>
                  <a:pt x="5" y="23"/>
                  <a:pt x="5" y="23"/>
                </a:cubicBezTo>
                <a:cubicBezTo>
                  <a:pt x="5" y="23"/>
                  <a:pt x="4" y="23"/>
                  <a:pt x="4" y="23"/>
                </a:cubicBezTo>
                <a:cubicBezTo>
                  <a:pt x="2" y="23"/>
                  <a:pt x="0" y="22"/>
                  <a:pt x="0" y="19"/>
                </a:cubicBezTo>
                <a:cubicBezTo>
                  <a:pt x="0" y="18"/>
                  <a:pt x="1" y="16"/>
                  <a:pt x="3" y="16"/>
                </a:cubicBezTo>
                <a:cubicBezTo>
                  <a:pt x="7" y="14"/>
                  <a:pt x="7" y="14"/>
                  <a:pt x="7" y="14"/>
                </a:cubicBezTo>
                <a:cubicBezTo>
                  <a:pt x="5" y="10"/>
                  <a:pt x="5" y="10"/>
                  <a:pt x="5" y="10"/>
                </a:cubicBezTo>
                <a:cubicBezTo>
                  <a:pt x="5" y="10"/>
                  <a:pt x="5" y="9"/>
                  <a:pt x="5" y="9"/>
                </a:cubicBezTo>
                <a:cubicBezTo>
                  <a:pt x="5" y="7"/>
                  <a:pt x="7" y="5"/>
                  <a:pt x="9" y="5"/>
                </a:cubicBezTo>
                <a:cubicBezTo>
                  <a:pt x="11" y="5"/>
                  <a:pt x="12" y="6"/>
                  <a:pt x="13" y="8"/>
                </a:cubicBezTo>
                <a:cubicBezTo>
                  <a:pt x="14" y="12"/>
                  <a:pt x="14" y="12"/>
                  <a:pt x="14" y="12"/>
                </a:cubicBezTo>
                <a:cubicBezTo>
                  <a:pt x="23" y="9"/>
                  <a:pt x="23" y="9"/>
                  <a:pt x="23" y="9"/>
                </a:cubicBezTo>
                <a:cubicBezTo>
                  <a:pt x="21" y="5"/>
                  <a:pt x="21" y="5"/>
                  <a:pt x="21" y="5"/>
                </a:cubicBezTo>
                <a:cubicBezTo>
                  <a:pt x="21" y="4"/>
                  <a:pt x="21" y="4"/>
                  <a:pt x="21" y="4"/>
                </a:cubicBezTo>
                <a:cubicBezTo>
                  <a:pt x="21" y="1"/>
                  <a:pt x="23" y="0"/>
                  <a:pt x="25" y="0"/>
                </a:cubicBezTo>
                <a:cubicBezTo>
                  <a:pt x="26" y="0"/>
                  <a:pt x="28" y="1"/>
                  <a:pt x="28" y="2"/>
                </a:cubicBezTo>
                <a:cubicBezTo>
                  <a:pt x="30" y="7"/>
                  <a:pt x="30" y="7"/>
                  <a:pt x="30" y="7"/>
                </a:cubicBezTo>
                <a:cubicBezTo>
                  <a:pt x="34" y="5"/>
                  <a:pt x="34" y="5"/>
                  <a:pt x="34" y="5"/>
                </a:cubicBezTo>
                <a:cubicBezTo>
                  <a:pt x="35" y="5"/>
                  <a:pt x="35" y="5"/>
                  <a:pt x="35" y="5"/>
                </a:cubicBezTo>
                <a:cubicBezTo>
                  <a:pt x="37" y="5"/>
                  <a:pt x="39" y="7"/>
                  <a:pt x="39" y="9"/>
                </a:cubicBezTo>
                <a:cubicBezTo>
                  <a:pt x="39" y="10"/>
                  <a:pt x="38" y="12"/>
                  <a:pt x="36" y="12"/>
                </a:cubicBezTo>
                <a:cubicBezTo>
                  <a:pt x="32" y="14"/>
                  <a:pt x="32" y="14"/>
                  <a:pt x="32" y="14"/>
                </a:cubicBezTo>
                <a:cubicBezTo>
                  <a:pt x="35" y="22"/>
                  <a:pt x="35" y="22"/>
                  <a:pt x="35" y="22"/>
                </a:cubicBezTo>
                <a:cubicBezTo>
                  <a:pt x="39" y="21"/>
                  <a:pt x="39" y="21"/>
                  <a:pt x="39" y="21"/>
                </a:cubicBezTo>
                <a:cubicBezTo>
                  <a:pt x="40" y="21"/>
                  <a:pt x="40" y="20"/>
                  <a:pt x="41" y="20"/>
                </a:cubicBezTo>
                <a:cubicBezTo>
                  <a:pt x="43" y="20"/>
                  <a:pt x="45" y="22"/>
                  <a:pt x="45" y="24"/>
                </a:cubicBezTo>
                <a:close/>
                <a:moveTo>
                  <a:pt x="28" y="25"/>
                </a:moveTo>
                <a:cubicBezTo>
                  <a:pt x="25" y="16"/>
                  <a:pt x="25" y="16"/>
                  <a:pt x="25" y="16"/>
                </a:cubicBezTo>
                <a:cubicBezTo>
                  <a:pt x="17" y="19"/>
                  <a:pt x="17" y="19"/>
                  <a:pt x="17" y="19"/>
                </a:cubicBezTo>
                <a:cubicBezTo>
                  <a:pt x="19" y="27"/>
                  <a:pt x="19" y="27"/>
                  <a:pt x="19" y="27"/>
                </a:cubicBezTo>
                <a:lnTo>
                  <a:pt x="28"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1" name="稻壳儿小白白(http://dwz.cn/Wu2UP)"/>
          <p:cNvSpPr>
            <a:spLocks noEditPoints="1"/>
          </p:cNvSpPr>
          <p:nvPr/>
        </p:nvSpPr>
        <p:spPr bwMode="auto">
          <a:xfrm>
            <a:off x="7959725" y="3408363"/>
            <a:ext cx="282575" cy="282575"/>
          </a:xfrm>
          <a:custGeom>
            <a:avLst/>
            <a:gdLst>
              <a:gd name="T0" fmla="*/ 2147483647 w 41"/>
              <a:gd name="T1" fmla="*/ 2147483647 h 41"/>
              <a:gd name="T2" fmla="*/ 0 w 41"/>
              <a:gd name="T3" fmla="*/ 2147483647 h 41"/>
              <a:gd name="T4" fmla="*/ 2147483647 w 41"/>
              <a:gd name="T5" fmla="*/ 2147483647 h 41"/>
              <a:gd name="T6" fmla="*/ 2147483647 w 41"/>
              <a:gd name="T7" fmla="*/ 2147483647 h 41"/>
              <a:gd name="T8" fmla="*/ 2147483647 w 41"/>
              <a:gd name="T9" fmla="*/ 2147483647 h 41"/>
              <a:gd name="T10" fmla="*/ 2147483647 w 41"/>
              <a:gd name="T11" fmla="*/ 2147483647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0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0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
              <a:gd name="T103" fmla="*/ 0 h 41"/>
              <a:gd name="T104" fmla="*/ 41 w 41"/>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 h="41">
                <a:moveTo>
                  <a:pt x="13" y="18"/>
                </a:moveTo>
                <a:cubicBezTo>
                  <a:pt x="13" y="19"/>
                  <a:pt x="12" y="20"/>
                  <a:pt x="11" y="20"/>
                </a:cubicBezTo>
                <a:cubicBezTo>
                  <a:pt x="2" y="20"/>
                  <a:pt x="2" y="20"/>
                  <a:pt x="2" y="20"/>
                </a:cubicBezTo>
                <a:cubicBezTo>
                  <a:pt x="1" y="20"/>
                  <a:pt x="0" y="19"/>
                  <a:pt x="0" y="18"/>
                </a:cubicBezTo>
                <a:cubicBezTo>
                  <a:pt x="0" y="16"/>
                  <a:pt x="0" y="16"/>
                  <a:pt x="0" y="16"/>
                </a:cubicBezTo>
                <a:cubicBezTo>
                  <a:pt x="0" y="15"/>
                  <a:pt x="1" y="13"/>
                  <a:pt x="2" y="13"/>
                </a:cubicBezTo>
                <a:cubicBezTo>
                  <a:pt x="11" y="13"/>
                  <a:pt x="11" y="13"/>
                  <a:pt x="11" y="13"/>
                </a:cubicBezTo>
                <a:cubicBezTo>
                  <a:pt x="12" y="13"/>
                  <a:pt x="13" y="15"/>
                  <a:pt x="13" y="16"/>
                </a:cubicBezTo>
                <a:lnTo>
                  <a:pt x="13" y="18"/>
                </a:lnTo>
                <a:close/>
                <a:moveTo>
                  <a:pt x="10" y="12"/>
                </a:moveTo>
                <a:cubicBezTo>
                  <a:pt x="3" y="12"/>
                  <a:pt x="3" y="12"/>
                  <a:pt x="3" y="12"/>
                </a:cubicBezTo>
                <a:cubicBezTo>
                  <a:pt x="3" y="1"/>
                  <a:pt x="3" y="1"/>
                  <a:pt x="3" y="1"/>
                </a:cubicBezTo>
                <a:cubicBezTo>
                  <a:pt x="3" y="0"/>
                  <a:pt x="4" y="0"/>
                  <a:pt x="4" y="0"/>
                </a:cubicBezTo>
                <a:cubicBezTo>
                  <a:pt x="9" y="0"/>
                  <a:pt x="9" y="0"/>
                  <a:pt x="9" y="0"/>
                </a:cubicBezTo>
                <a:cubicBezTo>
                  <a:pt x="10" y="0"/>
                  <a:pt x="10" y="0"/>
                  <a:pt x="10" y="1"/>
                </a:cubicBezTo>
                <a:lnTo>
                  <a:pt x="10" y="12"/>
                </a:lnTo>
                <a:close/>
                <a:moveTo>
                  <a:pt x="10" y="40"/>
                </a:moveTo>
                <a:cubicBezTo>
                  <a:pt x="10" y="40"/>
                  <a:pt x="10" y="41"/>
                  <a:pt x="9" y="41"/>
                </a:cubicBezTo>
                <a:cubicBezTo>
                  <a:pt x="4" y="41"/>
                  <a:pt x="4" y="41"/>
                  <a:pt x="4" y="41"/>
                </a:cubicBezTo>
                <a:cubicBezTo>
                  <a:pt x="4" y="41"/>
                  <a:pt x="3" y="40"/>
                  <a:pt x="3" y="40"/>
                </a:cubicBezTo>
                <a:cubicBezTo>
                  <a:pt x="3" y="22"/>
                  <a:pt x="3" y="22"/>
                  <a:pt x="3" y="22"/>
                </a:cubicBezTo>
                <a:cubicBezTo>
                  <a:pt x="10" y="22"/>
                  <a:pt x="10" y="22"/>
                  <a:pt x="10" y="22"/>
                </a:cubicBezTo>
                <a:lnTo>
                  <a:pt x="10" y="40"/>
                </a:lnTo>
                <a:close/>
                <a:moveTo>
                  <a:pt x="27" y="31"/>
                </a:moveTo>
                <a:cubicBezTo>
                  <a:pt x="27" y="33"/>
                  <a:pt x="26" y="34"/>
                  <a:pt x="25" y="34"/>
                </a:cubicBezTo>
                <a:cubicBezTo>
                  <a:pt x="16" y="34"/>
                  <a:pt x="16" y="34"/>
                  <a:pt x="16" y="34"/>
                </a:cubicBezTo>
                <a:cubicBezTo>
                  <a:pt x="15" y="34"/>
                  <a:pt x="13" y="33"/>
                  <a:pt x="13" y="31"/>
                </a:cubicBezTo>
                <a:cubicBezTo>
                  <a:pt x="13" y="30"/>
                  <a:pt x="13" y="30"/>
                  <a:pt x="13" y="30"/>
                </a:cubicBezTo>
                <a:cubicBezTo>
                  <a:pt x="13" y="28"/>
                  <a:pt x="15" y="27"/>
                  <a:pt x="16" y="27"/>
                </a:cubicBezTo>
                <a:cubicBezTo>
                  <a:pt x="25" y="27"/>
                  <a:pt x="25" y="27"/>
                  <a:pt x="25" y="27"/>
                </a:cubicBezTo>
                <a:cubicBezTo>
                  <a:pt x="26" y="27"/>
                  <a:pt x="27" y="28"/>
                  <a:pt x="27" y="30"/>
                </a:cubicBezTo>
                <a:lnTo>
                  <a:pt x="27" y="31"/>
                </a:lnTo>
                <a:close/>
                <a:moveTo>
                  <a:pt x="24" y="25"/>
                </a:moveTo>
                <a:cubicBezTo>
                  <a:pt x="17" y="25"/>
                  <a:pt x="17" y="25"/>
                  <a:pt x="17" y="25"/>
                </a:cubicBezTo>
                <a:cubicBezTo>
                  <a:pt x="17" y="1"/>
                  <a:pt x="17" y="1"/>
                  <a:pt x="17" y="1"/>
                </a:cubicBezTo>
                <a:cubicBezTo>
                  <a:pt x="17" y="0"/>
                  <a:pt x="17" y="0"/>
                  <a:pt x="18" y="0"/>
                </a:cubicBezTo>
                <a:cubicBezTo>
                  <a:pt x="23" y="0"/>
                  <a:pt x="23" y="0"/>
                  <a:pt x="23" y="0"/>
                </a:cubicBezTo>
                <a:cubicBezTo>
                  <a:pt x="23" y="0"/>
                  <a:pt x="24" y="0"/>
                  <a:pt x="24" y="1"/>
                </a:cubicBezTo>
                <a:lnTo>
                  <a:pt x="24" y="25"/>
                </a:lnTo>
                <a:close/>
                <a:moveTo>
                  <a:pt x="24" y="40"/>
                </a:moveTo>
                <a:cubicBezTo>
                  <a:pt x="24" y="40"/>
                  <a:pt x="23" y="41"/>
                  <a:pt x="23" y="41"/>
                </a:cubicBezTo>
                <a:cubicBezTo>
                  <a:pt x="18" y="41"/>
                  <a:pt x="18" y="41"/>
                  <a:pt x="18" y="41"/>
                </a:cubicBezTo>
                <a:cubicBezTo>
                  <a:pt x="17" y="41"/>
                  <a:pt x="17" y="40"/>
                  <a:pt x="17" y="40"/>
                </a:cubicBezTo>
                <a:cubicBezTo>
                  <a:pt x="17" y="36"/>
                  <a:pt x="17" y="36"/>
                  <a:pt x="17" y="36"/>
                </a:cubicBezTo>
                <a:cubicBezTo>
                  <a:pt x="24" y="36"/>
                  <a:pt x="24" y="36"/>
                  <a:pt x="24" y="36"/>
                </a:cubicBezTo>
                <a:lnTo>
                  <a:pt x="24" y="40"/>
                </a:lnTo>
                <a:close/>
                <a:moveTo>
                  <a:pt x="41" y="11"/>
                </a:moveTo>
                <a:cubicBezTo>
                  <a:pt x="41" y="12"/>
                  <a:pt x="40" y="13"/>
                  <a:pt x="38" y="13"/>
                </a:cubicBezTo>
                <a:cubicBezTo>
                  <a:pt x="30" y="13"/>
                  <a:pt x="30" y="13"/>
                  <a:pt x="30" y="13"/>
                </a:cubicBezTo>
                <a:cubicBezTo>
                  <a:pt x="28" y="13"/>
                  <a:pt x="27" y="12"/>
                  <a:pt x="27" y="11"/>
                </a:cubicBezTo>
                <a:cubicBezTo>
                  <a:pt x="27" y="9"/>
                  <a:pt x="27" y="9"/>
                  <a:pt x="27" y="9"/>
                </a:cubicBezTo>
                <a:cubicBezTo>
                  <a:pt x="27" y="8"/>
                  <a:pt x="28" y="7"/>
                  <a:pt x="30" y="7"/>
                </a:cubicBezTo>
                <a:cubicBezTo>
                  <a:pt x="38" y="7"/>
                  <a:pt x="38" y="7"/>
                  <a:pt x="38" y="7"/>
                </a:cubicBezTo>
                <a:cubicBezTo>
                  <a:pt x="40" y="7"/>
                  <a:pt x="41" y="8"/>
                  <a:pt x="41" y="9"/>
                </a:cubicBezTo>
                <a:lnTo>
                  <a:pt x="41" y="11"/>
                </a:lnTo>
                <a:close/>
                <a:moveTo>
                  <a:pt x="37" y="5"/>
                </a:moveTo>
                <a:cubicBezTo>
                  <a:pt x="31" y="5"/>
                  <a:pt x="31" y="5"/>
                  <a:pt x="31" y="5"/>
                </a:cubicBezTo>
                <a:cubicBezTo>
                  <a:pt x="31" y="1"/>
                  <a:pt x="31" y="1"/>
                  <a:pt x="31" y="1"/>
                </a:cubicBezTo>
                <a:cubicBezTo>
                  <a:pt x="31" y="0"/>
                  <a:pt x="31" y="0"/>
                  <a:pt x="31" y="0"/>
                </a:cubicBezTo>
                <a:cubicBezTo>
                  <a:pt x="37" y="0"/>
                  <a:pt x="37" y="0"/>
                  <a:pt x="37" y="0"/>
                </a:cubicBezTo>
                <a:cubicBezTo>
                  <a:pt x="37" y="0"/>
                  <a:pt x="37" y="0"/>
                  <a:pt x="37" y="1"/>
                </a:cubicBezTo>
                <a:lnTo>
                  <a:pt x="37" y="5"/>
                </a:lnTo>
                <a:close/>
                <a:moveTo>
                  <a:pt x="37" y="40"/>
                </a:moveTo>
                <a:cubicBezTo>
                  <a:pt x="37" y="40"/>
                  <a:pt x="37" y="41"/>
                  <a:pt x="37" y="41"/>
                </a:cubicBezTo>
                <a:cubicBezTo>
                  <a:pt x="31" y="41"/>
                  <a:pt x="31" y="41"/>
                  <a:pt x="31" y="41"/>
                </a:cubicBezTo>
                <a:cubicBezTo>
                  <a:pt x="31" y="41"/>
                  <a:pt x="31" y="40"/>
                  <a:pt x="31" y="40"/>
                </a:cubicBezTo>
                <a:cubicBezTo>
                  <a:pt x="31" y="15"/>
                  <a:pt x="31" y="15"/>
                  <a:pt x="31" y="15"/>
                </a:cubicBezTo>
                <a:cubicBezTo>
                  <a:pt x="37" y="15"/>
                  <a:pt x="37" y="15"/>
                  <a:pt x="37" y="15"/>
                </a:cubicBezTo>
                <a:lnTo>
                  <a:pt x="37"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2" name="稻壳儿小白白(http://dwz.cn/Wu2UP)"/>
          <p:cNvSpPr>
            <a:spLocks noEditPoints="1"/>
          </p:cNvSpPr>
          <p:nvPr/>
        </p:nvSpPr>
        <p:spPr bwMode="auto">
          <a:xfrm>
            <a:off x="7959725" y="3913188"/>
            <a:ext cx="282575" cy="282575"/>
          </a:xfrm>
          <a:custGeom>
            <a:avLst/>
            <a:gdLst>
              <a:gd name="T0" fmla="*/ 2147483647 w 41"/>
              <a:gd name="T1" fmla="*/ 2147483647 h 41"/>
              <a:gd name="T2" fmla="*/ 0 w 41"/>
              <a:gd name="T3" fmla="*/ 2147483647 h 41"/>
              <a:gd name="T4" fmla="*/ 2147483647 w 41"/>
              <a:gd name="T5" fmla="*/ 0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1"/>
              <a:gd name="T88" fmla="*/ 0 h 41"/>
              <a:gd name="T89" fmla="*/ 41 w 41"/>
              <a:gd name="T90" fmla="*/ 41 h 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1" h="41">
                <a:moveTo>
                  <a:pt x="20" y="41"/>
                </a:moveTo>
                <a:cubicBezTo>
                  <a:pt x="9" y="41"/>
                  <a:pt x="0" y="32"/>
                  <a:pt x="0" y="21"/>
                </a:cubicBezTo>
                <a:cubicBezTo>
                  <a:pt x="0" y="9"/>
                  <a:pt x="9" y="0"/>
                  <a:pt x="20" y="0"/>
                </a:cubicBezTo>
                <a:cubicBezTo>
                  <a:pt x="32" y="0"/>
                  <a:pt x="41" y="9"/>
                  <a:pt x="41" y="21"/>
                </a:cubicBezTo>
                <a:cubicBezTo>
                  <a:pt x="41" y="32"/>
                  <a:pt x="32" y="41"/>
                  <a:pt x="20" y="41"/>
                </a:cubicBezTo>
                <a:close/>
                <a:moveTo>
                  <a:pt x="20" y="4"/>
                </a:moveTo>
                <a:cubicBezTo>
                  <a:pt x="11" y="4"/>
                  <a:pt x="3" y="11"/>
                  <a:pt x="3" y="21"/>
                </a:cubicBezTo>
                <a:cubicBezTo>
                  <a:pt x="3" y="30"/>
                  <a:pt x="11" y="38"/>
                  <a:pt x="20" y="38"/>
                </a:cubicBezTo>
                <a:cubicBezTo>
                  <a:pt x="30" y="38"/>
                  <a:pt x="37" y="30"/>
                  <a:pt x="37" y="21"/>
                </a:cubicBezTo>
                <a:cubicBezTo>
                  <a:pt x="37" y="11"/>
                  <a:pt x="30" y="4"/>
                  <a:pt x="20" y="4"/>
                </a:cubicBezTo>
                <a:close/>
                <a:moveTo>
                  <a:pt x="13" y="17"/>
                </a:moveTo>
                <a:cubicBezTo>
                  <a:pt x="12" y="17"/>
                  <a:pt x="10" y="16"/>
                  <a:pt x="10" y="14"/>
                </a:cubicBezTo>
                <a:cubicBezTo>
                  <a:pt x="10" y="12"/>
                  <a:pt x="12" y="11"/>
                  <a:pt x="13" y="11"/>
                </a:cubicBezTo>
                <a:cubicBezTo>
                  <a:pt x="15" y="11"/>
                  <a:pt x="17" y="12"/>
                  <a:pt x="17" y="14"/>
                </a:cubicBezTo>
                <a:cubicBezTo>
                  <a:pt x="17" y="16"/>
                  <a:pt x="15" y="17"/>
                  <a:pt x="13" y="17"/>
                </a:cubicBezTo>
                <a:close/>
                <a:moveTo>
                  <a:pt x="20" y="33"/>
                </a:moveTo>
                <a:cubicBezTo>
                  <a:pt x="16" y="33"/>
                  <a:pt x="12" y="30"/>
                  <a:pt x="10" y="26"/>
                </a:cubicBezTo>
                <a:cubicBezTo>
                  <a:pt x="10" y="25"/>
                  <a:pt x="11" y="24"/>
                  <a:pt x="12" y="24"/>
                </a:cubicBezTo>
                <a:cubicBezTo>
                  <a:pt x="13" y="23"/>
                  <a:pt x="13" y="24"/>
                  <a:pt x="14" y="25"/>
                </a:cubicBezTo>
                <a:cubicBezTo>
                  <a:pt x="15" y="27"/>
                  <a:pt x="17" y="29"/>
                  <a:pt x="20" y="29"/>
                </a:cubicBezTo>
                <a:cubicBezTo>
                  <a:pt x="23" y="29"/>
                  <a:pt x="26" y="27"/>
                  <a:pt x="27" y="25"/>
                </a:cubicBezTo>
                <a:cubicBezTo>
                  <a:pt x="27" y="24"/>
                  <a:pt x="28" y="23"/>
                  <a:pt x="29" y="24"/>
                </a:cubicBezTo>
                <a:cubicBezTo>
                  <a:pt x="30" y="24"/>
                  <a:pt x="30" y="25"/>
                  <a:pt x="30" y="26"/>
                </a:cubicBezTo>
                <a:cubicBezTo>
                  <a:pt x="29" y="30"/>
                  <a:pt x="25" y="33"/>
                  <a:pt x="20" y="33"/>
                </a:cubicBezTo>
                <a:close/>
                <a:moveTo>
                  <a:pt x="27" y="17"/>
                </a:moveTo>
                <a:cubicBezTo>
                  <a:pt x="25" y="17"/>
                  <a:pt x="24" y="16"/>
                  <a:pt x="24" y="14"/>
                </a:cubicBezTo>
                <a:cubicBezTo>
                  <a:pt x="24" y="12"/>
                  <a:pt x="25" y="11"/>
                  <a:pt x="27" y="11"/>
                </a:cubicBezTo>
                <a:cubicBezTo>
                  <a:pt x="29" y="11"/>
                  <a:pt x="31" y="12"/>
                  <a:pt x="31" y="14"/>
                </a:cubicBezTo>
                <a:cubicBezTo>
                  <a:pt x="31" y="16"/>
                  <a:pt x="29" y="17"/>
                  <a:pt x="2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3" name="稻壳儿小白白(http://dwz.cn/Wu2UP)"/>
          <p:cNvSpPr>
            <a:spLocks noEditPoints="1"/>
          </p:cNvSpPr>
          <p:nvPr/>
        </p:nvSpPr>
        <p:spPr bwMode="auto">
          <a:xfrm>
            <a:off x="8008938" y="4438650"/>
            <a:ext cx="187325" cy="257175"/>
          </a:xfrm>
          <a:custGeom>
            <a:avLst/>
            <a:gdLst>
              <a:gd name="T0" fmla="*/ 2147483647 w 27"/>
              <a:gd name="T1" fmla="*/ 2147483647 h 37"/>
              <a:gd name="T2" fmla="*/ 2147483647 w 27"/>
              <a:gd name="T3" fmla="*/ 2147483647 h 37"/>
              <a:gd name="T4" fmla="*/ 0 w 27"/>
              <a:gd name="T5" fmla="*/ 2147483647 h 37"/>
              <a:gd name="T6" fmla="*/ 0 w 27"/>
              <a:gd name="T7" fmla="*/ 2147483647 h 37"/>
              <a:gd name="T8" fmla="*/ 2147483647 w 27"/>
              <a:gd name="T9" fmla="*/ 0 h 37"/>
              <a:gd name="T10" fmla="*/ 2147483647 w 27"/>
              <a:gd name="T11" fmla="*/ 0 h 37"/>
              <a:gd name="T12" fmla="*/ 2147483647 w 27"/>
              <a:gd name="T13" fmla="*/ 0 h 37"/>
              <a:gd name="T14" fmla="*/ 2147483647 w 27"/>
              <a:gd name="T15" fmla="*/ 2147483647 h 37"/>
              <a:gd name="T16" fmla="*/ 2147483647 w 27"/>
              <a:gd name="T17" fmla="*/ 2147483647 h 37"/>
              <a:gd name="T18" fmla="*/ 2147483647 w 27"/>
              <a:gd name="T19" fmla="*/ 2147483647 h 37"/>
              <a:gd name="T20" fmla="*/ 2147483647 w 27"/>
              <a:gd name="T21" fmla="*/ 2147483647 h 37"/>
              <a:gd name="T22" fmla="*/ 2147483647 w 27"/>
              <a:gd name="T23" fmla="*/ 2147483647 h 37"/>
              <a:gd name="T24" fmla="*/ 2147483647 w 27"/>
              <a:gd name="T25" fmla="*/ 2147483647 h 37"/>
              <a:gd name="T26" fmla="*/ 2147483647 w 27"/>
              <a:gd name="T27" fmla="*/ 2147483647 h 37"/>
              <a:gd name="T28" fmla="*/ 0 w 27"/>
              <a:gd name="T29" fmla="*/ 2147483647 h 37"/>
              <a:gd name="T30" fmla="*/ 0 w 27"/>
              <a:gd name="T31" fmla="*/ 2147483647 h 37"/>
              <a:gd name="T32" fmla="*/ 2147483647 w 27"/>
              <a:gd name="T33" fmla="*/ 2147483647 h 37"/>
              <a:gd name="T34" fmla="*/ 2147483647 w 27"/>
              <a:gd name="T35" fmla="*/ 2147483647 h 37"/>
              <a:gd name="T36" fmla="*/ 2147483647 w 27"/>
              <a:gd name="T37" fmla="*/ 2147483647 h 37"/>
              <a:gd name="T38" fmla="*/ 2147483647 w 27"/>
              <a:gd name="T39" fmla="*/ 2147483647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
              <a:gd name="T61" fmla="*/ 0 h 37"/>
              <a:gd name="T62" fmla="*/ 27 w 27"/>
              <a:gd name="T63" fmla="*/ 37 h 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 h="37">
                <a:moveTo>
                  <a:pt x="25" y="15"/>
                </a:moveTo>
                <a:cubicBezTo>
                  <a:pt x="1" y="15"/>
                  <a:pt x="1" y="15"/>
                  <a:pt x="1" y="15"/>
                </a:cubicBezTo>
                <a:cubicBezTo>
                  <a:pt x="0" y="15"/>
                  <a:pt x="0" y="14"/>
                  <a:pt x="0" y="13"/>
                </a:cubicBezTo>
                <a:cubicBezTo>
                  <a:pt x="0" y="13"/>
                  <a:pt x="0" y="12"/>
                  <a:pt x="0" y="12"/>
                </a:cubicBezTo>
                <a:cubicBezTo>
                  <a:pt x="12" y="0"/>
                  <a:pt x="12" y="0"/>
                  <a:pt x="12" y="0"/>
                </a:cubicBezTo>
                <a:cubicBezTo>
                  <a:pt x="12" y="0"/>
                  <a:pt x="13" y="0"/>
                  <a:pt x="13" y="0"/>
                </a:cubicBezTo>
                <a:cubicBezTo>
                  <a:pt x="14" y="0"/>
                  <a:pt x="14" y="0"/>
                  <a:pt x="15" y="0"/>
                </a:cubicBezTo>
                <a:cubicBezTo>
                  <a:pt x="27" y="12"/>
                  <a:pt x="27" y="12"/>
                  <a:pt x="27" y="12"/>
                </a:cubicBezTo>
                <a:cubicBezTo>
                  <a:pt x="27" y="12"/>
                  <a:pt x="27" y="13"/>
                  <a:pt x="27" y="13"/>
                </a:cubicBezTo>
                <a:cubicBezTo>
                  <a:pt x="27" y="14"/>
                  <a:pt x="26" y="15"/>
                  <a:pt x="25" y="15"/>
                </a:cubicBezTo>
                <a:close/>
                <a:moveTo>
                  <a:pt x="27" y="25"/>
                </a:moveTo>
                <a:cubicBezTo>
                  <a:pt x="15" y="37"/>
                  <a:pt x="15" y="37"/>
                  <a:pt x="15" y="37"/>
                </a:cubicBezTo>
                <a:cubicBezTo>
                  <a:pt x="14" y="37"/>
                  <a:pt x="14" y="37"/>
                  <a:pt x="13" y="37"/>
                </a:cubicBezTo>
                <a:cubicBezTo>
                  <a:pt x="13" y="37"/>
                  <a:pt x="12" y="37"/>
                  <a:pt x="12" y="37"/>
                </a:cubicBezTo>
                <a:cubicBezTo>
                  <a:pt x="0" y="25"/>
                  <a:pt x="0" y="25"/>
                  <a:pt x="0" y="25"/>
                </a:cubicBezTo>
                <a:cubicBezTo>
                  <a:pt x="0" y="24"/>
                  <a:pt x="0" y="24"/>
                  <a:pt x="0" y="24"/>
                </a:cubicBezTo>
                <a:cubicBezTo>
                  <a:pt x="0" y="23"/>
                  <a:pt x="0" y="22"/>
                  <a:pt x="1" y="22"/>
                </a:cubicBezTo>
                <a:cubicBezTo>
                  <a:pt x="25" y="22"/>
                  <a:pt x="25" y="22"/>
                  <a:pt x="25" y="22"/>
                </a:cubicBezTo>
                <a:cubicBezTo>
                  <a:pt x="26" y="22"/>
                  <a:pt x="27" y="23"/>
                  <a:pt x="27" y="24"/>
                </a:cubicBezTo>
                <a:cubicBezTo>
                  <a:pt x="27" y="24"/>
                  <a:pt x="27" y="24"/>
                  <a:pt x="2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4" name="稻壳儿小白白(http://dwz.cn/Wu2UP)"/>
          <p:cNvSpPr>
            <a:spLocks noEditPoints="1"/>
          </p:cNvSpPr>
          <p:nvPr/>
        </p:nvSpPr>
        <p:spPr bwMode="auto">
          <a:xfrm>
            <a:off x="7953375" y="4910138"/>
            <a:ext cx="304800" cy="330200"/>
          </a:xfrm>
          <a:custGeom>
            <a:avLst/>
            <a:gdLst>
              <a:gd name="T0" fmla="*/ 2147483647 w 44"/>
              <a:gd name="T1" fmla="*/ 2147483647 h 48"/>
              <a:gd name="T2" fmla="*/ 2147483647 w 44"/>
              <a:gd name="T3" fmla="*/ 2147483647 h 48"/>
              <a:gd name="T4" fmla="*/ 0 w 44"/>
              <a:gd name="T5" fmla="*/ 2147483647 h 48"/>
              <a:gd name="T6" fmla="*/ 2147483647 w 44"/>
              <a:gd name="T7" fmla="*/ 2147483647 h 48"/>
              <a:gd name="T8" fmla="*/ 2147483647 w 44"/>
              <a:gd name="T9" fmla="*/ 0 h 48"/>
              <a:gd name="T10" fmla="*/ 2147483647 w 44"/>
              <a:gd name="T11" fmla="*/ 2147483647 h 48"/>
              <a:gd name="T12" fmla="*/ 2147483647 w 44"/>
              <a:gd name="T13" fmla="*/ 2147483647 h 48"/>
              <a:gd name="T14" fmla="*/ 2147483647 w 44"/>
              <a:gd name="T15" fmla="*/ 2147483647 h 48"/>
              <a:gd name="T16" fmla="*/ 2147483647 w 44"/>
              <a:gd name="T17" fmla="*/ 2147483647 h 48"/>
              <a:gd name="T18" fmla="*/ 2147483647 w 44"/>
              <a:gd name="T19" fmla="*/ 2147483647 h 48"/>
              <a:gd name="T20" fmla="*/ 2147483647 w 44"/>
              <a:gd name="T21" fmla="*/ 2147483647 h 48"/>
              <a:gd name="T22" fmla="*/ 2147483647 w 44"/>
              <a:gd name="T23" fmla="*/ 2147483647 h 48"/>
              <a:gd name="T24" fmla="*/ 2147483647 w 44"/>
              <a:gd name="T25" fmla="*/ 2147483647 h 48"/>
              <a:gd name="T26" fmla="*/ 2147483647 w 44"/>
              <a:gd name="T27" fmla="*/ 2147483647 h 48"/>
              <a:gd name="T28" fmla="*/ 2147483647 w 44"/>
              <a:gd name="T29" fmla="*/ 0 h 48"/>
              <a:gd name="T30" fmla="*/ 2147483647 w 44"/>
              <a:gd name="T31" fmla="*/ 2147483647 h 48"/>
              <a:gd name="T32" fmla="*/ 2147483647 w 44"/>
              <a:gd name="T33" fmla="*/ 2147483647 h 48"/>
              <a:gd name="T34" fmla="*/ 2147483647 w 44"/>
              <a:gd name="T35" fmla="*/ 2147483647 h 48"/>
              <a:gd name="T36" fmla="*/ 2147483647 w 44"/>
              <a:gd name="T37" fmla="*/ 2147483647 h 48"/>
              <a:gd name="T38" fmla="*/ 2147483647 w 44"/>
              <a:gd name="T39" fmla="*/ 2147483647 h 48"/>
              <a:gd name="T40" fmla="*/ 2147483647 w 44"/>
              <a:gd name="T41" fmla="*/ 2147483647 h 48"/>
              <a:gd name="T42" fmla="*/ 2147483647 w 44"/>
              <a:gd name="T43" fmla="*/ 2147483647 h 48"/>
              <a:gd name="T44" fmla="*/ 2147483647 w 44"/>
              <a:gd name="T45" fmla="*/ 2147483647 h 48"/>
              <a:gd name="T46" fmla="*/ 2147483647 w 44"/>
              <a:gd name="T47" fmla="*/ 2147483647 h 48"/>
              <a:gd name="T48" fmla="*/ 2147483647 w 44"/>
              <a:gd name="T49" fmla="*/ 2147483647 h 48"/>
              <a:gd name="T50" fmla="*/ 2147483647 w 44"/>
              <a:gd name="T51" fmla="*/ 2147483647 h 48"/>
              <a:gd name="T52" fmla="*/ 2147483647 w 44"/>
              <a:gd name="T53" fmla="*/ 2147483647 h 48"/>
              <a:gd name="T54" fmla="*/ 2147483647 w 44"/>
              <a:gd name="T55" fmla="*/ 2147483647 h 48"/>
              <a:gd name="T56" fmla="*/ 2147483647 w 44"/>
              <a:gd name="T57" fmla="*/ 2147483647 h 48"/>
              <a:gd name="T58" fmla="*/ 2147483647 w 44"/>
              <a:gd name="T59" fmla="*/ 2147483647 h 48"/>
              <a:gd name="T60" fmla="*/ 2147483647 w 44"/>
              <a:gd name="T61" fmla="*/ 2147483647 h 48"/>
              <a:gd name="T62" fmla="*/ 2147483647 w 44"/>
              <a:gd name="T63" fmla="*/ 2147483647 h 48"/>
              <a:gd name="T64" fmla="*/ 2147483647 w 44"/>
              <a:gd name="T65" fmla="*/ 2147483647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48"/>
              <a:gd name="T101" fmla="*/ 44 w 44"/>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48">
                <a:moveTo>
                  <a:pt x="18" y="39"/>
                </a:moveTo>
                <a:cubicBezTo>
                  <a:pt x="10" y="48"/>
                  <a:pt x="10" y="48"/>
                  <a:pt x="10" y="48"/>
                </a:cubicBezTo>
                <a:cubicBezTo>
                  <a:pt x="10" y="48"/>
                  <a:pt x="10" y="48"/>
                  <a:pt x="9" y="48"/>
                </a:cubicBezTo>
                <a:cubicBezTo>
                  <a:pt x="9" y="48"/>
                  <a:pt x="9" y="48"/>
                  <a:pt x="9" y="48"/>
                </a:cubicBezTo>
                <a:cubicBezTo>
                  <a:pt x="0" y="39"/>
                  <a:pt x="0" y="39"/>
                  <a:pt x="0" y="39"/>
                </a:cubicBezTo>
                <a:cubicBezTo>
                  <a:pt x="0" y="39"/>
                  <a:pt x="0" y="39"/>
                  <a:pt x="0" y="38"/>
                </a:cubicBezTo>
                <a:cubicBezTo>
                  <a:pt x="0" y="38"/>
                  <a:pt x="0" y="38"/>
                  <a:pt x="1" y="38"/>
                </a:cubicBezTo>
                <a:cubicBezTo>
                  <a:pt x="6" y="38"/>
                  <a:pt x="6" y="38"/>
                  <a:pt x="6" y="38"/>
                </a:cubicBezTo>
                <a:cubicBezTo>
                  <a:pt x="6" y="1"/>
                  <a:pt x="6" y="1"/>
                  <a:pt x="6" y="1"/>
                </a:cubicBezTo>
                <a:cubicBezTo>
                  <a:pt x="6" y="0"/>
                  <a:pt x="6" y="0"/>
                  <a:pt x="7" y="0"/>
                </a:cubicBezTo>
                <a:cubicBezTo>
                  <a:pt x="12" y="0"/>
                  <a:pt x="12" y="0"/>
                  <a:pt x="12" y="0"/>
                </a:cubicBezTo>
                <a:cubicBezTo>
                  <a:pt x="12" y="0"/>
                  <a:pt x="13" y="0"/>
                  <a:pt x="13" y="1"/>
                </a:cubicBezTo>
                <a:cubicBezTo>
                  <a:pt x="13" y="38"/>
                  <a:pt x="13" y="38"/>
                  <a:pt x="13" y="38"/>
                </a:cubicBezTo>
                <a:cubicBezTo>
                  <a:pt x="18" y="38"/>
                  <a:pt x="18" y="38"/>
                  <a:pt x="18" y="38"/>
                </a:cubicBezTo>
                <a:cubicBezTo>
                  <a:pt x="18" y="38"/>
                  <a:pt x="19" y="38"/>
                  <a:pt x="19" y="39"/>
                </a:cubicBezTo>
                <a:cubicBezTo>
                  <a:pt x="19" y="39"/>
                  <a:pt x="19" y="39"/>
                  <a:pt x="18" y="39"/>
                </a:cubicBezTo>
                <a:close/>
                <a:moveTo>
                  <a:pt x="44" y="21"/>
                </a:moveTo>
                <a:cubicBezTo>
                  <a:pt x="36" y="21"/>
                  <a:pt x="36" y="21"/>
                  <a:pt x="36" y="21"/>
                </a:cubicBezTo>
                <a:cubicBezTo>
                  <a:pt x="36" y="18"/>
                  <a:pt x="36" y="18"/>
                  <a:pt x="36" y="18"/>
                </a:cubicBezTo>
                <a:cubicBezTo>
                  <a:pt x="38" y="18"/>
                  <a:pt x="38" y="18"/>
                  <a:pt x="38" y="18"/>
                </a:cubicBezTo>
                <a:cubicBezTo>
                  <a:pt x="37" y="14"/>
                  <a:pt x="37" y="14"/>
                  <a:pt x="37" y="14"/>
                </a:cubicBezTo>
                <a:cubicBezTo>
                  <a:pt x="30" y="14"/>
                  <a:pt x="30" y="14"/>
                  <a:pt x="30" y="14"/>
                </a:cubicBezTo>
                <a:cubicBezTo>
                  <a:pt x="29" y="18"/>
                  <a:pt x="29" y="18"/>
                  <a:pt x="29" y="18"/>
                </a:cubicBezTo>
                <a:cubicBezTo>
                  <a:pt x="31" y="18"/>
                  <a:pt x="31" y="18"/>
                  <a:pt x="31" y="18"/>
                </a:cubicBezTo>
                <a:cubicBezTo>
                  <a:pt x="31" y="21"/>
                  <a:pt x="31" y="21"/>
                  <a:pt x="31" y="21"/>
                </a:cubicBezTo>
                <a:cubicBezTo>
                  <a:pt x="23" y="21"/>
                  <a:pt x="23" y="21"/>
                  <a:pt x="23" y="21"/>
                </a:cubicBezTo>
                <a:cubicBezTo>
                  <a:pt x="23" y="18"/>
                  <a:pt x="23" y="18"/>
                  <a:pt x="23" y="18"/>
                </a:cubicBezTo>
                <a:cubicBezTo>
                  <a:pt x="25" y="18"/>
                  <a:pt x="25" y="18"/>
                  <a:pt x="25" y="18"/>
                </a:cubicBezTo>
                <a:cubicBezTo>
                  <a:pt x="31" y="0"/>
                  <a:pt x="31" y="0"/>
                  <a:pt x="31" y="0"/>
                </a:cubicBezTo>
                <a:cubicBezTo>
                  <a:pt x="35" y="0"/>
                  <a:pt x="35" y="0"/>
                  <a:pt x="35" y="0"/>
                </a:cubicBezTo>
                <a:cubicBezTo>
                  <a:pt x="42" y="18"/>
                  <a:pt x="42" y="18"/>
                  <a:pt x="42" y="18"/>
                </a:cubicBezTo>
                <a:cubicBezTo>
                  <a:pt x="44" y="18"/>
                  <a:pt x="44" y="18"/>
                  <a:pt x="44" y="18"/>
                </a:cubicBezTo>
                <a:lnTo>
                  <a:pt x="44" y="21"/>
                </a:lnTo>
                <a:close/>
                <a:moveTo>
                  <a:pt x="41" y="48"/>
                </a:moveTo>
                <a:cubicBezTo>
                  <a:pt x="25" y="48"/>
                  <a:pt x="25" y="48"/>
                  <a:pt x="25" y="48"/>
                </a:cubicBezTo>
                <a:cubicBezTo>
                  <a:pt x="25" y="46"/>
                  <a:pt x="25" y="46"/>
                  <a:pt x="25" y="46"/>
                </a:cubicBezTo>
                <a:cubicBezTo>
                  <a:pt x="35" y="31"/>
                  <a:pt x="35" y="31"/>
                  <a:pt x="35" y="31"/>
                </a:cubicBezTo>
                <a:cubicBezTo>
                  <a:pt x="36" y="31"/>
                  <a:pt x="36" y="31"/>
                  <a:pt x="36" y="31"/>
                </a:cubicBezTo>
                <a:cubicBezTo>
                  <a:pt x="36" y="31"/>
                  <a:pt x="36" y="31"/>
                  <a:pt x="36" y="31"/>
                </a:cubicBezTo>
                <a:cubicBezTo>
                  <a:pt x="36" y="30"/>
                  <a:pt x="36" y="30"/>
                  <a:pt x="36" y="30"/>
                </a:cubicBezTo>
                <a:cubicBezTo>
                  <a:pt x="36" y="30"/>
                  <a:pt x="36" y="30"/>
                  <a:pt x="36" y="30"/>
                </a:cubicBezTo>
                <a:cubicBezTo>
                  <a:pt x="36" y="31"/>
                  <a:pt x="35" y="31"/>
                  <a:pt x="35" y="31"/>
                </a:cubicBezTo>
                <a:cubicBezTo>
                  <a:pt x="29" y="31"/>
                  <a:pt x="29" y="31"/>
                  <a:pt x="29" y="31"/>
                </a:cubicBezTo>
                <a:cubicBezTo>
                  <a:pt x="29" y="34"/>
                  <a:pt x="29" y="34"/>
                  <a:pt x="29" y="34"/>
                </a:cubicBezTo>
                <a:cubicBezTo>
                  <a:pt x="26" y="34"/>
                  <a:pt x="26" y="34"/>
                  <a:pt x="26" y="34"/>
                </a:cubicBezTo>
                <a:cubicBezTo>
                  <a:pt x="26" y="27"/>
                  <a:pt x="26" y="27"/>
                  <a:pt x="26" y="27"/>
                </a:cubicBezTo>
                <a:cubicBezTo>
                  <a:pt x="41" y="27"/>
                  <a:pt x="41" y="27"/>
                  <a:pt x="41" y="27"/>
                </a:cubicBezTo>
                <a:cubicBezTo>
                  <a:pt x="41" y="30"/>
                  <a:pt x="41" y="30"/>
                  <a:pt x="41" y="30"/>
                </a:cubicBezTo>
                <a:cubicBezTo>
                  <a:pt x="31" y="44"/>
                  <a:pt x="31" y="44"/>
                  <a:pt x="31" y="44"/>
                </a:cubicBezTo>
                <a:cubicBezTo>
                  <a:pt x="31" y="44"/>
                  <a:pt x="31" y="45"/>
                  <a:pt x="30" y="45"/>
                </a:cubicBezTo>
                <a:cubicBezTo>
                  <a:pt x="30" y="45"/>
                  <a:pt x="30" y="45"/>
                  <a:pt x="30" y="45"/>
                </a:cubicBezTo>
                <a:cubicBezTo>
                  <a:pt x="30" y="45"/>
                  <a:pt x="30" y="45"/>
                  <a:pt x="30" y="45"/>
                </a:cubicBezTo>
                <a:cubicBezTo>
                  <a:pt x="30" y="45"/>
                  <a:pt x="30" y="45"/>
                  <a:pt x="30" y="45"/>
                </a:cubicBezTo>
                <a:cubicBezTo>
                  <a:pt x="31" y="45"/>
                  <a:pt x="31" y="45"/>
                  <a:pt x="31" y="45"/>
                </a:cubicBezTo>
                <a:cubicBezTo>
                  <a:pt x="38" y="45"/>
                  <a:pt x="38" y="45"/>
                  <a:pt x="38" y="45"/>
                </a:cubicBezTo>
                <a:cubicBezTo>
                  <a:pt x="38" y="42"/>
                  <a:pt x="38" y="42"/>
                  <a:pt x="38" y="42"/>
                </a:cubicBezTo>
                <a:cubicBezTo>
                  <a:pt x="41" y="42"/>
                  <a:pt x="41" y="42"/>
                  <a:pt x="41" y="42"/>
                </a:cubicBezTo>
                <a:lnTo>
                  <a:pt x="41" y="48"/>
                </a:lnTo>
                <a:close/>
                <a:moveTo>
                  <a:pt x="36" y="11"/>
                </a:moveTo>
                <a:cubicBezTo>
                  <a:pt x="34" y="5"/>
                  <a:pt x="34" y="5"/>
                  <a:pt x="34" y="5"/>
                </a:cubicBezTo>
                <a:cubicBezTo>
                  <a:pt x="33" y="4"/>
                  <a:pt x="33" y="4"/>
                  <a:pt x="33" y="4"/>
                </a:cubicBezTo>
                <a:cubicBezTo>
                  <a:pt x="33" y="4"/>
                  <a:pt x="33" y="4"/>
                  <a:pt x="33" y="3"/>
                </a:cubicBezTo>
                <a:cubicBezTo>
                  <a:pt x="33" y="3"/>
                  <a:pt x="33" y="3"/>
                  <a:pt x="33" y="3"/>
                </a:cubicBezTo>
                <a:cubicBezTo>
                  <a:pt x="33" y="4"/>
                  <a:pt x="33" y="4"/>
                  <a:pt x="33" y="4"/>
                </a:cubicBezTo>
                <a:cubicBezTo>
                  <a:pt x="33" y="4"/>
                  <a:pt x="33" y="5"/>
                  <a:pt x="33" y="5"/>
                </a:cubicBezTo>
                <a:cubicBezTo>
                  <a:pt x="31" y="11"/>
                  <a:pt x="31" y="11"/>
                  <a:pt x="31" y="11"/>
                </a:cubicBezTo>
                <a:lnTo>
                  <a:pt x="3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5" name="稻壳儿小白白(http://dwz.cn/Wu2UP)"/>
          <p:cNvSpPr>
            <a:spLocks noEditPoints="1"/>
          </p:cNvSpPr>
          <p:nvPr/>
        </p:nvSpPr>
        <p:spPr bwMode="auto">
          <a:xfrm>
            <a:off x="7953375" y="5421313"/>
            <a:ext cx="304800" cy="333375"/>
          </a:xfrm>
          <a:custGeom>
            <a:avLst/>
            <a:gdLst>
              <a:gd name="T0" fmla="*/ 2147483647 w 44"/>
              <a:gd name="T1" fmla="*/ 2147483647 h 48"/>
              <a:gd name="T2" fmla="*/ 2147483647 w 44"/>
              <a:gd name="T3" fmla="*/ 2147483647 h 48"/>
              <a:gd name="T4" fmla="*/ 0 w 44"/>
              <a:gd name="T5" fmla="*/ 2147483647 h 48"/>
              <a:gd name="T6" fmla="*/ 2147483647 w 44"/>
              <a:gd name="T7" fmla="*/ 2147483647 h 48"/>
              <a:gd name="T8" fmla="*/ 2147483647 w 44"/>
              <a:gd name="T9" fmla="*/ 0 h 48"/>
              <a:gd name="T10" fmla="*/ 2147483647 w 44"/>
              <a:gd name="T11" fmla="*/ 2147483647 h 48"/>
              <a:gd name="T12" fmla="*/ 2147483647 w 44"/>
              <a:gd name="T13" fmla="*/ 2147483647 h 48"/>
              <a:gd name="T14" fmla="*/ 2147483647 w 44"/>
              <a:gd name="T15" fmla="*/ 2147483647 h 48"/>
              <a:gd name="T16" fmla="*/ 2147483647 w 44"/>
              <a:gd name="T17" fmla="*/ 2147483647 h 48"/>
              <a:gd name="T18" fmla="*/ 2147483647 w 44"/>
              <a:gd name="T19" fmla="*/ 2147483647 h 48"/>
              <a:gd name="T20" fmla="*/ 2147483647 w 44"/>
              <a:gd name="T21" fmla="*/ 2147483647 h 48"/>
              <a:gd name="T22" fmla="*/ 2147483647 w 44"/>
              <a:gd name="T23" fmla="*/ 2147483647 h 48"/>
              <a:gd name="T24" fmla="*/ 2147483647 w 44"/>
              <a:gd name="T25" fmla="*/ 2147483647 h 48"/>
              <a:gd name="T26" fmla="*/ 2147483647 w 44"/>
              <a:gd name="T27" fmla="*/ 2147483647 h 48"/>
              <a:gd name="T28" fmla="*/ 2147483647 w 44"/>
              <a:gd name="T29" fmla="*/ 2147483647 h 48"/>
              <a:gd name="T30" fmla="*/ 2147483647 w 44"/>
              <a:gd name="T31" fmla="*/ 2147483647 h 48"/>
              <a:gd name="T32" fmla="*/ 2147483647 w 44"/>
              <a:gd name="T33" fmla="*/ 2147483647 h 48"/>
              <a:gd name="T34" fmla="*/ 2147483647 w 44"/>
              <a:gd name="T35" fmla="*/ 2147483647 h 48"/>
              <a:gd name="T36" fmla="*/ 2147483647 w 44"/>
              <a:gd name="T37" fmla="*/ 2147483647 h 48"/>
              <a:gd name="T38" fmla="*/ 2147483647 w 44"/>
              <a:gd name="T39" fmla="*/ 2147483647 h 48"/>
              <a:gd name="T40" fmla="*/ 2147483647 w 44"/>
              <a:gd name="T41" fmla="*/ 2147483647 h 48"/>
              <a:gd name="T42" fmla="*/ 2147483647 w 44"/>
              <a:gd name="T43" fmla="*/ 2147483647 h 48"/>
              <a:gd name="T44" fmla="*/ 2147483647 w 44"/>
              <a:gd name="T45" fmla="*/ 0 h 48"/>
              <a:gd name="T46" fmla="*/ 2147483647 w 44"/>
              <a:gd name="T47" fmla="*/ 2147483647 h 48"/>
              <a:gd name="T48" fmla="*/ 2147483647 w 44"/>
              <a:gd name="T49" fmla="*/ 2147483647 h 48"/>
              <a:gd name="T50" fmla="*/ 2147483647 w 44"/>
              <a:gd name="T51" fmla="*/ 2147483647 h 48"/>
              <a:gd name="T52" fmla="*/ 2147483647 w 44"/>
              <a:gd name="T53" fmla="*/ 2147483647 h 48"/>
              <a:gd name="T54" fmla="*/ 2147483647 w 44"/>
              <a:gd name="T55" fmla="*/ 2147483647 h 48"/>
              <a:gd name="T56" fmla="*/ 2147483647 w 44"/>
              <a:gd name="T57" fmla="*/ 2147483647 h 48"/>
              <a:gd name="T58" fmla="*/ 2147483647 w 44"/>
              <a:gd name="T59" fmla="*/ 2147483647 h 48"/>
              <a:gd name="T60" fmla="*/ 2147483647 w 44"/>
              <a:gd name="T61" fmla="*/ 2147483647 h 48"/>
              <a:gd name="T62" fmla="*/ 2147483647 w 44"/>
              <a:gd name="T63" fmla="*/ 2147483647 h 48"/>
              <a:gd name="T64" fmla="*/ 2147483647 w 44"/>
              <a:gd name="T65" fmla="*/ 2147483647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48"/>
              <a:gd name="T101" fmla="*/ 44 w 44"/>
              <a:gd name="T102" fmla="*/ 48 h 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48">
                <a:moveTo>
                  <a:pt x="18" y="39"/>
                </a:moveTo>
                <a:cubicBezTo>
                  <a:pt x="10" y="47"/>
                  <a:pt x="10" y="47"/>
                  <a:pt x="10" y="47"/>
                </a:cubicBezTo>
                <a:cubicBezTo>
                  <a:pt x="10" y="48"/>
                  <a:pt x="10" y="48"/>
                  <a:pt x="9" y="48"/>
                </a:cubicBezTo>
                <a:cubicBezTo>
                  <a:pt x="9" y="48"/>
                  <a:pt x="9" y="48"/>
                  <a:pt x="9" y="47"/>
                </a:cubicBezTo>
                <a:cubicBezTo>
                  <a:pt x="0" y="39"/>
                  <a:pt x="0" y="39"/>
                  <a:pt x="0" y="39"/>
                </a:cubicBezTo>
                <a:cubicBezTo>
                  <a:pt x="0" y="39"/>
                  <a:pt x="0" y="38"/>
                  <a:pt x="0" y="38"/>
                </a:cubicBezTo>
                <a:cubicBezTo>
                  <a:pt x="0" y="38"/>
                  <a:pt x="0" y="37"/>
                  <a:pt x="1" y="37"/>
                </a:cubicBezTo>
                <a:cubicBezTo>
                  <a:pt x="6" y="37"/>
                  <a:pt x="6" y="37"/>
                  <a:pt x="6" y="37"/>
                </a:cubicBezTo>
                <a:cubicBezTo>
                  <a:pt x="6" y="1"/>
                  <a:pt x="6" y="1"/>
                  <a:pt x="6" y="1"/>
                </a:cubicBezTo>
                <a:cubicBezTo>
                  <a:pt x="6" y="0"/>
                  <a:pt x="6" y="0"/>
                  <a:pt x="7" y="0"/>
                </a:cubicBezTo>
                <a:cubicBezTo>
                  <a:pt x="12" y="0"/>
                  <a:pt x="12" y="0"/>
                  <a:pt x="12" y="0"/>
                </a:cubicBezTo>
                <a:cubicBezTo>
                  <a:pt x="12" y="0"/>
                  <a:pt x="13" y="0"/>
                  <a:pt x="13" y="1"/>
                </a:cubicBezTo>
                <a:cubicBezTo>
                  <a:pt x="13" y="37"/>
                  <a:pt x="13" y="37"/>
                  <a:pt x="13" y="37"/>
                </a:cubicBezTo>
                <a:cubicBezTo>
                  <a:pt x="18" y="37"/>
                  <a:pt x="18" y="37"/>
                  <a:pt x="18" y="37"/>
                </a:cubicBezTo>
                <a:cubicBezTo>
                  <a:pt x="18" y="37"/>
                  <a:pt x="19" y="38"/>
                  <a:pt x="19" y="38"/>
                </a:cubicBezTo>
                <a:cubicBezTo>
                  <a:pt x="19" y="38"/>
                  <a:pt x="19" y="39"/>
                  <a:pt x="18" y="39"/>
                </a:cubicBezTo>
                <a:close/>
                <a:moveTo>
                  <a:pt x="44" y="48"/>
                </a:moveTo>
                <a:cubicBezTo>
                  <a:pt x="36" y="48"/>
                  <a:pt x="36" y="48"/>
                  <a:pt x="36" y="48"/>
                </a:cubicBezTo>
                <a:cubicBezTo>
                  <a:pt x="36" y="45"/>
                  <a:pt x="36" y="45"/>
                  <a:pt x="36" y="45"/>
                </a:cubicBezTo>
                <a:cubicBezTo>
                  <a:pt x="38" y="45"/>
                  <a:pt x="38" y="45"/>
                  <a:pt x="38" y="45"/>
                </a:cubicBezTo>
                <a:cubicBezTo>
                  <a:pt x="37" y="41"/>
                  <a:pt x="37" y="41"/>
                  <a:pt x="37" y="41"/>
                </a:cubicBezTo>
                <a:cubicBezTo>
                  <a:pt x="30" y="41"/>
                  <a:pt x="30" y="41"/>
                  <a:pt x="30" y="41"/>
                </a:cubicBezTo>
                <a:cubicBezTo>
                  <a:pt x="29" y="45"/>
                  <a:pt x="29" y="45"/>
                  <a:pt x="29" y="45"/>
                </a:cubicBezTo>
                <a:cubicBezTo>
                  <a:pt x="31" y="45"/>
                  <a:pt x="31" y="45"/>
                  <a:pt x="31" y="45"/>
                </a:cubicBezTo>
                <a:cubicBezTo>
                  <a:pt x="31" y="48"/>
                  <a:pt x="31" y="48"/>
                  <a:pt x="31" y="48"/>
                </a:cubicBezTo>
                <a:cubicBezTo>
                  <a:pt x="23" y="48"/>
                  <a:pt x="23" y="48"/>
                  <a:pt x="23" y="48"/>
                </a:cubicBezTo>
                <a:cubicBezTo>
                  <a:pt x="23" y="45"/>
                  <a:pt x="23" y="45"/>
                  <a:pt x="23" y="45"/>
                </a:cubicBezTo>
                <a:cubicBezTo>
                  <a:pt x="25" y="45"/>
                  <a:pt x="25" y="45"/>
                  <a:pt x="25" y="45"/>
                </a:cubicBezTo>
                <a:cubicBezTo>
                  <a:pt x="31" y="27"/>
                  <a:pt x="31" y="27"/>
                  <a:pt x="31" y="27"/>
                </a:cubicBezTo>
                <a:cubicBezTo>
                  <a:pt x="35" y="27"/>
                  <a:pt x="35" y="27"/>
                  <a:pt x="35" y="27"/>
                </a:cubicBezTo>
                <a:cubicBezTo>
                  <a:pt x="42" y="45"/>
                  <a:pt x="42" y="45"/>
                  <a:pt x="42" y="45"/>
                </a:cubicBezTo>
                <a:cubicBezTo>
                  <a:pt x="44" y="45"/>
                  <a:pt x="44" y="45"/>
                  <a:pt x="44" y="45"/>
                </a:cubicBezTo>
                <a:lnTo>
                  <a:pt x="44" y="48"/>
                </a:lnTo>
                <a:close/>
                <a:moveTo>
                  <a:pt x="41" y="20"/>
                </a:moveTo>
                <a:cubicBezTo>
                  <a:pt x="25" y="20"/>
                  <a:pt x="25" y="20"/>
                  <a:pt x="25" y="20"/>
                </a:cubicBezTo>
                <a:cubicBezTo>
                  <a:pt x="25" y="18"/>
                  <a:pt x="25" y="18"/>
                  <a:pt x="25" y="18"/>
                </a:cubicBezTo>
                <a:cubicBezTo>
                  <a:pt x="35" y="4"/>
                  <a:pt x="35" y="4"/>
                  <a:pt x="35" y="4"/>
                </a:cubicBezTo>
                <a:cubicBezTo>
                  <a:pt x="36" y="3"/>
                  <a:pt x="36" y="3"/>
                  <a:pt x="36" y="3"/>
                </a:cubicBezTo>
                <a:cubicBezTo>
                  <a:pt x="36" y="3"/>
                  <a:pt x="36" y="3"/>
                  <a:pt x="36" y="3"/>
                </a:cubicBezTo>
                <a:cubicBezTo>
                  <a:pt x="36" y="3"/>
                  <a:pt x="36" y="3"/>
                  <a:pt x="36" y="3"/>
                </a:cubicBezTo>
                <a:cubicBezTo>
                  <a:pt x="36" y="3"/>
                  <a:pt x="36" y="3"/>
                  <a:pt x="36" y="3"/>
                </a:cubicBezTo>
                <a:cubicBezTo>
                  <a:pt x="36" y="3"/>
                  <a:pt x="35" y="3"/>
                  <a:pt x="35" y="3"/>
                </a:cubicBezTo>
                <a:cubicBezTo>
                  <a:pt x="29" y="3"/>
                  <a:pt x="29" y="3"/>
                  <a:pt x="29" y="3"/>
                </a:cubicBezTo>
                <a:cubicBezTo>
                  <a:pt x="29" y="6"/>
                  <a:pt x="29" y="6"/>
                  <a:pt x="29" y="6"/>
                </a:cubicBezTo>
                <a:cubicBezTo>
                  <a:pt x="26" y="6"/>
                  <a:pt x="26" y="6"/>
                  <a:pt x="26" y="6"/>
                </a:cubicBezTo>
                <a:cubicBezTo>
                  <a:pt x="26" y="0"/>
                  <a:pt x="26" y="0"/>
                  <a:pt x="26" y="0"/>
                </a:cubicBezTo>
                <a:cubicBezTo>
                  <a:pt x="41" y="0"/>
                  <a:pt x="41" y="0"/>
                  <a:pt x="41" y="0"/>
                </a:cubicBezTo>
                <a:cubicBezTo>
                  <a:pt x="41" y="2"/>
                  <a:pt x="41" y="2"/>
                  <a:pt x="41" y="2"/>
                </a:cubicBezTo>
                <a:cubicBezTo>
                  <a:pt x="31" y="16"/>
                  <a:pt x="31" y="16"/>
                  <a:pt x="31" y="16"/>
                </a:cubicBezTo>
                <a:cubicBezTo>
                  <a:pt x="31" y="16"/>
                  <a:pt x="31" y="17"/>
                  <a:pt x="30" y="17"/>
                </a:cubicBezTo>
                <a:cubicBezTo>
                  <a:pt x="30" y="17"/>
                  <a:pt x="30" y="17"/>
                  <a:pt x="30" y="17"/>
                </a:cubicBezTo>
                <a:cubicBezTo>
                  <a:pt x="30" y="17"/>
                  <a:pt x="30" y="17"/>
                  <a:pt x="30" y="17"/>
                </a:cubicBezTo>
                <a:cubicBezTo>
                  <a:pt x="30" y="17"/>
                  <a:pt x="30" y="17"/>
                  <a:pt x="30" y="17"/>
                </a:cubicBezTo>
                <a:cubicBezTo>
                  <a:pt x="31" y="17"/>
                  <a:pt x="31" y="17"/>
                  <a:pt x="31" y="17"/>
                </a:cubicBezTo>
                <a:cubicBezTo>
                  <a:pt x="38" y="17"/>
                  <a:pt x="38" y="17"/>
                  <a:pt x="38" y="17"/>
                </a:cubicBezTo>
                <a:cubicBezTo>
                  <a:pt x="38" y="14"/>
                  <a:pt x="38" y="14"/>
                  <a:pt x="38" y="14"/>
                </a:cubicBezTo>
                <a:cubicBezTo>
                  <a:pt x="41" y="14"/>
                  <a:pt x="41" y="14"/>
                  <a:pt x="41" y="14"/>
                </a:cubicBezTo>
                <a:lnTo>
                  <a:pt x="41" y="20"/>
                </a:lnTo>
                <a:close/>
                <a:moveTo>
                  <a:pt x="36" y="38"/>
                </a:moveTo>
                <a:cubicBezTo>
                  <a:pt x="34" y="32"/>
                  <a:pt x="34" y="32"/>
                  <a:pt x="34" y="32"/>
                </a:cubicBezTo>
                <a:cubicBezTo>
                  <a:pt x="33" y="31"/>
                  <a:pt x="33" y="31"/>
                  <a:pt x="33" y="31"/>
                </a:cubicBezTo>
                <a:cubicBezTo>
                  <a:pt x="33" y="31"/>
                  <a:pt x="33" y="31"/>
                  <a:pt x="33" y="30"/>
                </a:cubicBezTo>
                <a:cubicBezTo>
                  <a:pt x="33" y="30"/>
                  <a:pt x="33" y="30"/>
                  <a:pt x="33" y="30"/>
                </a:cubicBezTo>
                <a:cubicBezTo>
                  <a:pt x="33" y="31"/>
                  <a:pt x="33" y="31"/>
                  <a:pt x="33" y="31"/>
                </a:cubicBezTo>
                <a:cubicBezTo>
                  <a:pt x="33" y="31"/>
                  <a:pt x="33" y="32"/>
                  <a:pt x="33" y="32"/>
                </a:cubicBezTo>
                <a:cubicBezTo>
                  <a:pt x="31" y="38"/>
                  <a:pt x="31" y="38"/>
                  <a:pt x="31" y="38"/>
                </a:cubicBezTo>
                <a:lnTo>
                  <a:pt x="36"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6" name="稻壳儿小白白(http://dwz.cn/Wu2UP)"/>
          <p:cNvSpPr>
            <a:spLocks noEditPoints="1"/>
          </p:cNvSpPr>
          <p:nvPr/>
        </p:nvSpPr>
        <p:spPr bwMode="auto">
          <a:xfrm>
            <a:off x="8763000" y="884238"/>
            <a:ext cx="401638" cy="261937"/>
          </a:xfrm>
          <a:custGeom>
            <a:avLst/>
            <a:gdLst>
              <a:gd name="T0" fmla="*/ 2147483647 w 58"/>
              <a:gd name="T1" fmla="*/ 2147483647 h 38"/>
              <a:gd name="T2" fmla="*/ 2147483647 w 58"/>
              <a:gd name="T3" fmla="*/ 2147483647 h 38"/>
              <a:gd name="T4" fmla="*/ 2147483647 w 58"/>
              <a:gd name="T5" fmla="*/ 2147483647 h 38"/>
              <a:gd name="T6" fmla="*/ 2147483647 w 58"/>
              <a:gd name="T7" fmla="*/ 2147483647 h 38"/>
              <a:gd name="T8" fmla="*/ 2147483647 w 58"/>
              <a:gd name="T9" fmla="*/ 2147483647 h 38"/>
              <a:gd name="T10" fmla="*/ 2147483647 w 58"/>
              <a:gd name="T11" fmla="*/ 2147483647 h 38"/>
              <a:gd name="T12" fmla="*/ 0 w 58"/>
              <a:gd name="T13" fmla="*/ 2147483647 h 38"/>
              <a:gd name="T14" fmla="*/ 2147483647 w 58"/>
              <a:gd name="T15" fmla="*/ 2147483647 h 38"/>
              <a:gd name="T16" fmla="*/ 2147483647 w 58"/>
              <a:gd name="T17" fmla="*/ 2147483647 h 38"/>
              <a:gd name="T18" fmla="*/ 2147483647 w 58"/>
              <a:gd name="T19" fmla="*/ 2147483647 h 38"/>
              <a:gd name="T20" fmla="*/ 2147483647 w 58"/>
              <a:gd name="T21" fmla="*/ 2147483647 h 38"/>
              <a:gd name="T22" fmla="*/ 2147483647 w 58"/>
              <a:gd name="T23" fmla="*/ 2147483647 h 38"/>
              <a:gd name="T24" fmla="*/ 2147483647 w 58"/>
              <a:gd name="T25" fmla="*/ 2147483647 h 38"/>
              <a:gd name="T26" fmla="*/ 2147483647 w 58"/>
              <a:gd name="T27" fmla="*/ 2147483647 h 38"/>
              <a:gd name="T28" fmla="*/ 2147483647 w 58"/>
              <a:gd name="T29" fmla="*/ 2147483647 h 38"/>
              <a:gd name="T30" fmla="*/ 2147483647 w 58"/>
              <a:gd name="T31" fmla="*/ 2147483647 h 38"/>
              <a:gd name="T32" fmla="*/ 2147483647 w 58"/>
              <a:gd name="T33" fmla="*/ 2147483647 h 38"/>
              <a:gd name="T34" fmla="*/ 2147483647 w 58"/>
              <a:gd name="T35" fmla="*/ 2147483647 h 38"/>
              <a:gd name="T36" fmla="*/ 2147483647 w 58"/>
              <a:gd name="T37" fmla="*/ 2147483647 h 38"/>
              <a:gd name="T38" fmla="*/ 2147483647 w 58"/>
              <a:gd name="T39" fmla="*/ 2147483647 h 38"/>
              <a:gd name="T40" fmla="*/ 2147483647 w 58"/>
              <a:gd name="T41" fmla="*/ 2147483647 h 38"/>
              <a:gd name="T42" fmla="*/ 2147483647 w 58"/>
              <a:gd name="T43" fmla="*/ 2147483647 h 38"/>
              <a:gd name="T44" fmla="*/ 2147483647 w 58"/>
              <a:gd name="T45" fmla="*/ 0 h 38"/>
              <a:gd name="T46" fmla="*/ 2147483647 w 58"/>
              <a:gd name="T47" fmla="*/ 0 h 38"/>
              <a:gd name="T48" fmla="*/ 2147483647 w 58"/>
              <a:gd name="T49" fmla="*/ 2147483647 h 38"/>
              <a:gd name="T50" fmla="*/ 2147483647 w 58"/>
              <a:gd name="T51" fmla="*/ 2147483647 h 38"/>
              <a:gd name="T52" fmla="*/ 2147483647 w 58"/>
              <a:gd name="T53" fmla="*/ 2147483647 h 38"/>
              <a:gd name="T54" fmla="*/ 2147483647 w 58"/>
              <a:gd name="T55" fmla="*/ 2147483647 h 38"/>
              <a:gd name="T56" fmla="*/ 2147483647 w 58"/>
              <a:gd name="T57" fmla="*/ 2147483647 h 38"/>
              <a:gd name="T58" fmla="*/ 2147483647 w 58"/>
              <a:gd name="T59" fmla="*/ 2147483647 h 38"/>
              <a:gd name="T60" fmla="*/ 2147483647 w 58"/>
              <a:gd name="T61" fmla="*/ 2147483647 h 38"/>
              <a:gd name="T62" fmla="*/ 2147483647 w 58"/>
              <a:gd name="T63" fmla="*/ 2147483647 h 38"/>
              <a:gd name="T64" fmla="*/ 2147483647 w 58"/>
              <a:gd name="T65" fmla="*/ 2147483647 h 38"/>
              <a:gd name="T66" fmla="*/ 2147483647 w 58"/>
              <a:gd name="T67" fmla="*/ 2147483647 h 38"/>
              <a:gd name="T68" fmla="*/ 2147483647 w 58"/>
              <a:gd name="T69" fmla="*/ 2147483647 h 38"/>
              <a:gd name="T70" fmla="*/ 2147483647 w 58"/>
              <a:gd name="T71" fmla="*/ 2147483647 h 38"/>
              <a:gd name="T72" fmla="*/ 2147483647 w 58"/>
              <a:gd name="T73" fmla="*/ 2147483647 h 38"/>
              <a:gd name="T74" fmla="*/ 2147483647 w 58"/>
              <a:gd name="T75" fmla="*/ 2147483647 h 38"/>
              <a:gd name="T76" fmla="*/ 2147483647 w 58"/>
              <a:gd name="T77" fmla="*/ 2147483647 h 38"/>
              <a:gd name="T78" fmla="*/ 2147483647 w 58"/>
              <a:gd name="T79" fmla="*/ 2147483647 h 38"/>
              <a:gd name="T80" fmla="*/ 2147483647 w 58"/>
              <a:gd name="T81" fmla="*/ 2147483647 h 38"/>
              <a:gd name="T82" fmla="*/ 2147483647 w 58"/>
              <a:gd name="T83" fmla="*/ 2147483647 h 38"/>
              <a:gd name="T84" fmla="*/ 2147483647 w 58"/>
              <a:gd name="T85" fmla="*/ 2147483647 h 38"/>
              <a:gd name="T86" fmla="*/ 2147483647 w 58"/>
              <a:gd name="T87" fmla="*/ 2147483647 h 38"/>
              <a:gd name="T88" fmla="*/ 2147483647 w 58"/>
              <a:gd name="T89" fmla="*/ 2147483647 h 38"/>
              <a:gd name="T90" fmla="*/ 2147483647 w 58"/>
              <a:gd name="T91" fmla="*/ 2147483647 h 38"/>
              <a:gd name="T92" fmla="*/ 2147483647 w 58"/>
              <a:gd name="T93" fmla="*/ 2147483647 h 38"/>
              <a:gd name="T94" fmla="*/ 2147483647 w 58"/>
              <a:gd name="T95" fmla="*/ 2147483647 h 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
              <a:gd name="T145" fmla="*/ 0 h 38"/>
              <a:gd name="T146" fmla="*/ 58 w 58"/>
              <a:gd name="T147" fmla="*/ 38 h 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 h="38">
                <a:moveTo>
                  <a:pt x="9" y="25"/>
                </a:moveTo>
                <a:cubicBezTo>
                  <a:pt x="6" y="25"/>
                  <a:pt x="6" y="25"/>
                  <a:pt x="6" y="25"/>
                </a:cubicBezTo>
                <a:cubicBezTo>
                  <a:pt x="6" y="23"/>
                  <a:pt x="6" y="23"/>
                  <a:pt x="6" y="23"/>
                </a:cubicBezTo>
                <a:cubicBezTo>
                  <a:pt x="4" y="23"/>
                  <a:pt x="4" y="23"/>
                  <a:pt x="4" y="23"/>
                </a:cubicBezTo>
                <a:cubicBezTo>
                  <a:pt x="4" y="23"/>
                  <a:pt x="3" y="22"/>
                  <a:pt x="3" y="21"/>
                </a:cubicBezTo>
                <a:cubicBezTo>
                  <a:pt x="3" y="21"/>
                  <a:pt x="3" y="20"/>
                  <a:pt x="3" y="20"/>
                </a:cubicBezTo>
                <a:cubicBezTo>
                  <a:pt x="1" y="20"/>
                  <a:pt x="0" y="19"/>
                  <a:pt x="0" y="19"/>
                </a:cubicBezTo>
                <a:cubicBezTo>
                  <a:pt x="0" y="19"/>
                  <a:pt x="1" y="18"/>
                  <a:pt x="3" y="18"/>
                </a:cubicBezTo>
                <a:cubicBezTo>
                  <a:pt x="3" y="18"/>
                  <a:pt x="3" y="17"/>
                  <a:pt x="3" y="17"/>
                </a:cubicBezTo>
                <a:cubicBezTo>
                  <a:pt x="3" y="16"/>
                  <a:pt x="4" y="15"/>
                  <a:pt x="4" y="15"/>
                </a:cubicBezTo>
                <a:cubicBezTo>
                  <a:pt x="6" y="15"/>
                  <a:pt x="6" y="15"/>
                  <a:pt x="6" y="15"/>
                </a:cubicBezTo>
                <a:cubicBezTo>
                  <a:pt x="6" y="13"/>
                  <a:pt x="6" y="13"/>
                  <a:pt x="6" y="13"/>
                </a:cubicBezTo>
                <a:cubicBezTo>
                  <a:pt x="9" y="13"/>
                  <a:pt x="9" y="13"/>
                  <a:pt x="9" y="13"/>
                </a:cubicBezTo>
                <a:cubicBezTo>
                  <a:pt x="12" y="13"/>
                  <a:pt x="14" y="14"/>
                  <a:pt x="16" y="15"/>
                </a:cubicBezTo>
                <a:cubicBezTo>
                  <a:pt x="46" y="15"/>
                  <a:pt x="46" y="15"/>
                  <a:pt x="46" y="15"/>
                </a:cubicBezTo>
                <a:cubicBezTo>
                  <a:pt x="48" y="15"/>
                  <a:pt x="50" y="15"/>
                  <a:pt x="51" y="16"/>
                </a:cubicBezTo>
                <a:cubicBezTo>
                  <a:pt x="56" y="16"/>
                  <a:pt x="58" y="18"/>
                  <a:pt x="58" y="19"/>
                </a:cubicBezTo>
                <a:cubicBezTo>
                  <a:pt x="58" y="20"/>
                  <a:pt x="56" y="22"/>
                  <a:pt x="51" y="22"/>
                </a:cubicBezTo>
                <a:cubicBezTo>
                  <a:pt x="50" y="23"/>
                  <a:pt x="48" y="23"/>
                  <a:pt x="46" y="23"/>
                </a:cubicBezTo>
                <a:cubicBezTo>
                  <a:pt x="16" y="23"/>
                  <a:pt x="16" y="23"/>
                  <a:pt x="16" y="23"/>
                </a:cubicBezTo>
                <a:cubicBezTo>
                  <a:pt x="14" y="24"/>
                  <a:pt x="12" y="25"/>
                  <a:pt x="9" y="25"/>
                </a:cubicBezTo>
                <a:close/>
                <a:moveTo>
                  <a:pt x="8" y="13"/>
                </a:moveTo>
                <a:cubicBezTo>
                  <a:pt x="11" y="0"/>
                  <a:pt x="11" y="0"/>
                  <a:pt x="11" y="0"/>
                </a:cubicBezTo>
                <a:cubicBezTo>
                  <a:pt x="12" y="0"/>
                  <a:pt x="13" y="0"/>
                  <a:pt x="13" y="0"/>
                </a:cubicBezTo>
                <a:cubicBezTo>
                  <a:pt x="15" y="0"/>
                  <a:pt x="17" y="1"/>
                  <a:pt x="18" y="2"/>
                </a:cubicBezTo>
                <a:cubicBezTo>
                  <a:pt x="19" y="3"/>
                  <a:pt x="23" y="7"/>
                  <a:pt x="25" y="10"/>
                </a:cubicBezTo>
                <a:cubicBezTo>
                  <a:pt x="25" y="10"/>
                  <a:pt x="28" y="12"/>
                  <a:pt x="31" y="12"/>
                </a:cubicBezTo>
                <a:cubicBezTo>
                  <a:pt x="38" y="13"/>
                  <a:pt x="44" y="14"/>
                  <a:pt x="44" y="14"/>
                </a:cubicBezTo>
                <a:cubicBezTo>
                  <a:pt x="16" y="14"/>
                  <a:pt x="16" y="14"/>
                  <a:pt x="16" y="14"/>
                </a:cubicBezTo>
                <a:cubicBezTo>
                  <a:pt x="14" y="13"/>
                  <a:pt x="12" y="13"/>
                  <a:pt x="9" y="13"/>
                </a:cubicBezTo>
                <a:lnTo>
                  <a:pt x="8" y="13"/>
                </a:lnTo>
                <a:close/>
                <a:moveTo>
                  <a:pt x="44" y="24"/>
                </a:moveTo>
                <a:cubicBezTo>
                  <a:pt x="44" y="24"/>
                  <a:pt x="38" y="25"/>
                  <a:pt x="31" y="26"/>
                </a:cubicBezTo>
                <a:cubicBezTo>
                  <a:pt x="28" y="26"/>
                  <a:pt x="25" y="28"/>
                  <a:pt x="25" y="28"/>
                </a:cubicBezTo>
                <a:cubicBezTo>
                  <a:pt x="23" y="31"/>
                  <a:pt x="19" y="35"/>
                  <a:pt x="18" y="36"/>
                </a:cubicBezTo>
                <a:cubicBezTo>
                  <a:pt x="17" y="37"/>
                  <a:pt x="15" y="38"/>
                  <a:pt x="13" y="38"/>
                </a:cubicBezTo>
                <a:cubicBezTo>
                  <a:pt x="13" y="38"/>
                  <a:pt x="12" y="38"/>
                  <a:pt x="11" y="38"/>
                </a:cubicBezTo>
                <a:cubicBezTo>
                  <a:pt x="8" y="25"/>
                  <a:pt x="8" y="25"/>
                  <a:pt x="8" y="25"/>
                </a:cubicBezTo>
                <a:cubicBezTo>
                  <a:pt x="9" y="25"/>
                  <a:pt x="9" y="25"/>
                  <a:pt x="9" y="25"/>
                </a:cubicBezTo>
                <a:cubicBezTo>
                  <a:pt x="12" y="25"/>
                  <a:pt x="14" y="25"/>
                  <a:pt x="16" y="24"/>
                </a:cubicBezTo>
                <a:lnTo>
                  <a:pt x="44" y="24"/>
                </a:lnTo>
                <a:close/>
                <a:moveTo>
                  <a:pt x="48" y="19"/>
                </a:moveTo>
                <a:cubicBezTo>
                  <a:pt x="48" y="20"/>
                  <a:pt x="47" y="21"/>
                  <a:pt x="46" y="21"/>
                </a:cubicBezTo>
                <a:cubicBezTo>
                  <a:pt x="48" y="22"/>
                  <a:pt x="48" y="22"/>
                  <a:pt x="48" y="22"/>
                </a:cubicBezTo>
                <a:cubicBezTo>
                  <a:pt x="50" y="21"/>
                  <a:pt x="50" y="20"/>
                  <a:pt x="50" y="19"/>
                </a:cubicBezTo>
                <a:cubicBezTo>
                  <a:pt x="50" y="18"/>
                  <a:pt x="50" y="16"/>
                  <a:pt x="48" y="16"/>
                </a:cubicBezTo>
                <a:cubicBezTo>
                  <a:pt x="46" y="17"/>
                  <a:pt x="46" y="17"/>
                  <a:pt x="46" y="17"/>
                </a:cubicBezTo>
                <a:cubicBezTo>
                  <a:pt x="47" y="17"/>
                  <a:pt x="48" y="18"/>
                  <a:pt x="48"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7" name="稻壳儿小白白(http://dwz.cn/Wu2UP)"/>
          <p:cNvSpPr>
            <a:spLocks noEditPoints="1"/>
          </p:cNvSpPr>
          <p:nvPr/>
        </p:nvSpPr>
        <p:spPr bwMode="auto">
          <a:xfrm>
            <a:off x="8815388" y="1362075"/>
            <a:ext cx="284162" cy="288925"/>
          </a:xfrm>
          <a:custGeom>
            <a:avLst/>
            <a:gdLst>
              <a:gd name="T0" fmla="*/ 2147483647 w 41"/>
              <a:gd name="T1" fmla="*/ 2147483647 h 42"/>
              <a:gd name="T2" fmla="*/ 0 w 41"/>
              <a:gd name="T3" fmla="*/ 2147483647 h 42"/>
              <a:gd name="T4" fmla="*/ 2147483647 w 41"/>
              <a:gd name="T5" fmla="*/ 2147483647 h 42"/>
              <a:gd name="T6" fmla="*/ 2147483647 w 41"/>
              <a:gd name="T7" fmla="*/ 2147483647 h 42"/>
              <a:gd name="T8" fmla="*/ 2147483647 w 41"/>
              <a:gd name="T9" fmla="*/ 2147483647 h 42"/>
              <a:gd name="T10" fmla="*/ 2147483647 w 41"/>
              <a:gd name="T11" fmla="*/ 2147483647 h 42"/>
              <a:gd name="T12" fmla="*/ 2147483647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0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2147483647 w 41"/>
              <a:gd name="T55" fmla="*/ 2147483647 h 42"/>
              <a:gd name="T56" fmla="*/ 2147483647 w 41"/>
              <a:gd name="T57" fmla="*/ 2147483647 h 42"/>
              <a:gd name="T58" fmla="*/ 2147483647 w 41"/>
              <a:gd name="T59" fmla="*/ 2147483647 h 42"/>
              <a:gd name="T60" fmla="*/ 2147483647 w 41"/>
              <a:gd name="T61" fmla="*/ 2147483647 h 42"/>
              <a:gd name="T62" fmla="*/ 2147483647 w 41"/>
              <a:gd name="T63" fmla="*/ 2147483647 h 42"/>
              <a:gd name="T64" fmla="*/ 2147483647 w 41"/>
              <a:gd name="T65" fmla="*/ 2147483647 h 42"/>
              <a:gd name="T66" fmla="*/ 2147483647 w 41"/>
              <a:gd name="T67" fmla="*/ 2147483647 h 42"/>
              <a:gd name="T68" fmla="*/ 2147483647 w 41"/>
              <a:gd name="T69" fmla="*/ 2147483647 h 42"/>
              <a:gd name="T70" fmla="*/ 2147483647 w 41"/>
              <a:gd name="T71" fmla="*/ 2147483647 h 42"/>
              <a:gd name="T72" fmla="*/ 2147483647 w 41"/>
              <a:gd name="T73" fmla="*/ 2147483647 h 42"/>
              <a:gd name="T74" fmla="*/ 2147483647 w 41"/>
              <a:gd name="T75" fmla="*/ 2147483647 h 42"/>
              <a:gd name="T76" fmla="*/ 2147483647 w 41"/>
              <a:gd name="T77" fmla="*/ 2147483647 h 42"/>
              <a:gd name="T78" fmla="*/ 2147483647 w 41"/>
              <a:gd name="T79" fmla="*/ 2147483647 h 4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1"/>
              <a:gd name="T121" fmla="*/ 0 h 42"/>
              <a:gd name="T122" fmla="*/ 41 w 41"/>
              <a:gd name="T123" fmla="*/ 42 h 4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1" h="42">
                <a:moveTo>
                  <a:pt x="4" y="26"/>
                </a:moveTo>
                <a:cubicBezTo>
                  <a:pt x="2" y="26"/>
                  <a:pt x="0" y="24"/>
                  <a:pt x="0" y="22"/>
                </a:cubicBezTo>
                <a:cubicBezTo>
                  <a:pt x="0" y="19"/>
                  <a:pt x="2" y="18"/>
                  <a:pt x="4" y="18"/>
                </a:cubicBezTo>
                <a:cubicBezTo>
                  <a:pt x="7" y="18"/>
                  <a:pt x="8" y="19"/>
                  <a:pt x="8" y="22"/>
                </a:cubicBezTo>
                <a:cubicBezTo>
                  <a:pt x="8" y="24"/>
                  <a:pt x="7" y="26"/>
                  <a:pt x="4" y="26"/>
                </a:cubicBezTo>
                <a:close/>
                <a:moveTo>
                  <a:pt x="9" y="15"/>
                </a:moveTo>
                <a:cubicBezTo>
                  <a:pt x="7" y="15"/>
                  <a:pt x="5" y="12"/>
                  <a:pt x="5" y="10"/>
                </a:cubicBezTo>
                <a:cubicBezTo>
                  <a:pt x="5" y="7"/>
                  <a:pt x="7" y="5"/>
                  <a:pt x="9" y="5"/>
                </a:cubicBezTo>
                <a:cubicBezTo>
                  <a:pt x="12" y="5"/>
                  <a:pt x="14" y="7"/>
                  <a:pt x="14" y="10"/>
                </a:cubicBezTo>
                <a:cubicBezTo>
                  <a:pt x="14" y="12"/>
                  <a:pt x="12" y="15"/>
                  <a:pt x="9" y="15"/>
                </a:cubicBezTo>
                <a:close/>
                <a:moveTo>
                  <a:pt x="9" y="38"/>
                </a:moveTo>
                <a:cubicBezTo>
                  <a:pt x="7" y="38"/>
                  <a:pt x="5" y="36"/>
                  <a:pt x="5" y="34"/>
                </a:cubicBezTo>
                <a:cubicBezTo>
                  <a:pt x="5" y="32"/>
                  <a:pt x="7" y="30"/>
                  <a:pt x="9" y="30"/>
                </a:cubicBezTo>
                <a:cubicBezTo>
                  <a:pt x="11" y="30"/>
                  <a:pt x="13" y="32"/>
                  <a:pt x="13" y="34"/>
                </a:cubicBezTo>
                <a:cubicBezTo>
                  <a:pt x="13" y="36"/>
                  <a:pt x="11" y="38"/>
                  <a:pt x="9" y="38"/>
                </a:cubicBezTo>
                <a:close/>
                <a:moveTo>
                  <a:pt x="21" y="10"/>
                </a:moveTo>
                <a:cubicBezTo>
                  <a:pt x="18" y="10"/>
                  <a:pt x="16" y="8"/>
                  <a:pt x="16" y="5"/>
                </a:cubicBezTo>
                <a:cubicBezTo>
                  <a:pt x="16" y="2"/>
                  <a:pt x="18" y="0"/>
                  <a:pt x="21" y="0"/>
                </a:cubicBezTo>
                <a:cubicBezTo>
                  <a:pt x="24" y="0"/>
                  <a:pt x="26" y="2"/>
                  <a:pt x="26" y="5"/>
                </a:cubicBezTo>
                <a:cubicBezTo>
                  <a:pt x="26" y="8"/>
                  <a:pt x="24" y="10"/>
                  <a:pt x="21" y="10"/>
                </a:cubicBezTo>
                <a:close/>
                <a:moveTo>
                  <a:pt x="21" y="42"/>
                </a:moveTo>
                <a:cubicBezTo>
                  <a:pt x="19" y="42"/>
                  <a:pt x="18" y="41"/>
                  <a:pt x="18" y="39"/>
                </a:cubicBezTo>
                <a:cubicBezTo>
                  <a:pt x="18" y="37"/>
                  <a:pt x="19" y="36"/>
                  <a:pt x="21" y="36"/>
                </a:cubicBezTo>
                <a:cubicBezTo>
                  <a:pt x="23" y="36"/>
                  <a:pt x="25" y="37"/>
                  <a:pt x="25" y="39"/>
                </a:cubicBezTo>
                <a:cubicBezTo>
                  <a:pt x="25" y="41"/>
                  <a:pt x="23" y="42"/>
                  <a:pt x="21" y="42"/>
                </a:cubicBezTo>
                <a:close/>
                <a:moveTo>
                  <a:pt x="33" y="37"/>
                </a:moveTo>
                <a:cubicBezTo>
                  <a:pt x="32" y="37"/>
                  <a:pt x="30" y="36"/>
                  <a:pt x="30" y="34"/>
                </a:cubicBezTo>
                <a:cubicBezTo>
                  <a:pt x="30" y="32"/>
                  <a:pt x="32" y="31"/>
                  <a:pt x="33" y="31"/>
                </a:cubicBezTo>
                <a:cubicBezTo>
                  <a:pt x="35" y="31"/>
                  <a:pt x="36" y="32"/>
                  <a:pt x="36" y="34"/>
                </a:cubicBezTo>
                <a:cubicBezTo>
                  <a:pt x="36" y="36"/>
                  <a:pt x="35" y="37"/>
                  <a:pt x="33" y="37"/>
                </a:cubicBezTo>
                <a:close/>
                <a:moveTo>
                  <a:pt x="33" y="12"/>
                </a:moveTo>
                <a:cubicBezTo>
                  <a:pt x="32" y="12"/>
                  <a:pt x="31" y="11"/>
                  <a:pt x="31" y="10"/>
                </a:cubicBezTo>
                <a:cubicBezTo>
                  <a:pt x="31" y="9"/>
                  <a:pt x="32" y="8"/>
                  <a:pt x="33" y="8"/>
                </a:cubicBezTo>
                <a:cubicBezTo>
                  <a:pt x="34" y="8"/>
                  <a:pt x="35" y="9"/>
                  <a:pt x="35" y="10"/>
                </a:cubicBezTo>
                <a:cubicBezTo>
                  <a:pt x="35" y="11"/>
                  <a:pt x="34" y="12"/>
                  <a:pt x="33" y="12"/>
                </a:cubicBezTo>
                <a:close/>
                <a:moveTo>
                  <a:pt x="38" y="24"/>
                </a:moveTo>
                <a:cubicBezTo>
                  <a:pt x="37" y="24"/>
                  <a:pt x="36" y="23"/>
                  <a:pt x="36" y="22"/>
                </a:cubicBezTo>
                <a:cubicBezTo>
                  <a:pt x="36" y="20"/>
                  <a:pt x="37" y="19"/>
                  <a:pt x="38" y="19"/>
                </a:cubicBezTo>
                <a:cubicBezTo>
                  <a:pt x="40" y="19"/>
                  <a:pt x="41" y="20"/>
                  <a:pt x="41" y="22"/>
                </a:cubicBezTo>
                <a:cubicBezTo>
                  <a:pt x="41" y="23"/>
                  <a:pt x="40" y="24"/>
                  <a:pt x="38"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8" name="稻壳儿小白白(http://dwz.cn/Wu2UP)"/>
          <p:cNvSpPr>
            <a:spLocks/>
          </p:cNvSpPr>
          <p:nvPr/>
        </p:nvSpPr>
        <p:spPr bwMode="auto">
          <a:xfrm>
            <a:off x="8901113" y="1852613"/>
            <a:ext cx="117475" cy="333375"/>
          </a:xfrm>
          <a:custGeom>
            <a:avLst/>
            <a:gdLst>
              <a:gd name="T0" fmla="*/ 2147483647 w 17"/>
              <a:gd name="T1" fmla="*/ 2147483647 h 48"/>
              <a:gd name="T2" fmla="*/ 2147483647 w 17"/>
              <a:gd name="T3" fmla="*/ 2147483647 h 48"/>
              <a:gd name="T4" fmla="*/ 2147483647 w 17"/>
              <a:gd name="T5" fmla="*/ 2147483647 h 48"/>
              <a:gd name="T6" fmla="*/ 2147483647 w 17"/>
              <a:gd name="T7" fmla="*/ 2147483647 h 48"/>
              <a:gd name="T8" fmla="*/ 2147483647 w 17"/>
              <a:gd name="T9" fmla="*/ 2147483647 h 48"/>
              <a:gd name="T10" fmla="*/ 2147483647 w 17"/>
              <a:gd name="T11" fmla="*/ 2147483647 h 48"/>
              <a:gd name="T12" fmla="*/ 0 w 17"/>
              <a:gd name="T13" fmla="*/ 2147483647 h 48"/>
              <a:gd name="T14" fmla="*/ 2147483647 w 17"/>
              <a:gd name="T15" fmla="*/ 0 h 48"/>
              <a:gd name="T16" fmla="*/ 2147483647 w 17"/>
              <a:gd name="T17" fmla="*/ 2147483647 h 48"/>
              <a:gd name="T18" fmla="*/ 2147483647 w 17"/>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48"/>
              <a:gd name="T32" fmla="*/ 17 w 17"/>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48">
                <a:moveTo>
                  <a:pt x="12" y="25"/>
                </a:moveTo>
                <a:cubicBezTo>
                  <a:pt x="13" y="47"/>
                  <a:pt x="13" y="47"/>
                  <a:pt x="13" y="47"/>
                </a:cubicBezTo>
                <a:cubicBezTo>
                  <a:pt x="13" y="48"/>
                  <a:pt x="12" y="48"/>
                  <a:pt x="11" y="48"/>
                </a:cubicBezTo>
                <a:cubicBezTo>
                  <a:pt x="6" y="48"/>
                  <a:pt x="6" y="48"/>
                  <a:pt x="6" y="48"/>
                </a:cubicBezTo>
                <a:cubicBezTo>
                  <a:pt x="5" y="48"/>
                  <a:pt x="5" y="48"/>
                  <a:pt x="5" y="47"/>
                </a:cubicBezTo>
                <a:cubicBezTo>
                  <a:pt x="6" y="25"/>
                  <a:pt x="6" y="25"/>
                  <a:pt x="6" y="25"/>
                </a:cubicBezTo>
                <a:cubicBezTo>
                  <a:pt x="3" y="23"/>
                  <a:pt x="0" y="20"/>
                  <a:pt x="0" y="15"/>
                </a:cubicBezTo>
                <a:cubicBezTo>
                  <a:pt x="0" y="8"/>
                  <a:pt x="4" y="0"/>
                  <a:pt x="9" y="0"/>
                </a:cubicBezTo>
                <a:cubicBezTo>
                  <a:pt x="14" y="0"/>
                  <a:pt x="17" y="8"/>
                  <a:pt x="17" y="15"/>
                </a:cubicBezTo>
                <a:cubicBezTo>
                  <a:pt x="17" y="20"/>
                  <a:pt x="15" y="23"/>
                  <a:pt x="12"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39" name="稻壳儿小白白(http://dwz.cn/Wu2UP)"/>
          <p:cNvSpPr>
            <a:spLocks noEditPoints="1"/>
          </p:cNvSpPr>
          <p:nvPr/>
        </p:nvSpPr>
        <p:spPr bwMode="auto">
          <a:xfrm>
            <a:off x="8815388" y="2386013"/>
            <a:ext cx="284162" cy="290512"/>
          </a:xfrm>
          <a:custGeom>
            <a:avLst/>
            <a:gdLst>
              <a:gd name="T0" fmla="*/ 2147483647 w 41"/>
              <a:gd name="T1" fmla="*/ 2147483647 h 42"/>
              <a:gd name="T2" fmla="*/ 0 w 41"/>
              <a:gd name="T3" fmla="*/ 2147483647 h 42"/>
              <a:gd name="T4" fmla="*/ 2147483647 w 41"/>
              <a:gd name="T5" fmla="*/ 0 h 42"/>
              <a:gd name="T6" fmla="*/ 2147483647 w 41"/>
              <a:gd name="T7" fmla="*/ 2147483647 h 42"/>
              <a:gd name="T8" fmla="*/ 2147483647 w 41"/>
              <a:gd name="T9" fmla="*/ 2147483647 h 42"/>
              <a:gd name="T10" fmla="*/ 2147483647 w 41"/>
              <a:gd name="T11" fmla="*/ 2147483647 h 42"/>
              <a:gd name="T12" fmla="*/ 2147483647 w 41"/>
              <a:gd name="T13" fmla="*/ 2147483647 h 42"/>
              <a:gd name="T14" fmla="*/ 2147483647 w 41"/>
              <a:gd name="T15" fmla="*/ 2147483647 h 42"/>
              <a:gd name="T16" fmla="*/ 2147483647 w 41"/>
              <a:gd name="T17" fmla="*/ 2147483647 h 42"/>
              <a:gd name="T18" fmla="*/ 2147483647 w 41"/>
              <a:gd name="T19" fmla="*/ 2147483647 h 42"/>
              <a:gd name="T20" fmla="*/ 2147483647 w 41"/>
              <a:gd name="T21" fmla="*/ 2147483647 h 42"/>
              <a:gd name="T22" fmla="*/ 2147483647 w 41"/>
              <a:gd name="T23" fmla="*/ 2147483647 h 42"/>
              <a:gd name="T24" fmla="*/ 2147483647 w 41"/>
              <a:gd name="T25" fmla="*/ 2147483647 h 42"/>
              <a:gd name="T26" fmla="*/ 2147483647 w 41"/>
              <a:gd name="T27" fmla="*/ 2147483647 h 42"/>
              <a:gd name="T28" fmla="*/ 2147483647 w 41"/>
              <a:gd name="T29" fmla="*/ 2147483647 h 42"/>
              <a:gd name="T30" fmla="*/ 2147483647 w 41"/>
              <a:gd name="T31" fmla="*/ 2147483647 h 42"/>
              <a:gd name="T32" fmla="*/ 2147483647 w 41"/>
              <a:gd name="T33" fmla="*/ 2147483647 h 42"/>
              <a:gd name="T34" fmla="*/ 2147483647 w 41"/>
              <a:gd name="T35" fmla="*/ 2147483647 h 42"/>
              <a:gd name="T36" fmla="*/ 2147483647 w 41"/>
              <a:gd name="T37" fmla="*/ 2147483647 h 42"/>
              <a:gd name="T38" fmla="*/ 2147483647 w 41"/>
              <a:gd name="T39" fmla="*/ 2147483647 h 42"/>
              <a:gd name="T40" fmla="*/ 2147483647 w 41"/>
              <a:gd name="T41" fmla="*/ 2147483647 h 42"/>
              <a:gd name="T42" fmla="*/ 2147483647 w 41"/>
              <a:gd name="T43" fmla="*/ 2147483647 h 42"/>
              <a:gd name="T44" fmla="*/ 2147483647 w 41"/>
              <a:gd name="T45" fmla="*/ 2147483647 h 42"/>
              <a:gd name="T46" fmla="*/ 2147483647 w 41"/>
              <a:gd name="T47" fmla="*/ 2147483647 h 42"/>
              <a:gd name="T48" fmla="*/ 2147483647 w 41"/>
              <a:gd name="T49" fmla="*/ 2147483647 h 42"/>
              <a:gd name="T50" fmla="*/ 2147483647 w 41"/>
              <a:gd name="T51" fmla="*/ 2147483647 h 42"/>
              <a:gd name="T52" fmla="*/ 2147483647 w 41"/>
              <a:gd name="T53" fmla="*/ 2147483647 h 42"/>
              <a:gd name="T54" fmla="*/ 2147483647 w 41"/>
              <a:gd name="T55" fmla="*/ 2147483647 h 42"/>
              <a:gd name="T56" fmla="*/ 2147483647 w 41"/>
              <a:gd name="T57" fmla="*/ 2147483647 h 42"/>
              <a:gd name="T58" fmla="*/ 2147483647 w 41"/>
              <a:gd name="T59" fmla="*/ 2147483647 h 42"/>
              <a:gd name="T60" fmla="*/ 2147483647 w 41"/>
              <a:gd name="T61" fmla="*/ 2147483647 h 42"/>
              <a:gd name="T62" fmla="*/ 2147483647 w 41"/>
              <a:gd name="T63" fmla="*/ 2147483647 h 42"/>
              <a:gd name="T64" fmla="*/ 2147483647 w 41"/>
              <a:gd name="T65" fmla="*/ 2147483647 h 42"/>
              <a:gd name="T66" fmla="*/ 2147483647 w 41"/>
              <a:gd name="T67" fmla="*/ 2147483647 h 42"/>
              <a:gd name="T68" fmla="*/ 2147483647 w 41"/>
              <a:gd name="T69" fmla="*/ 2147483647 h 42"/>
              <a:gd name="T70" fmla="*/ 2147483647 w 41"/>
              <a:gd name="T71" fmla="*/ 2147483647 h 42"/>
              <a:gd name="T72" fmla="*/ 2147483647 w 41"/>
              <a:gd name="T73" fmla="*/ 2147483647 h 42"/>
              <a:gd name="T74" fmla="*/ 2147483647 w 41"/>
              <a:gd name="T75" fmla="*/ 2147483647 h 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
              <a:gd name="T115" fmla="*/ 0 h 42"/>
              <a:gd name="T116" fmla="*/ 41 w 41"/>
              <a:gd name="T117" fmla="*/ 42 h 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 h="42">
                <a:moveTo>
                  <a:pt x="21" y="42"/>
                </a:moveTo>
                <a:cubicBezTo>
                  <a:pt x="10" y="42"/>
                  <a:pt x="0" y="32"/>
                  <a:pt x="0" y="21"/>
                </a:cubicBezTo>
                <a:cubicBezTo>
                  <a:pt x="0" y="10"/>
                  <a:pt x="10" y="0"/>
                  <a:pt x="21" y="0"/>
                </a:cubicBezTo>
                <a:cubicBezTo>
                  <a:pt x="32" y="0"/>
                  <a:pt x="41" y="10"/>
                  <a:pt x="41" y="21"/>
                </a:cubicBezTo>
                <a:cubicBezTo>
                  <a:pt x="41" y="32"/>
                  <a:pt x="32" y="42"/>
                  <a:pt x="21" y="42"/>
                </a:cubicBezTo>
                <a:close/>
                <a:moveTo>
                  <a:pt x="35" y="15"/>
                </a:moveTo>
                <a:cubicBezTo>
                  <a:pt x="30" y="12"/>
                  <a:pt x="24" y="11"/>
                  <a:pt x="18" y="11"/>
                </a:cubicBezTo>
                <a:cubicBezTo>
                  <a:pt x="14" y="11"/>
                  <a:pt x="11" y="12"/>
                  <a:pt x="8" y="12"/>
                </a:cubicBezTo>
                <a:cubicBezTo>
                  <a:pt x="7" y="13"/>
                  <a:pt x="7" y="13"/>
                  <a:pt x="7" y="14"/>
                </a:cubicBezTo>
                <a:cubicBezTo>
                  <a:pt x="7" y="16"/>
                  <a:pt x="7" y="16"/>
                  <a:pt x="9" y="16"/>
                </a:cubicBezTo>
                <a:cubicBezTo>
                  <a:pt x="9" y="16"/>
                  <a:pt x="9" y="16"/>
                  <a:pt x="10" y="16"/>
                </a:cubicBezTo>
                <a:cubicBezTo>
                  <a:pt x="12" y="15"/>
                  <a:pt x="15" y="15"/>
                  <a:pt x="18" y="15"/>
                </a:cubicBezTo>
                <a:cubicBezTo>
                  <a:pt x="23" y="15"/>
                  <a:pt x="29" y="16"/>
                  <a:pt x="33" y="19"/>
                </a:cubicBezTo>
                <a:cubicBezTo>
                  <a:pt x="33" y="19"/>
                  <a:pt x="34" y="19"/>
                  <a:pt x="34" y="19"/>
                </a:cubicBezTo>
                <a:cubicBezTo>
                  <a:pt x="35" y="19"/>
                  <a:pt x="36" y="18"/>
                  <a:pt x="36" y="17"/>
                </a:cubicBezTo>
                <a:cubicBezTo>
                  <a:pt x="36" y="16"/>
                  <a:pt x="36" y="16"/>
                  <a:pt x="35" y="15"/>
                </a:cubicBezTo>
                <a:close/>
                <a:moveTo>
                  <a:pt x="32" y="22"/>
                </a:moveTo>
                <a:cubicBezTo>
                  <a:pt x="28" y="20"/>
                  <a:pt x="23" y="18"/>
                  <a:pt x="17" y="18"/>
                </a:cubicBezTo>
                <a:cubicBezTo>
                  <a:pt x="14" y="18"/>
                  <a:pt x="12" y="19"/>
                  <a:pt x="9" y="19"/>
                </a:cubicBezTo>
                <a:cubicBezTo>
                  <a:pt x="8" y="20"/>
                  <a:pt x="8" y="20"/>
                  <a:pt x="8" y="21"/>
                </a:cubicBezTo>
                <a:cubicBezTo>
                  <a:pt x="8" y="22"/>
                  <a:pt x="9" y="23"/>
                  <a:pt x="10" y="23"/>
                </a:cubicBezTo>
                <a:cubicBezTo>
                  <a:pt x="10" y="23"/>
                  <a:pt x="10" y="23"/>
                  <a:pt x="11" y="23"/>
                </a:cubicBezTo>
                <a:cubicBezTo>
                  <a:pt x="13" y="22"/>
                  <a:pt x="15" y="22"/>
                  <a:pt x="17" y="22"/>
                </a:cubicBezTo>
                <a:cubicBezTo>
                  <a:pt x="22" y="22"/>
                  <a:pt x="27" y="23"/>
                  <a:pt x="30" y="25"/>
                </a:cubicBezTo>
                <a:cubicBezTo>
                  <a:pt x="31" y="25"/>
                  <a:pt x="31" y="25"/>
                  <a:pt x="31" y="25"/>
                </a:cubicBezTo>
                <a:cubicBezTo>
                  <a:pt x="32" y="25"/>
                  <a:pt x="33" y="25"/>
                  <a:pt x="33" y="24"/>
                </a:cubicBezTo>
                <a:cubicBezTo>
                  <a:pt x="33" y="23"/>
                  <a:pt x="33" y="22"/>
                  <a:pt x="32" y="22"/>
                </a:cubicBezTo>
                <a:close/>
                <a:moveTo>
                  <a:pt x="30" y="28"/>
                </a:moveTo>
                <a:cubicBezTo>
                  <a:pt x="26" y="26"/>
                  <a:pt x="22" y="25"/>
                  <a:pt x="18" y="25"/>
                </a:cubicBezTo>
                <a:cubicBezTo>
                  <a:pt x="15" y="25"/>
                  <a:pt x="13" y="25"/>
                  <a:pt x="10" y="26"/>
                </a:cubicBezTo>
                <a:cubicBezTo>
                  <a:pt x="9" y="26"/>
                  <a:pt x="9" y="26"/>
                  <a:pt x="9" y="27"/>
                </a:cubicBezTo>
                <a:cubicBezTo>
                  <a:pt x="9" y="28"/>
                  <a:pt x="9" y="29"/>
                  <a:pt x="10" y="29"/>
                </a:cubicBezTo>
                <a:cubicBezTo>
                  <a:pt x="10" y="29"/>
                  <a:pt x="11" y="29"/>
                  <a:pt x="11" y="28"/>
                </a:cubicBezTo>
                <a:cubicBezTo>
                  <a:pt x="13" y="28"/>
                  <a:pt x="15" y="28"/>
                  <a:pt x="18" y="28"/>
                </a:cubicBezTo>
                <a:cubicBezTo>
                  <a:pt x="22" y="28"/>
                  <a:pt x="25" y="29"/>
                  <a:pt x="28" y="30"/>
                </a:cubicBezTo>
                <a:cubicBezTo>
                  <a:pt x="29" y="31"/>
                  <a:pt x="29" y="31"/>
                  <a:pt x="29" y="31"/>
                </a:cubicBezTo>
                <a:cubicBezTo>
                  <a:pt x="30" y="31"/>
                  <a:pt x="30" y="30"/>
                  <a:pt x="30" y="29"/>
                </a:cubicBezTo>
                <a:cubicBezTo>
                  <a:pt x="30" y="29"/>
                  <a:pt x="30" y="28"/>
                  <a:pt x="30"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0" name="稻壳儿小白白(http://dwz.cn/Wu2UP)"/>
          <p:cNvSpPr>
            <a:spLocks/>
          </p:cNvSpPr>
          <p:nvPr/>
        </p:nvSpPr>
        <p:spPr bwMode="auto">
          <a:xfrm>
            <a:off x="8815388" y="2897188"/>
            <a:ext cx="284162" cy="284162"/>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1"/>
              <a:gd name="T29" fmla="*/ 41 w 41"/>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1">
                <a:moveTo>
                  <a:pt x="41" y="34"/>
                </a:moveTo>
                <a:cubicBezTo>
                  <a:pt x="41" y="38"/>
                  <a:pt x="38" y="41"/>
                  <a:pt x="34" y="41"/>
                </a:cubicBezTo>
                <a:cubicBezTo>
                  <a:pt x="8" y="41"/>
                  <a:pt x="8" y="41"/>
                  <a:pt x="8" y="41"/>
                </a:cubicBezTo>
                <a:cubicBezTo>
                  <a:pt x="4" y="41"/>
                  <a:pt x="0" y="38"/>
                  <a:pt x="0" y="34"/>
                </a:cubicBezTo>
                <a:cubicBezTo>
                  <a:pt x="0" y="8"/>
                  <a:pt x="0" y="8"/>
                  <a:pt x="0" y="8"/>
                </a:cubicBezTo>
                <a:cubicBezTo>
                  <a:pt x="0" y="4"/>
                  <a:pt x="4" y="0"/>
                  <a:pt x="8" y="0"/>
                </a:cubicBezTo>
                <a:cubicBezTo>
                  <a:pt x="34" y="0"/>
                  <a:pt x="34" y="0"/>
                  <a:pt x="34" y="0"/>
                </a:cubicBezTo>
                <a:cubicBezTo>
                  <a:pt x="38" y="0"/>
                  <a:pt x="41" y="4"/>
                  <a:pt x="41" y="8"/>
                </a:cubicBezTo>
                <a:lnTo>
                  <a:pt x="41"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1" name="稻壳儿小白白(http://dwz.cn/Wu2UP)"/>
          <p:cNvSpPr>
            <a:spLocks noEditPoints="1"/>
          </p:cNvSpPr>
          <p:nvPr/>
        </p:nvSpPr>
        <p:spPr bwMode="auto">
          <a:xfrm>
            <a:off x="8831263" y="3408363"/>
            <a:ext cx="261937" cy="257175"/>
          </a:xfrm>
          <a:custGeom>
            <a:avLst/>
            <a:gdLst>
              <a:gd name="T0" fmla="*/ 2147483647 w 38"/>
              <a:gd name="T1" fmla="*/ 2147483647 h 37"/>
              <a:gd name="T2" fmla="*/ 2147483647 w 38"/>
              <a:gd name="T3" fmla="*/ 2147483647 h 37"/>
              <a:gd name="T4" fmla="*/ 2147483647 w 38"/>
              <a:gd name="T5" fmla="*/ 2147483647 h 37"/>
              <a:gd name="T6" fmla="*/ 0 w 38"/>
              <a:gd name="T7" fmla="*/ 2147483647 h 37"/>
              <a:gd name="T8" fmla="*/ 0 w 38"/>
              <a:gd name="T9" fmla="*/ 2147483647 h 37"/>
              <a:gd name="T10" fmla="*/ 2147483647 w 38"/>
              <a:gd name="T11" fmla="*/ 0 h 37"/>
              <a:gd name="T12" fmla="*/ 2147483647 w 38"/>
              <a:gd name="T13" fmla="*/ 0 h 37"/>
              <a:gd name="T14" fmla="*/ 2147483647 w 38"/>
              <a:gd name="T15" fmla="*/ 2147483647 h 37"/>
              <a:gd name="T16" fmla="*/ 2147483647 w 38"/>
              <a:gd name="T17" fmla="*/ 2147483647 h 37"/>
              <a:gd name="T18" fmla="*/ 2147483647 w 38"/>
              <a:gd name="T19" fmla="*/ 2147483647 h 37"/>
              <a:gd name="T20" fmla="*/ 2147483647 w 38"/>
              <a:gd name="T21" fmla="*/ 2147483647 h 37"/>
              <a:gd name="T22" fmla="*/ 2147483647 w 38"/>
              <a:gd name="T23" fmla="*/ 2147483647 h 37"/>
              <a:gd name="T24" fmla="*/ 2147483647 w 38"/>
              <a:gd name="T25" fmla="*/ 2147483647 h 37"/>
              <a:gd name="T26" fmla="*/ 2147483647 w 38"/>
              <a:gd name="T27" fmla="*/ 2147483647 h 37"/>
              <a:gd name="T28" fmla="*/ 2147483647 w 38"/>
              <a:gd name="T29" fmla="*/ 2147483647 h 37"/>
              <a:gd name="T30" fmla="*/ 2147483647 w 38"/>
              <a:gd name="T31" fmla="*/ 2147483647 h 37"/>
              <a:gd name="T32" fmla="*/ 2147483647 w 38"/>
              <a:gd name="T33" fmla="*/ 2147483647 h 37"/>
              <a:gd name="T34" fmla="*/ 2147483647 w 38"/>
              <a:gd name="T35" fmla="*/ 2147483647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37"/>
              <a:gd name="T56" fmla="*/ 38 w 38"/>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37">
                <a:moveTo>
                  <a:pt x="38" y="30"/>
                </a:moveTo>
                <a:cubicBezTo>
                  <a:pt x="38" y="34"/>
                  <a:pt x="34" y="37"/>
                  <a:pt x="30" y="37"/>
                </a:cubicBezTo>
                <a:cubicBezTo>
                  <a:pt x="8" y="37"/>
                  <a:pt x="8" y="37"/>
                  <a:pt x="8" y="37"/>
                </a:cubicBezTo>
                <a:cubicBezTo>
                  <a:pt x="3" y="37"/>
                  <a:pt x="0" y="34"/>
                  <a:pt x="0" y="30"/>
                </a:cubicBezTo>
                <a:cubicBezTo>
                  <a:pt x="0" y="7"/>
                  <a:pt x="0" y="7"/>
                  <a:pt x="0" y="7"/>
                </a:cubicBezTo>
                <a:cubicBezTo>
                  <a:pt x="0" y="3"/>
                  <a:pt x="3" y="0"/>
                  <a:pt x="8" y="0"/>
                </a:cubicBezTo>
                <a:cubicBezTo>
                  <a:pt x="30" y="0"/>
                  <a:pt x="30" y="0"/>
                  <a:pt x="30" y="0"/>
                </a:cubicBezTo>
                <a:cubicBezTo>
                  <a:pt x="34" y="0"/>
                  <a:pt x="38" y="3"/>
                  <a:pt x="38" y="7"/>
                </a:cubicBezTo>
                <a:lnTo>
                  <a:pt x="38" y="30"/>
                </a:lnTo>
                <a:close/>
                <a:moveTo>
                  <a:pt x="8" y="3"/>
                </a:moveTo>
                <a:cubicBezTo>
                  <a:pt x="5" y="3"/>
                  <a:pt x="3" y="5"/>
                  <a:pt x="3" y="7"/>
                </a:cubicBezTo>
                <a:cubicBezTo>
                  <a:pt x="3" y="30"/>
                  <a:pt x="3" y="30"/>
                  <a:pt x="3" y="30"/>
                </a:cubicBezTo>
                <a:cubicBezTo>
                  <a:pt x="3" y="32"/>
                  <a:pt x="5" y="34"/>
                  <a:pt x="8" y="34"/>
                </a:cubicBezTo>
                <a:cubicBezTo>
                  <a:pt x="30" y="34"/>
                  <a:pt x="30" y="34"/>
                  <a:pt x="30" y="34"/>
                </a:cubicBezTo>
                <a:cubicBezTo>
                  <a:pt x="32" y="34"/>
                  <a:pt x="34" y="32"/>
                  <a:pt x="34" y="30"/>
                </a:cubicBezTo>
                <a:cubicBezTo>
                  <a:pt x="34" y="7"/>
                  <a:pt x="34" y="7"/>
                  <a:pt x="34" y="7"/>
                </a:cubicBezTo>
                <a:cubicBezTo>
                  <a:pt x="34" y="5"/>
                  <a:pt x="32" y="3"/>
                  <a:pt x="30" y="3"/>
                </a:cubicBezTo>
                <a:lnTo>
                  <a:pt x="8"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2" name="稻壳儿小白白(http://dwz.cn/Wu2UP)"/>
          <p:cNvSpPr>
            <a:spLocks noEditPoints="1"/>
          </p:cNvSpPr>
          <p:nvPr/>
        </p:nvSpPr>
        <p:spPr bwMode="auto">
          <a:xfrm>
            <a:off x="8845550" y="3941763"/>
            <a:ext cx="228600" cy="284162"/>
          </a:xfrm>
          <a:custGeom>
            <a:avLst/>
            <a:gdLst>
              <a:gd name="T0" fmla="*/ 2147483647 w 33"/>
              <a:gd name="T1" fmla="*/ 2147483647 h 41"/>
              <a:gd name="T2" fmla="*/ 0 w 33"/>
              <a:gd name="T3" fmla="*/ 2147483647 h 41"/>
              <a:gd name="T4" fmla="*/ 0 w 33"/>
              <a:gd name="T5" fmla="*/ 2147483647 h 41"/>
              <a:gd name="T6" fmla="*/ 2147483647 w 33"/>
              <a:gd name="T7" fmla="*/ 0 h 41"/>
              <a:gd name="T8" fmla="*/ 2147483647 w 33"/>
              <a:gd name="T9" fmla="*/ 0 h 41"/>
              <a:gd name="T10" fmla="*/ 2147483647 w 33"/>
              <a:gd name="T11" fmla="*/ 2147483647 h 41"/>
              <a:gd name="T12" fmla="*/ 2147483647 w 33"/>
              <a:gd name="T13" fmla="*/ 2147483647 h 41"/>
              <a:gd name="T14" fmla="*/ 2147483647 w 33"/>
              <a:gd name="T15" fmla="*/ 2147483647 h 41"/>
              <a:gd name="T16" fmla="*/ 0 w 33"/>
              <a:gd name="T17" fmla="*/ 2147483647 h 41"/>
              <a:gd name="T18" fmla="*/ 0 w 33"/>
              <a:gd name="T19" fmla="*/ 2147483647 h 41"/>
              <a:gd name="T20" fmla="*/ 2147483647 w 33"/>
              <a:gd name="T21" fmla="*/ 2147483647 h 41"/>
              <a:gd name="T22" fmla="*/ 2147483647 w 33"/>
              <a:gd name="T23" fmla="*/ 2147483647 h 41"/>
              <a:gd name="T24" fmla="*/ 2147483647 w 33"/>
              <a:gd name="T25" fmla="*/ 2147483647 h 41"/>
              <a:gd name="T26" fmla="*/ 0 w 33"/>
              <a:gd name="T27" fmla="*/ 2147483647 h 41"/>
              <a:gd name="T28" fmla="*/ 0 w 33"/>
              <a:gd name="T29" fmla="*/ 2147483647 h 41"/>
              <a:gd name="T30" fmla="*/ 2147483647 w 33"/>
              <a:gd name="T31" fmla="*/ 2147483647 h 41"/>
              <a:gd name="T32" fmla="*/ 2147483647 w 33"/>
              <a:gd name="T33" fmla="*/ 2147483647 h 41"/>
              <a:gd name="T34" fmla="*/ 2147483647 w 33"/>
              <a:gd name="T35" fmla="*/ 2147483647 h 41"/>
              <a:gd name="T36" fmla="*/ 2147483647 w 33"/>
              <a:gd name="T37" fmla="*/ 2147483647 h 41"/>
              <a:gd name="T38" fmla="*/ 2147483647 w 33"/>
              <a:gd name="T39" fmla="*/ 2147483647 h 41"/>
              <a:gd name="T40" fmla="*/ 2147483647 w 33"/>
              <a:gd name="T41" fmla="*/ 2147483647 h 41"/>
              <a:gd name="T42" fmla="*/ 2147483647 w 33"/>
              <a:gd name="T43" fmla="*/ 2147483647 h 41"/>
              <a:gd name="T44" fmla="*/ 2147483647 w 33"/>
              <a:gd name="T45" fmla="*/ 2147483647 h 41"/>
              <a:gd name="T46" fmla="*/ 0 w 33"/>
              <a:gd name="T47" fmla="*/ 2147483647 h 41"/>
              <a:gd name="T48" fmla="*/ 0 w 33"/>
              <a:gd name="T49" fmla="*/ 2147483647 h 41"/>
              <a:gd name="T50" fmla="*/ 2147483647 w 33"/>
              <a:gd name="T51" fmla="*/ 2147483647 h 41"/>
              <a:gd name="T52" fmla="*/ 2147483647 w 33"/>
              <a:gd name="T53" fmla="*/ 2147483647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41"/>
              <a:gd name="T83" fmla="*/ 33 w 33"/>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41">
                <a:moveTo>
                  <a:pt x="33" y="7"/>
                </a:moveTo>
                <a:cubicBezTo>
                  <a:pt x="0" y="7"/>
                  <a:pt x="0" y="7"/>
                  <a:pt x="0" y="7"/>
                </a:cubicBezTo>
                <a:cubicBezTo>
                  <a:pt x="0" y="5"/>
                  <a:pt x="0" y="5"/>
                  <a:pt x="0" y="5"/>
                </a:cubicBezTo>
                <a:cubicBezTo>
                  <a:pt x="0" y="2"/>
                  <a:pt x="3" y="0"/>
                  <a:pt x="6" y="0"/>
                </a:cubicBezTo>
                <a:cubicBezTo>
                  <a:pt x="28" y="0"/>
                  <a:pt x="28" y="0"/>
                  <a:pt x="28" y="0"/>
                </a:cubicBezTo>
                <a:cubicBezTo>
                  <a:pt x="31" y="0"/>
                  <a:pt x="33" y="2"/>
                  <a:pt x="33" y="5"/>
                </a:cubicBezTo>
                <a:lnTo>
                  <a:pt x="33" y="7"/>
                </a:lnTo>
                <a:close/>
                <a:moveTo>
                  <a:pt x="33" y="16"/>
                </a:moveTo>
                <a:cubicBezTo>
                  <a:pt x="0" y="16"/>
                  <a:pt x="0" y="16"/>
                  <a:pt x="0" y="16"/>
                </a:cubicBezTo>
                <a:cubicBezTo>
                  <a:pt x="0" y="9"/>
                  <a:pt x="0" y="9"/>
                  <a:pt x="0" y="9"/>
                </a:cubicBezTo>
                <a:cubicBezTo>
                  <a:pt x="33" y="9"/>
                  <a:pt x="33" y="9"/>
                  <a:pt x="33" y="9"/>
                </a:cubicBezTo>
                <a:lnTo>
                  <a:pt x="33" y="16"/>
                </a:lnTo>
                <a:close/>
                <a:moveTo>
                  <a:pt x="33" y="25"/>
                </a:moveTo>
                <a:cubicBezTo>
                  <a:pt x="0" y="25"/>
                  <a:pt x="0" y="25"/>
                  <a:pt x="0" y="25"/>
                </a:cubicBezTo>
                <a:cubicBezTo>
                  <a:pt x="0" y="18"/>
                  <a:pt x="0" y="18"/>
                  <a:pt x="0" y="18"/>
                </a:cubicBezTo>
                <a:cubicBezTo>
                  <a:pt x="33" y="18"/>
                  <a:pt x="33" y="18"/>
                  <a:pt x="33" y="18"/>
                </a:cubicBezTo>
                <a:lnTo>
                  <a:pt x="33" y="25"/>
                </a:lnTo>
                <a:close/>
                <a:moveTo>
                  <a:pt x="33" y="28"/>
                </a:moveTo>
                <a:cubicBezTo>
                  <a:pt x="33" y="31"/>
                  <a:pt x="31" y="34"/>
                  <a:pt x="28" y="34"/>
                </a:cubicBezTo>
                <a:cubicBezTo>
                  <a:pt x="27" y="34"/>
                  <a:pt x="27" y="34"/>
                  <a:pt x="27" y="34"/>
                </a:cubicBezTo>
                <a:cubicBezTo>
                  <a:pt x="20" y="41"/>
                  <a:pt x="20" y="41"/>
                  <a:pt x="20" y="41"/>
                </a:cubicBezTo>
                <a:cubicBezTo>
                  <a:pt x="20" y="34"/>
                  <a:pt x="20" y="34"/>
                  <a:pt x="20" y="34"/>
                </a:cubicBezTo>
                <a:cubicBezTo>
                  <a:pt x="6" y="34"/>
                  <a:pt x="6" y="34"/>
                  <a:pt x="6" y="34"/>
                </a:cubicBezTo>
                <a:cubicBezTo>
                  <a:pt x="3" y="34"/>
                  <a:pt x="0" y="31"/>
                  <a:pt x="0" y="28"/>
                </a:cubicBezTo>
                <a:cubicBezTo>
                  <a:pt x="0" y="26"/>
                  <a:pt x="0" y="26"/>
                  <a:pt x="0" y="26"/>
                </a:cubicBezTo>
                <a:cubicBezTo>
                  <a:pt x="33" y="26"/>
                  <a:pt x="33" y="26"/>
                  <a:pt x="33" y="26"/>
                </a:cubicBezTo>
                <a:lnTo>
                  <a:pt x="33"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3" name="稻壳儿小白白(http://dwz.cn/Wu2UP)"/>
          <p:cNvSpPr>
            <a:spLocks noEditPoints="1"/>
          </p:cNvSpPr>
          <p:nvPr/>
        </p:nvSpPr>
        <p:spPr bwMode="auto">
          <a:xfrm>
            <a:off x="8831263" y="4397375"/>
            <a:ext cx="261937" cy="333375"/>
          </a:xfrm>
          <a:custGeom>
            <a:avLst/>
            <a:gdLst>
              <a:gd name="T0" fmla="*/ 2147483647 w 38"/>
              <a:gd name="T1" fmla="*/ 2147483647 h 48"/>
              <a:gd name="T2" fmla="*/ 2147483647 w 38"/>
              <a:gd name="T3" fmla="*/ 2147483647 h 48"/>
              <a:gd name="T4" fmla="*/ 2147483647 w 38"/>
              <a:gd name="T5" fmla="*/ 2147483647 h 48"/>
              <a:gd name="T6" fmla="*/ 2147483647 w 38"/>
              <a:gd name="T7" fmla="*/ 2147483647 h 48"/>
              <a:gd name="T8" fmla="*/ 0 w 38"/>
              <a:gd name="T9" fmla="*/ 2147483647 h 48"/>
              <a:gd name="T10" fmla="*/ 0 w 38"/>
              <a:gd name="T11" fmla="*/ 2147483647 h 48"/>
              <a:gd name="T12" fmla="*/ 0 w 38"/>
              <a:gd name="T13" fmla="*/ 2147483647 h 48"/>
              <a:gd name="T14" fmla="*/ 2147483647 w 38"/>
              <a:gd name="T15" fmla="*/ 2147483647 h 48"/>
              <a:gd name="T16" fmla="*/ 2147483647 w 38"/>
              <a:gd name="T17" fmla="*/ 2147483647 h 48"/>
              <a:gd name="T18" fmla="*/ 2147483647 w 38"/>
              <a:gd name="T19" fmla="*/ 2147483647 h 48"/>
              <a:gd name="T20" fmla="*/ 2147483647 w 38"/>
              <a:gd name="T21" fmla="*/ 2147483647 h 48"/>
              <a:gd name="T22" fmla="*/ 2147483647 w 38"/>
              <a:gd name="T23" fmla="*/ 2147483647 h 48"/>
              <a:gd name="T24" fmla="*/ 2147483647 w 38"/>
              <a:gd name="T25" fmla="*/ 2147483647 h 48"/>
              <a:gd name="T26" fmla="*/ 2147483647 w 38"/>
              <a:gd name="T27" fmla="*/ 2147483647 h 48"/>
              <a:gd name="T28" fmla="*/ 2147483647 w 38"/>
              <a:gd name="T29" fmla="*/ 2147483647 h 48"/>
              <a:gd name="T30" fmla="*/ 2147483647 w 38"/>
              <a:gd name="T31" fmla="*/ 2147483647 h 48"/>
              <a:gd name="T32" fmla="*/ 2147483647 w 38"/>
              <a:gd name="T33" fmla="*/ 2147483647 h 48"/>
              <a:gd name="T34" fmla="*/ 2147483647 w 38"/>
              <a:gd name="T35" fmla="*/ 2147483647 h 48"/>
              <a:gd name="T36" fmla="*/ 2147483647 w 38"/>
              <a:gd name="T37" fmla="*/ 2147483647 h 48"/>
              <a:gd name="T38" fmla="*/ 2147483647 w 38"/>
              <a:gd name="T39" fmla="*/ 2147483647 h 48"/>
              <a:gd name="T40" fmla="*/ 2147483647 w 38"/>
              <a:gd name="T41" fmla="*/ 2147483647 h 48"/>
              <a:gd name="T42" fmla="*/ 2147483647 w 38"/>
              <a:gd name="T43" fmla="*/ 2147483647 h 48"/>
              <a:gd name="T44" fmla="*/ 2147483647 w 38"/>
              <a:gd name="T45" fmla="*/ 2147483647 h 48"/>
              <a:gd name="T46" fmla="*/ 2147483647 w 38"/>
              <a:gd name="T47" fmla="*/ 2147483647 h 48"/>
              <a:gd name="T48" fmla="*/ 2147483647 w 38"/>
              <a:gd name="T49" fmla="*/ 2147483647 h 48"/>
              <a:gd name="T50" fmla="*/ 2147483647 w 38"/>
              <a:gd name="T51" fmla="*/ 2147483647 h 48"/>
              <a:gd name="T52" fmla="*/ 2147483647 w 38"/>
              <a:gd name="T53" fmla="*/ 2147483647 h 48"/>
              <a:gd name="T54" fmla="*/ 2147483647 w 38"/>
              <a:gd name="T55" fmla="*/ 2147483647 h 48"/>
              <a:gd name="T56" fmla="*/ 2147483647 w 38"/>
              <a:gd name="T57" fmla="*/ 2147483647 h 48"/>
              <a:gd name="T58" fmla="*/ 2147483647 w 38"/>
              <a:gd name="T59" fmla="*/ 2147483647 h 48"/>
              <a:gd name="T60" fmla="*/ 2147483647 w 38"/>
              <a:gd name="T61" fmla="*/ 2147483647 h 48"/>
              <a:gd name="T62" fmla="*/ 2147483647 w 38"/>
              <a:gd name="T63" fmla="*/ 2147483647 h 48"/>
              <a:gd name="T64" fmla="*/ 2147483647 w 38"/>
              <a:gd name="T65" fmla="*/ 2147483647 h 48"/>
              <a:gd name="T66" fmla="*/ 2147483647 w 38"/>
              <a:gd name="T67" fmla="*/ 2147483647 h 48"/>
              <a:gd name="T68" fmla="*/ 2147483647 w 38"/>
              <a:gd name="T69" fmla="*/ 2147483647 h 48"/>
              <a:gd name="T70" fmla="*/ 2147483647 w 38"/>
              <a:gd name="T71" fmla="*/ 2147483647 h 48"/>
              <a:gd name="T72" fmla="*/ 2147483647 w 38"/>
              <a:gd name="T73" fmla="*/ 2147483647 h 48"/>
              <a:gd name="T74" fmla="*/ 2147483647 w 38"/>
              <a:gd name="T75" fmla="*/ 2147483647 h 48"/>
              <a:gd name="T76" fmla="*/ 2147483647 w 38"/>
              <a:gd name="T77" fmla="*/ 2147483647 h 48"/>
              <a:gd name="T78" fmla="*/ 2147483647 w 38"/>
              <a:gd name="T79" fmla="*/ 2147483647 h 48"/>
              <a:gd name="T80" fmla="*/ 2147483647 w 38"/>
              <a:gd name="T81" fmla="*/ 2147483647 h 48"/>
              <a:gd name="T82" fmla="*/ 2147483647 w 38"/>
              <a:gd name="T83" fmla="*/ 0 h 48"/>
              <a:gd name="T84" fmla="*/ 2147483647 w 38"/>
              <a:gd name="T85" fmla="*/ 2147483647 h 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
              <a:gd name="T130" fmla="*/ 0 h 48"/>
              <a:gd name="T131" fmla="*/ 38 w 38"/>
              <a:gd name="T132" fmla="*/ 48 h 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 h="48">
                <a:moveTo>
                  <a:pt x="31" y="47"/>
                </a:moveTo>
                <a:cubicBezTo>
                  <a:pt x="31" y="48"/>
                  <a:pt x="31" y="48"/>
                  <a:pt x="31" y="48"/>
                </a:cubicBezTo>
                <a:cubicBezTo>
                  <a:pt x="31" y="48"/>
                  <a:pt x="31" y="48"/>
                  <a:pt x="31" y="48"/>
                </a:cubicBezTo>
                <a:cubicBezTo>
                  <a:pt x="1" y="48"/>
                  <a:pt x="1" y="48"/>
                  <a:pt x="1" y="48"/>
                </a:cubicBezTo>
                <a:cubicBezTo>
                  <a:pt x="0" y="48"/>
                  <a:pt x="0" y="48"/>
                  <a:pt x="0" y="48"/>
                </a:cubicBezTo>
                <a:cubicBezTo>
                  <a:pt x="0" y="48"/>
                  <a:pt x="0" y="48"/>
                  <a:pt x="0" y="48"/>
                </a:cubicBezTo>
                <a:cubicBezTo>
                  <a:pt x="0" y="29"/>
                  <a:pt x="0" y="29"/>
                  <a:pt x="0" y="29"/>
                </a:cubicBezTo>
                <a:cubicBezTo>
                  <a:pt x="3" y="29"/>
                  <a:pt x="3" y="29"/>
                  <a:pt x="3" y="29"/>
                </a:cubicBezTo>
                <a:cubicBezTo>
                  <a:pt x="3" y="45"/>
                  <a:pt x="3" y="45"/>
                  <a:pt x="3" y="45"/>
                </a:cubicBezTo>
                <a:cubicBezTo>
                  <a:pt x="28" y="45"/>
                  <a:pt x="28" y="45"/>
                  <a:pt x="28" y="45"/>
                </a:cubicBezTo>
                <a:cubicBezTo>
                  <a:pt x="28" y="29"/>
                  <a:pt x="28" y="29"/>
                  <a:pt x="28" y="29"/>
                </a:cubicBezTo>
                <a:cubicBezTo>
                  <a:pt x="31" y="29"/>
                  <a:pt x="31" y="29"/>
                  <a:pt x="31" y="29"/>
                </a:cubicBezTo>
                <a:lnTo>
                  <a:pt x="31" y="47"/>
                </a:lnTo>
                <a:close/>
                <a:moveTo>
                  <a:pt x="25" y="42"/>
                </a:moveTo>
                <a:cubicBezTo>
                  <a:pt x="6" y="42"/>
                  <a:pt x="6" y="42"/>
                  <a:pt x="6" y="42"/>
                </a:cubicBezTo>
                <a:cubicBezTo>
                  <a:pt x="6" y="38"/>
                  <a:pt x="6" y="38"/>
                  <a:pt x="6" y="38"/>
                </a:cubicBezTo>
                <a:cubicBezTo>
                  <a:pt x="25" y="38"/>
                  <a:pt x="25" y="38"/>
                  <a:pt x="25" y="38"/>
                </a:cubicBezTo>
                <a:lnTo>
                  <a:pt x="25" y="42"/>
                </a:lnTo>
                <a:close/>
                <a:moveTo>
                  <a:pt x="25" y="33"/>
                </a:moveTo>
                <a:cubicBezTo>
                  <a:pt x="25" y="37"/>
                  <a:pt x="25" y="37"/>
                  <a:pt x="25" y="37"/>
                </a:cubicBezTo>
                <a:cubicBezTo>
                  <a:pt x="6" y="35"/>
                  <a:pt x="6" y="35"/>
                  <a:pt x="6" y="35"/>
                </a:cubicBezTo>
                <a:cubicBezTo>
                  <a:pt x="6" y="31"/>
                  <a:pt x="6" y="31"/>
                  <a:pt x="6" y="31"/>
                </a:cubicBezTo>
                <a:lnTo>
                  <a:pt x="25" y="33"/>
                </a:lnTo>
                <a:close/>
                <a:moveTo>
                  <a:pt x="27" y="28"/>
                </a:moveTo>
                <a:cubicBezTo>
                  <a:pt x="26" y="31"/>
                  <a:pt x="26" y="31"/>
                  <a:pt x="26" y="31"/>
                </a:cubicBezTo>
                <a:cubicBezTo>
                  <a:pt x="7" y="27"/>
                  <a:pt x="7" y="27"/>
                  <a:pt x="7" y="27"/>
                </a:cubicBezTo>
                <a:cubicBezTo>
                  <a:pt x="8" y="23"/>
                  <a:pt x="8" y="23"/>
                  <a:pt x="8" y="23"/>
                </a:cubicBezTo>
                <a:lnTo>
                  <a:pt x="27" y="28"/>
                </a:lnTo>
                <a:close/>
                <a:moveTo>
                  <a:pt x="29" y="23"/>
                </a:moveTo>
                <a:cubicBezTo>
                  <a:pt x="27" y="26"/>
                  <a:pt x="27" y="26"/>
                  <a:pt x="27" y="26"/>
                </a:cubicBezTo>
                <a:cubicBezTo>
                  <a:pt x="11" y="17"/>
                  <a:pt x="11" y="17"/>
                  <a:pt x="11" y="17"/>
                </a:cubicBezTo>
                <a:cubicBezTo>
                  <a:pt x="13" y="13"/>
                  <a:pt x="13" y="13"/>
                  <a:pt x="13" y="13"/>
                </a:cubicBezTo>
                <a:lnTo>
                  <a:pt x="29" y="23"/>
                </a:lnTo>
                <a:close/>
                <a:moveTo>
                  <a:pt x="33" y="20"/>
                </a:moveTo>
                <a:cubicBezTo>
                  <a:pt x="30" y="22"/>
                  <a:pt x="30" y="22"/>
                  <a:pt x="30" y="22"/>
                </a:cubicBezTo>
                <a:cubicBezTo>
                  <a:pt x="19" y="7"/>
                  <a:pt x="19" y="7"/>
                  <a:pt x="19" y="7"/>
                </a:cubicBezTo>
                <a:cubicBezTo>
                  <a:pt x="22" y="4"/>
                  <a:pt x="22" y="4"/>
                  <a:pt x="22" y="4"/>
                </a:cubicBezTo>
                <a:lnTo>
                  <a:pt x="33" y="20"/>
                </a:lnTo>
                <a:close/>
                <a:moveTo>
                  <a:pt x="38" y="19"/>
                </a:moveTo>
                <a:cubicBezTo>
                  <a:pt x="34" y="20"/>
                  <a:pt x="34" y="20"/>
                  <a:pt x="34" y="20"/>
                </a:cubicBezTo>
                <a:cubicBezTo>
                  <a:pt x="30" y="1"/>
                  <a:pt x="30" y="1"/>
                  <a:pt x="30" y="1"/>
                </a:cubicBezTo>
                <a:cubicBezTo>
                  <a:pt x="34" y="0"/>
                  <a:pt x="34" y="0"/>
                  <a:pt x="34" y="0"/>
                </a:cubicBezTo>
                <a:lnTo>
                  <a:pt x="38"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4" name="稻壳儿小白白(http://dwz.cn/Wu2UP)"/>
          <p:cNvSpPr>
            <a:spLocks/>
          </p:cNvSpPr>
          <p:nvPr/>
        </p:nvSpPr>
        <p:spPr bwMode="auto">
          <a:xfrm>
            <a:off x="8810625" y="4916488"/>
            <a:ext cx="303213" cy="288925"/>
          </a:xfrm>
          <a:custGeom>
            <a:avLst/>
            <a:gdLst>
              <a:gd name="T0" fmla="*/ 2147483647 w 44"/>
              <a:gd name="T1" fmla="*/ 2147483647 h 42"/>
              <a:gd name="T2" fmla="*/ 2147483647 w 44"/>
              <a:gd name="T3" fmla="*/ 2147483647 h 42"/>
              <a:gd name="T4" fmla="*/ 2147483647 w 44"/>
              <a:gd name="T5" fmla="*/ 2147483647 h 42"/>
              <a:gd name="T6" fmla="*/ 2147483647 w 44"/>
              <a:gd name="T7" fmla="*/ 2147483647 h 42"/>
              <a:gd name="T8" fmla="*/ 2147483647 w 44"/>
              <a:gd name="T9" fmla="*/ 2147483647 h 42"/>
              <a:gd name="T10" fmla="*/ 2147483647 w 44"/>
              <a:gd name="T11" fmla="*/ 2147483647 h 42"/>
              <a:gd name="T12" fmla="*/ 2147483647 w 44"/>
              <a:gd name="T13" fmla="*/ 2147483647 h 42"/>
              <a:gd name="T14" fmla="*/ 2147483647 w 44"/>
              <a:gd name="T15" fmla="*/ 2147483647 h 42"/>
              <a:gd name="T16" fmla="*/ 2147483647 w 44"/>
              <a:gd name="T17" fmla="*/ 2147483647 h 42"/>
              <a:gd name="T18" fmla="*/ 2147483647 w 44"/>
              <a:gd name="T19" fmla="*/ 2147483647 h 42"/>
              <a:gd name="T20" fmla="*/ 2147483647 w 44"/>
              <a:gd name="T21" fmla="*/ 2147483647 h 42"/>
              <a:gd name="T22" fmla="*/ 2147483647 w 44"/>
              <a:gd name="T23" fmla="*/ 2147483647 h 42"/>
              <a:gd name="T24" fmla="*/ 0 w 44"/>
              <a:gd name="T25" fmla="*/ 2147483647 h 42"/>
              <a:gd name="T26" fmla="*/ 0 w 44"/>
              <a:gd name="T27" fmla="*/ 2147483647 h 42"/>
              <a:gd name="T28" fmla="*/ 2147483647 w 44"/>
              <a:gd name="T29" fmla="*/ 2147483647 h 42"/>
              <a:gd name="T30" fmla="*/ 2147483647 w 44"/>
              <a:gd name="T31" fmla="*/ 2147483647 h 42"/>
              <a:gd name="T32" fmla="*/ 2147483647 w 44"/>
              <a:gd name="T33" fmla="*/ 2147483647 h 42"/>
              <a:gd name="T34" fmla="*/ 2147483647 w 44"/>
              <a:gd name="T35" fmla="*/ 0 h 42"/>
              <a:gd name="T36" fmla="*/ 2147483647 w 44"/>
              <a:gd name="T37" fmla="*/ 2147483647 h 42"/>
              <a:gd name="T38" fmla="*/ 2147483647 w 44"/>
              <a:gd name="T39" fmla="*/ 2147483647 h 42"/>
              <a:gd name="T40" fmla="*/ 2147483647 w 44"/>
              <a:gd name="T41" fmla="*/ 2147483647 h 42"/>
              <a:gd name="T42" fmla="*/ 2147483647 w 44"/>
              <a:gd name="T43" fmla="*/ 2147483647 h 42"/>
              <a:gd name="T44" fmla="*/ 2147483647 w 44"/>
              <a:gd name="T45" fmla="*/ 2147483647 h 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
              <a:gd name="T70" fmla="*/ 0 h 42"/>
              <a:gd name="T71" fmla="*/ 44 w 44"/>
              <a:gd name="T72" fmla="*/ 42 h 4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 h="42">
                <a:moveTo>
                  <a:pt x="43" y="18"/>
                </a:moveTo>
                <a:cubicBezTo>
                  <a:pt x="34" y="27"/>
                  <a:pt x="34" y="27"/>
                  <a:pt x="34" y="27"/>
                </a:cubicBezTo>
                <a:cubicBezTo>
                  <a:pt x="36" y="41"/>
                  <a:pt x="36" y="41"/>
                  <a:pt x="36" y="41"/>
                </a:cubicBezTo>
                <a:cubicBezTo>
                  <a:pt x="36" y="41"/>
                  <a:pt x="36" y="41"/>
                  <a:pt x="36" y="41"/>
                </a:cubicBezTo>
                <a:cubicBezTo>
                  <a:pt x="36" y="42"/>
                  <a:pt x="36" y="42"/>
                  <a:pt x="35" y="42"/>
                </a:cubicBezTo>
                <a:cubicBezTo>
                  <a:pt x="35" y="42"/>
                  <a:pt x="34" y="42"/>
                  <a:pt x="34" y="42"/>
                </a:cubicBezTo>
                <a:cubicBezTo>
                  <a:pt x="22" y="36"/>
                  <a:pt x="22" y="36"/>
                  <a:pt x="22" y="36"/>
                </a:cubicBezTo>
                <a:cubicBezTo>
                  <a:pt x="10" y="42"/>
                  <a:pt x="10" y="42"/>
                  <a:pt x="10" y="42"/>
                </a:cubicBezTo>
                <a:cubicBezTo>
                  <a:pt x="9" y="42"/>
                  <a:pt x="9" y="42"/>
                  <a:pt x="9" y="42"/>
                </a:cubicBezTo>
                <a:cubicBezTo>
                  <a:pt x="8" y="42"/>
                  <a:pt x="8" y="42"/>
                  <a:pt x="8" y="41"/>
                </a:cubicBezTo>
                <a:cubicBezTo>
                  <a:pt x="8" y="41"/>
                  <a:pt x="8" y="41"/>
                  <a:pt x="8" y="41"/>
                </a:cubicBezTo>
                <a:cubicBezTo>
                  <a:pt x="10" y="27"/>
                  <a:pt x="10" y="27"/>
                  <a:pt x="10" y="27"/>
                </a:cubicBezTo>
                <a:cubicBezTo>
                  <a:pt x="0" y="18"/>
                  <a:pt x="0" y="18"/>
                  <a:pt x="0" y="18"/>
                </a:cubicBezTo>
                <a:cubicBezTo>
                  <a:pt x="0" y="17"/>
                  <a:pt x="0" y="17"/>
                  <a:pt x="0" y="16"/>
                </a:cubicBezTo>
                <a:cubicBezTo>
                  <a:pt x="0" y="16"/>
                  <a:pt x="0" y="15"/>
                  <a:pt x="1" y="15"/>
                </a:cubicBezTo>
                <a:cubicBezTo>
                  <a:pt x="15" y="13"/>
                  <a:pt x="15" y="13"/>
                  <a:pt x="15" y="13"/>
                </a:cubicBezTo>
                <a:cubicBezTo>
                  <a:pt x="21" y="1"/>
                  <a:pt x="21" y="1"/>
                  <a:pt x="21" y="1"/>
                </a:cubicBezTo>
                <a:cubicBezTo>
                  <a:pt x="21" y="0"/>
                  <a:pt x="21" y="0"/>
                  <a:pt x="22" y="0"/>
                </a:cubicBezTo>
                <a:cubicBezTo>
                  <a:pt x="22" y="0"/>
                  <a:pt x="23" y="0"/>
                  <a:pt x="23" y="1"/>
                </a:cubicBezTo>
                <a:cubicBezTo>
                  <a:pt x="29" y="13"/>
                  <a:pt x="29" y="13"/>
                  <a:pt x="29" y="13"/>
                </a:cubicBezTo>
                <a:cubicBezTo>
                  <a:pt x="43" y="15"/>
                  <a:pt x="43" y="15"/>
                  <a:pt x="43" y="15"/>
                </a:cubicBezTo>
                <a:cubicBezTo>
                  <a:pt x="43" y="15"/>
                  <a:pt x="44" y="16"/>
                  <a:pt x="44" y="16"/>
                </a:cubicBezTo>
                <a:cubicBezTo>
                  <a:pt x="44" y="17"/>
                  <a:pt x="44" y="17"/>
                  <a:pt x="43"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5" name="稻壳儿小白白(http://dwz.cn/Wu2UP)"/>
          <p:cNvSpPr>
            <a:spLocks/>
          </p:cNvSpPr>
          <p:nvPr/>
        </p:nvSpPr>
        <p:spPr bwMode="auto">
          <a:xfrm>
            <a:off x="8880475" y="5427663"/>
            <a:ext cx="152400" cy="292100"/>
          </a:xfrm>
          <a:custGeom>
            <a:avLst/>
            <a:gdLst>
              <a:gd name="T0" fmla="*/ 2147483647 w 22"/>
              <a:gd name="T1" fmla="*/ 2147483647 h 42"/>
              <a:gd name="T2" fmla="*/ 2147483647 w 22"/>
              <a:gd name="T3" fmla="*/ 2147483647 h 42"/>
              <a:gd name="T4" fmla="*/ 2147483647 w 22"/>
              <a:gd name="T5" fmla="*/ 2147483647 h 42"/>
              <a:gd name="T6" fmla="*/ 2147483647 w 22"/>
              <a:gd name="T7" fmla="*/ 2147483647 h 42"/>
              <a:gd name="T8" fmla="*/ 2147483647 w 22"/>
              <a:gd name="T9" fmla="*/ 2147483647 h 42"/>
              <a:gd name="T10" fmla="*/ 2147483647 w 22"/>
              <a:gd name="T11" fmla="*/ 2147483647 h 42"/>
              <a:gd name="T12" fmla="*/ 2147483647 w 22"/>
              <a:gd name="T13" fmla="*/ 2147483647 h 42"/>
              <a:gd name="T14" fmla="*/ 0 w 22"/>
              <a:gd name="T15" fmla="*/ 2147483647 h 42"/>
              <a:gd name="T16" fmla="*/ 2147483647 w 22"/>
              <a:gd name="T17" fmla="*/ 2147483647 h 42"/>
              <a:gd name="T18" fmla="*/ 2147483647 w 22"/>
              <a:gd name="T19" fmla="*/ 2147483647 h 42"/>
              <a:gd name="T20" fmla="*/ 2147483647 w 22"/>
              <a:gd name="T21" fmla="*/ 2147483647 h 42"/>
              <a:gd name="T22" fmla="*/ 2147483647 w 22"/>
              <a:gd name="T23" fmla="*/ 0 h 42"/>
              <a:gd name="T24" fmla="*/ 2147483647 w 2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42"/>
              <a:gd name="T41" fmla="*/ 22 w 2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42">
                <a:moveTo>
                  <a:pt x="22" y="35"/>
                </a:moveTo>
                <a:cubicBezTo>
                  <a:pt x="10" y="42"/>
                  <a:pt x="10" y="42"/>
                  <a:pt x="10" y="42"/>
                </a:cubicBezTo>
                <a:cubicBezTo>
                  <a:pt x="10" y="42"/>
                  <a:pt x="9" y="42"/>
                  <a:pt x="9" y="42"/>
                </a:cubicBezTo>
                <a:cubicBezTo>
                  <a:pt x="8" y="42"/>
                  <a:pt x="8" y="41"/>
                  <a:pt x="8" y="41"/>
                </a:cubicBezTo>
                <a:cubicBezTo>
                  <a:pt x="8" y="40"/>
                  <a:pt x="8" y="40"/>
                  <a:pt x="8" y="40"/>
                </a:cubicBezTo>
                <a:cubicBezTo>
                  <a:pt x="10" y="27"/>
                  <a:pt x="10" y="27"/>
                  <a:pt x="10" y="27"/>
                </a:cubicBezTo>
                <a:cubicBezTo>
                  <a:pt x="1" y="17"/>
                  <a:pt x="1" y="17"/>
                  <a:pt x="1" y="17"/>
                </a:cubicBezTo>
                <a:cubicBezTo>
                  <a:pt x="0" y="17"/>
                  <a:pt x="0" y="16"/>
                  <a:pt x="0" y="16"/>
                </a:cubicBezTo>
                <a:cubicBezTo>
                  <a:pt x="0" y="15"/>
                  <a:pt x="1" y="15"/>
                  <a:pt x="1" y="15"/>
                </a:cubicBezTo>
                <a:cubicBezTo>
                  <a:pt x="15" y="13"/>
                  <a:pt x="15" y="13"/>
                  <a:pt x="15" y="13"/>
                </a:cubicBezTo>
                <a:cubicBezTo>
                  <a:pt x="21" y="1"/>
                  <a:pt x="21" y="1"/>
                  <a:pt x="21" y="1"/>
                </a:cubicBezTo>
                <a:cubicBezTo>
                  <a:pt x="21" y="0"/>
                  <a:pt x="22" y="0"/>
                  <a:pt x="22" y="0"/>
                </a:cubicBezTo>
                <a:lnTo>
                  <a:pt x="22"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6" name="稻壳儿小白白(http://dwz.cn/Wu2UP)"/>
          <p:cNvSpPr>
            <a:spLocks noEditPoints="1"/>
          </p:cNvSpPr>
          <p:nvPr/>
        </p:nvSpPr>
        <p:spPr bwMode="auto">
          <a:xfrm>
            <a:off x="9647238" y="871538"/>
            <a:ext cx="352425" cy="269875"/>
          </a:xfrm>
          <a:custGeom>
            <a:avLst/>
            <a:gdLst>
              <a:gd name="T0" fmla="*/ 2147483647 w 51"/>
              <a:gd name="T1" fmla="*/ 2147483647 h 39"/>
              <a:gd name="T2" fmla="*/ 2147483647 w 51"/>
              <a:gd name="T3" fmla="*/ 2147483647 h 39"/>
              <a:gd name="T4" fmla="*/ 2147483647 w 51"/>
              <a:gd name="T5" fmla="*/ 2147483647 h 39"/>
              <a:gd name="T6" fmla="*/ 2147483647 w 51"/>
              <a:gd name="T7" fmla="*/ 2147483647 h 39"/>
              <a:gd name="T8" fmla="*/ 2147483647 w 51"/>
              <a:gd name="T9" fmla="*/ 2147483647 h 39"/>
              <a:gd name="T10" fmla="*/ 0 w 51"/>
              <a:gd name="T11" fmla="*/ 2147483647 h 39"/>
              <a:gd name="T12" fmla="*/ 0 w 51"/>
              <a:gd name="T13" fmla="*/ 2147483647 h 39"/>
              <a:gd name="T14" fmla="*/ 2147483647 w 51"/>
              <a:gd name="T15" fmla="*/ 2147483647 h 39"/>
              <a:gd name="T16" fmla="*/ 2147483647 w 51"/>
              <a:gd name="T17" fmla="*/ 2147483647 h 39"/>
              <a:gd name="T18" fmla="*/ 2147483647 w 51"/>
              <a:gd name="T19" fmla="*/ 2147483647 h 39"/>
              <a:gd name="T20" fmla="*/ 2147483647 w 51"/>
              <a:gd name="T21" fmla="*/ 2147483647 h 39"/>
              <a:gd name="T22" fmla="*/ 2147483647 w 51"/>
              <a:gd name="T23" fmla="*/ 2147483647 h 39"/>
              <a:gd name="T24" fmla="*/ 2147483647 w 51"/>
              <a:gd name="T25" fmla="*/ 0 h 39"/>
              <a:gd name="T26" fmla="*/ 2147483647 w 51"/>
              <a:gd name="T27" fmla="*/ 2147483647 h 39"/>
              <a:gd name="T28" fmla="*/ 2147483647 w 51"/>
              <a:gd name="T29" fmla="*/ 2147483647 h 39"/>
              <a:gd name="T30" fmla="*/ 2147483647 w 51"/>
              <a:gd name="T31" fmla="*/ 2147483647 h 39"/>
              <a:gd name="T32" fmla="*/ 2147483647 w 51"/>
              <a:gd name="T33" fmla="*/ 2147483647 h 39"/>
              <a:gd name="T34" fmla="*/ 2147483647 w 51"/>
              <a:gd name="T35" fmla="*/ 2147483647 h 39"/>
              <a:gd name="T36" fmla="*/ 2147483647 w 51"/>
              <a:gd name="T37" fmla="*/ 2147483647 h 39"/>
              <a:gd name="T38" fmla="*/ 2147483647 w 51"/>
              <a:gd name="T39" fmla="*/ 2147483647 h 39"/>
              <a:gd name="T40" fmla="*/ 2147483647 w 51"/>
              <a:gd name="T41" fmla="*/ 2147483647 h 39"/>
              <a:gd name="T42" fmla="*/ 2147483647 w 51"/>
              <a:gd name="T43" fmla="*/ 2147483647 h 39"/>
              <a:gd name="T44" fmla="*/ 2147483647 w 51"/>
              <a:gd name="T45" fmla="*/ 2147483647 h 39"/>
              <a:gd name="T46" fmla="*/ 2147483647 w 51"/>
              <a:gd name="T47" fmla="*/ 2147483647 h 39"/>
              <a:gd name="T48" fmla="*/ 2147483647 w 51"/>
              <a:gd name="T49" fmla="*/ 2147483647 h 39"/>
              <a:gd name="T50" fmla="*/ 2147483647 w 51"/>
              <a:gd name="T51" fmla="*/ 2147483647 h 39"/>
              <a:gd name="T52" fmla="*/ 2147483647 w 51"/>
              <a:gd name="T53" fmla="*/ 2147483647 h 39"/>
              <a:gd name="T54" fmla="*/ 2147483647 w 51"/>
              <a:gd name="T55" fmla="*/ 2147483647 h 39"/>
              <a:gd name="T56" fmla="*/ 2147483647 w 51"/>
              <a:gd name="T57" fmla="*/ 2147483647 h 39"/>
              <a:gd name="T58" fmla="*/ 2147483647 w 51"/>
              <a:gd name="T59" fmla="*/ 2147483647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
              <a:gd name="T91" fmla="*/ 0 h 39"/>
              <a:gd name="T92" fmla="*/ 51 w 51"/>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 h="39">
                <a:moveTo>
                  <a:pt x="28" y="11"/>
                </a:moveTo>
                <a:cubicBezTo>
                  <a:pt x="28" y="10"/>
                  <a:pt x="27" y="8"/>
                  <a:pt x="25" y="8"/>
                </a:cubicBezTo>
                <a:cubicBezTo>
                  <a:pt x="24" y="8"/>
                  <a:pt x="23" y="10"/>
                  <a:pt x="23" y="11"/>
                </a:cubicBezTo>
                <a:cubicBezTo>
                  <a:pt x="23" y="28"/>
                  <a:pt x="23" y="28"/>
                  <a:pt x="23" y="28"/>
                </a:cubicBezTo>
                <a:cubicBezTo>
                  <a:pt x="23" y="34"/>
                  <a:pt x="17" y="39"/>
                  <a:pt x="11" y="39"/>
                </a:cubicBezTo>
                <a:cubicBezTo>
                  <a:pt x="5" y="39"/>
                  <a:pt x="0" y="34"/>
                  <a:pt x="0" y="27"/>
                </a:cubicBezTo>
                <a:cubicBezTo>
                  <a:pt x="0" y="27"/>
                  <a:pt x="0" y="27"/>
                  <a:pt x="0" y="20"/>
                </a:cubicBezTo>
                <a:cubicBezTo>
                  <a:pt x="8" y="20"/>
                  <a:pt x="8" y="20"/>
                  <a:pt x="8" y="20"/>
                </a:cubicBezTo>
                <a:cubicBezTo>
                  <a:pt x="8" y="27"/>
                  <a:pt x="8" y="27"/>
                  <a:pt x="8" y="27"/>
                </a:cubicBezTo>
                <a:cubicBezTo>
                  <a:pt x="8" y="29"/>
                  <a:pt x="10" y="30"/>
                  <a:pt x="11" y="30"/>
                </a:cubicBezTo>
                <a:cubicBezTo>
                  <a:pt x="13" y="30"/>
                  <a:pt x="14" y="29"/>
                  <a:pt x="14" y="27"/>
                </a:cubicBezTo>
                <a:cubicBezTo>
                  <a:pt x="14" y="11"/>
                  <a:pt x="14" y="11"/>
                  <a:pt x="14" y="11"/>
                </a:cubicBezTo>
                <a:cubicBezTo>
                  <a:pt x="14" y="5"/>
                  <a:pt x="19" y="0"/>
                  <a:pt x="25" y="0"/>
                </a:cubicBezTo>
                <a:cubicBezTo>
                  <a:pt x="32" y="0"/>
                  <a:pt x="37" y="5"/>
                  <a:pt x="37" y="11"/>
                </a:cubicBezTo>
                <a:cubicBezTo>
                  <a:pt x="37" y="14"/>
                  <a:pt x="37" y="14"/>
                  <a:pt x="37" y="14"/>
                </a:cubicBezTo>
                <a:cubicBezTo>
                  <a:pt x="32" y="16"/>
                  <a:pt x="32" y="16"/>
                  <a:pt x="32" y="16"/>
                </a:cubicBezTo>
                <a:cubicBezTo>
                  <a:pt x="28" y="14"/>
                  <a:pt x="28" y="14"/>
                  <a:pt x="28" y="14"/>
                </a:cubicBezTo>
                <a:lnTo>
                  <a:pt x="28" y="11"/>
                </a:lnTo>
                <a:close/>
                <a:moveTo>
                  <a:pt x="51" y="20"/>
                </a:moveTo>
                <a:cubicBezTo>
                  <a:pt x="51" y="27"/>
                  <a:pt x="51" y="27"/>
                  <a:pt x="51" y="27"/>
                </a:cubicBezTo>
                <a:cubicBezTo>
                  <a:pt x="51" y="34"/>
                  <a:pt x="46" y="39"/>
                  <a:pt x="40" y="39"/>
                </a:cubicBezTo>
                <a:cubicBezTo>
                  <a:pt x="33" y="39"/>
                  <a:pt x="28" y="34"/>
                  <a:pt x="28" y="28"/>
                </a:cubicBezTo>
                <a:cubicBezTo>
                  <a:pt x="28" y="20"/>
                  <a:pt x="28" y="20"/>
                  <a:pt x="28" y="20"/>
                </a:cubicBezTo>
                <a:cubicBezTo>
                  <a:pt x="32" y="22"/>
                  <a:pt x="32" y="22"/>
                  <a:pt x="32" y="22"/>
                </a:cubicBezTo>
                <a:cubicBezTo>
                  <a:pt x="37" y="20"/>
                  <a:pt x="37" y="20"/>
                  <a:pt x="37" y="20"/>
                </a:cubicBezTo>
                <a:cubicBezTo>
                  <a:pt x="37" y="28"/>
                  <a:pt x="37" y="28"/>
                  <a:pt x="37" y="28"/>
                </a:cubicBezTo>
                <a:cubicBezTo>
                  <a:pt x="37" y="29"/>
                  <a:pt x="38" y="30"/>
                  <a:pt x="40" y="30"/>
                </a:cubicBezTo>
                <a:cubicBezTo>
                  <a:pt x="41" y="30"/>
                  <a:pt x="42" y="29"/>
                  <a:pt x="42" y="28"/>
                </a:cubicBezTo>
                <a:cubicBezTo>
                  <a:pt x="42" y="20"/>
                  <a:pt x="42" y="20"/>
                  <a:pt x="42" y="20"/>
                </a:cubicBezTo>
                <a:lnTo>
                  <a:pt x="51"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7" name="稻壳儿小白白(http://dwz.cn/Wu2UP)"/>
          <p:cNvSpPr>
            <a:spLocks noEditPoints="1"/>
          </p:cNvSpPr>
          <p:nvPr/>
        </p:nvSpPr>
        <p:spPr bwMode="auto">
          <a:xfrm>
            <a:off x="9682163" y="1368425"/>
            <a:ext cx="282575" cy="282575"/>
          </a:xfrm>
          <a:custGeom>
            <a:avLst/>
            <a:gdLst>
              <a:gd name="T0" fmla="*/ 2147483647 w 41"/>
              <a:gd name="T1" fmla="*/ 2147483647 h 41"/>
              <a:gd name="T2" fmla="*/ 0 w 41"/>
              <a:gd name="T3" fmla="*/ 2147483647 h 41"/>
              <a:gd name="T4" fmla="*/ 2147483647 w 41"/>
              <a:gd name="T5" fmla="*/ 0 h 41"/>
              <a:gd name="T6" fmla="*/ 2147483647 w 41"/>
              <a:gd name="T7" fmla="*/ 2147483647 h 41"/>
              <a:gd name="T8" fmla="*/ 2147483647 w 41"/>
              <a:gd name="T9" fmla="*/ 2147483647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2147483647 w 41"/>
              <a:gd name="T67" fmla="*/ 2147483647 h 41"/>
              <a:gd name="T68" fmla="*/ 2147483647 w 41"/>
              <a:gd name="T69" fmla="*/ 2147483647 h 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
              <a:gd name="T106" fmla="*/ 0 h 41"/>
              <a:gd name="T107" fmla="*/ 41 w 41"/>
              <a:gd name="T108" fmla="*/ 41 h 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 h="41">
                <a:moveTo>
                  <a:pt x="20" y="41"/>
                </a:moveTo>
                <a:cubicBezTo>
                  <a:pt x="9" y="41"/>
                  <a:pt x="0" y="32"/>
                  <a:pt x="0" y="21"/>
                </a:cubicBezTo>
                <a:cubicBezTo>
                  <a:pt x="0" y="9"/>
                  <a:pt x="9" y="0"/>
                  <a:pt x="20" y="0"/>
                </a:cubicBezTo>
                <a:cubicBezTo>
                  <a:pt x="32" y="0"/>
                  <a:pt x="41" y="9"/>
                  <a:pt x="41" y="21"/>
                </a:cubicBezTo>
                <a:cubicBezTo>
                  <a:pt x="41" y="32"/>
                  <a:pt x="32" y="41"/>
                  <a:pt x="20" y="41"/>
                </a:cubicBezTo>
                <a:close/>
                <a:moveTo>
                  <a:pt x="25" y="19"/>
                </a:moveTo>
                <a:cubicBezTo>
                  <a:pt x="25" y="17"/>
                  <a:pt x="25" y="17"/>
                  <a:pt x="25" y="17"/>
                </a:cubicBezTo>
                <a:cubicBezTo>
                  <a:pt x="25" y="14"/>
                  <a:pt x="23" y="12"/>
                  <a:pt x="20" y="12"/>
                </a:cubicBezTo>
                <a:cubicBezTo>
                  <a:pt x="17" y="12"/>
                  <a:pt x="15" y="14"/>
                  <a:pt x="15" y="17"/>
                </a:cubicBezTo>
                <a:cubicBezTo>
                  <a:pt x="15" y="24"/>
                  <a:pt x="15" y="24"/>
                  <a:pt x="15" y="24"/>
                </a:cubicBezTo>
                <a:cubicBezTo>
                  <a:pt x="15" y="25"/>
                  <a:pt x="14" y="26"/>
                  <a:pt x="14" y="26"/>
                </a:cubicBezTo>
                <a:cubicBezTo>
                  <a:pt x="13" y="26"/>
                  <a:pt x="12" y="25"/>
                  <a:pt x="12" y="24"/>
                </a:cubicBezTo>
                <a:cubicBezTo>
                  <a:pt x="12" y="21"/>
                  <a:pt x="12" y="21"/>
                  <a:pt x="12" y="21"/>
                </a:cubicBezTo>
                <a:cubicBezTo>
                  <a:pt x="8" y="21"/>
                  <a:pt x="8" y="21"/>
                  <a:pt x="8" y="21"/>
                </a:cubicBezTo>
                <a:cubicBezTo>
                  <a:pt x="8" y="25"/>
                  <a:pt x="8" y="25"/>
                  <a:pt x="8" y="25"/>
                </a:cubicBezTo>
                <a:cubicBezTo>
                  <a:pt x="8" y="27"/>
                  <a:pt x="11" y="30"/>
                  <a:pt x="14" y="30"/>
                </a:cubicBezTo>
                <a:cubicBezTo>
                  <a:pt x="17" y="30"/>
                  <a:pt x="19" y="27"/>
                  <a:pt x="19" y="25"/>
                </a:cubicBezTo>
                <a:cubicBezTo>
                  <a:pt x="19" y="17"/>
                  <a:pt x="19" y="17"/>
                  <a:pt x="19" y="17"/>
                </a:cubicBezTo>
                <a:cubicBezTo>
                  <a:pt x="19" y="16"/>
                  <a:pt x="20" y="16"/>
                  <a:pt x="20" y="16"/>
                </a:cubicBezTo>
                <a:cubicBezTo>
                  <a:pt x="21" y="16"/>
                  <a:pt x="21" y="16"/>
                  <a:pt x="21" y="17"/>
                </a:cubicBezTo>
                <a:cubicBezTo>
                  <a:pt x="21" y="19"/>
                  <a:pt x="21" y="19"/>
                  <a:pt x="21" y="19"/>
                </a:cubicBezTo>
                <a:cubicBezTo>
                  <a:pt x="23" y="19"/>
                  <a:pt x="23" y="19"/>
                  <a:pt x="23" y="19"/>
                </a:cubicBezTo>
                <a:lnTo>
                  <a:pt x="25" y="19"/>
                </a:lnTo>
                <a:close/>
                <a:moveTo>
                  <a:pt x="32" y="21"/>
                </a:moveTo>
                <a:cubicBezTo>
                  <a:pt x="28" y="21"/>
                  <a:pt x="28" y="21"/>
                  <a:pt x="28" y="21"/>
                </a:cubicBezTo>
                <a:cubicBezTo>
                  <a:pt x="28" y="25"/>
                  <a:pt x="28" y="25"/>
                  <a:pt x="28" y="25"/>
                </a:cubicBezTo>
                <a:cubicBezTo>
                  <a:pt x="28" y="25"/>
                  <a:pt x="27" y="26"/>
                  <a:pt x="27" y="26"/>
                </a:cubicBezTo>
                <a:cubicBezTo>
                  <a:pt x="26" y="26"/>
                  <a:pt x="25" y="25"/>
                  <a:pt x="25" y="25"/>
                </a:cubicBezTo>
                <a:cubicBezTo>
                  <a:pt x="25" y="21"/>
                  <a:pt x="25" y="21"/>
                  <a:pt x="25" y="21"/>
                </a:cubicBezTo>
                <a:cubicBezTo>
                  <a:pt x="23" y="22"/>
                  <a:pt x="23" y="22"/>
                  <a:pt x="23" y="22"/>
                </a:cubicBezTo>
                <a:cubicBezTo>
                  <a:pt x="21" y="21"/>
                  <a:pt x="21" y="21"/>
                  <a:pt x="21" y="21"/>
                </a:cubicBezTo>
                <a:cubicBezTo>
                  <a:pt x="21" y="25"/>
                  <a:pt x="21" y="25"/>
                  <a:pt x="21" y="25"/>
                </a:cubicBezTo>
                <a:cubicBezTo>
                  <a:pt x="21" y="27"/>
                  <a:pt x="24" y="30"/>
                  <a:pt x="27" y="30"/>
                </a:cubicBezTo>
                <a:cubicBezTo>
                  <a:pt x="30" y="30"/>
                  <a:pt x="32" y="27"/>
                  <a:pt x="32" y="25"/>
                </a:cubicBezTo>
                <a:cubicBezTo>
                  <a:pt x="32" y="25"/>
                  <a:pt x="32" y="25"/>
                  <a:pt x="32"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8" name="稻壳儿小白白(http://dwz.cn/Wu2UP)"/>
          <p:cNvSpPr>
            <a:spLocks noEditPoints="1"/>
          </p:cNvSpPr>
          <p:nvPr/>
        </p:nvSpPr>
        <p:spPr bwMode="auto">
          <a:xfrm>
            <a:off x="9682163" y="2087563"/>
            <a:ext cx="282575" cy="207962"/>
          </a:xfrm>
          <a:custGeom>
            <a:avLst/>
            <a:gdLst>
              <a:gd name="T0" fmla="*/ 2147483647 w 41"/>
              <a:gd name="T1" fmla="*/ 2147483647 h 30"/>
              <a:gd name="T2" fmla="*/ 2147483647 w 41"/>
              <a:gd name="T3" fmla="*/ 2147483647 h 30"/>
              <a:gd name="T4" fmla="*/ 2147483647 w 41"/>
              <a:gd name="T5" fmla="*/ 2147483647 h 30"/>
              <a:gd name="T6" fmla="*/ 2147483647 w 41"/>
              <a:gd name="T7" fmla="*/ 2147483647 h 30"/>
              <a:gd name="T8" fmla="*/ 2147483647 w 41"/>
              <a:gd name="T9" fmla="*/ 2147483647 h 30"/>
              <a:gd name="T10" fmla="*/ 2147483647 w 41"/>
              <a:gd name="T11" fmla="*/ 2147483647 h 30"/>
              <a:gd name="T12" fmla="*/ 2147483647 w 41"/>
              <a:gd name="T13" fmla="*/ 2147483647 h 30"/>
              <a:gd name="T14" fmla="*/ 2147483647 w 41"/>
              <a:gd name="T15" fmla="*/ 2147483647 h 30"/>
              <a:gd name="T16" fmla="*/ 2147483647 w 41"/>
              <a:gd name="T17" fmla="*/ 2147483647 h 30"/>
              <a:gd name="T18" fmla="*/ 0 w 41"/>
              <a:gd name="T19" fmla="*/ 2147483647 h 30"/>
              <a:gd name="T20" fmla="*/ 0 w 41"/>
              <a:gd name="T21" fmla="*/ 2147483647 h 30"/>
              <a:gd name="T22" fmla="*/ 2147483647 w 41"/>
              <a:gd name="T23" fmla="*/ 2147483647 h 30"/>
              <a:gd name="T24" fmla="*/ 2147483647 w 41"/>
              <a:gd name="T25" fmla="*/ 2147483647 h 30"/>
              <a:gd name="T26" fmla="*/ 2147483647 w 41"/>
              <a:gd name="T27" fmla="*/ 2147483647 h 30"/>
              <a:gd name="T28" fmla="*/ 0 w 41"/>
              <a:gd name="T29" fmla="*/ 2147483647 h 30"/>
              <a:gd name="T30" fmla="*/ 0 w 41"/>
              <a:gd name="T31" fmla="*/ 0 h 30"/>
              <a:gd name="T32" fmla="*/ 2147483647 w 41"/>
              <a:gd name="T33" fmla="*/ 0 h 30"/>
              <a:gd name="T34" fmla="*/ 2147483647 w 41"/>
              <a:gd name="T35" fmla="*/ 2147483647 h 30"/>
              <a:gd name="T36" fmla="*/ 2147483647 w 41"/>
              <a:gd name="T37" fmla="*/ 2147483647 h 30"/>
              <a:gd name="T38" fmla="*/ 2147483647 w 41"/>
              <a:gd name="T39" fmla="*/ 2147483647 h 30"/>
              <a:gd name="T40" fmla="*/ 2147483647 w 41"/>
              <a:gd name="T41" fmla="*/ 2147483647 h 30"/>
              <a:gd name="T42" fmla="*/ 2147483647 w 41"/>
              <a:gd name="T43" fmla="*/ 2147483647 h 30"/>
              <a:gd name="T44" fmla="*/ 2147483647 w 41"/>
              <a:gd name="T45" fmla="*/ 2147483647 h 30"/>
              <a:gd name="T46" fmla="*/ 2147483647 w 41"/>
              <a:gd name="T47" fmla="*/ 0 h 30"/>
              <a:gd name="T48" fmla="*/ 2147483647 w 41"/>
              <a:gd name="T49" fmla="*/ 0 h 30"/>
              <a:gd name="T50" fmla="*/ 2147483647 w 41"/>
              <a:gd name="T51" fmla="*/ 2147483647 h 30"/>
              <a:gd name="T52" fmla="*/ 2147483647 w 41"/>
              <a:gd name="T53" fmla="*/ 2147483647 h 30"/>
              <a:gd name="T54" fmla="*/ 2147483647 w 41"/>
              <a:gd name="T55" fmla="*/ 2147483647 h 30"/>
              <a:gd name="T56" fmla="*/ 2147483647 w 41"/>
              <a:gd name="T57" fmla="*/ 2147483647 h 30"/>
              <a:gd name="T58" fmla="*/ 2147483647 w 41"/>
              <a:gd name="T59" fmla="*/ 2147483647 h 30"/>
              <a:gd name="T60" fmla="*/ 2147483647 w 41"/>
              <a:gd name="T61" fmla="*/ 2147483647 h 30"/>
              <a:gd name="T62" fmla="*/ 2147483647 w 41"/>
              <a:gd name="T63" fmla="*/ 2147483647 h 30"/>
              <a:gd name="T64" fmla="*/ 2147483647 w 41"/>
              <a:gd name="T65" fmla="*/ 2147483647 h 30"/>
              <a:gd name="T66" fmla="*/ 2147483647 w 41"/>
              <a:gd name="T67" fmla="*/ 2147483647 h 30"/>
              <a:gd name="T68" fmla="*/ 2147483647 w 41"/>
              <a:gd name="T69" fmla="*/ 2147483647 h 30"/>
              <a:gd name="T70" fmla="*/ 2147483647 w 41"/>
              <a:gd name="T71" fmla="*/ 2147483647 h 30"/>
              <a:gd name="T72" fmla="*/ 2147483647 w 41"/>
              <a:gd name="T73" fmla="*/ 2147483647 h 30"/>
              <a:gd name="T74" fmla="*/ 2147483647 w 41"/>
              <a:gd name="T75" fmla="*/ 2147483647 h 30"/>
              <a:gd name="T76" fmla="*/ 2147483647 w 41"/>
              <a:gd name="T77" fmla="*/ 2147483647 h 30"/>
              <a:gd name="T78" fmla="*/ 2147483647 w 41"/>
              <a:gd name="T79" fmla="*/ 2147483647 h 30"/>
              <a:gd name="T80" fmla="*/ 2147483647 w 41"/>
              <a:gd name="T81" fmla="*/ 2147483647 h 30"/>
              <a:gd name="T82" fmla="*/ 2147483647 w 41"/>
              <a:gd name="T83" fmla="*/ 2147483647 h 30"/>
              <a:gd name="T84" fmla="*/ 2147483647 w 41"/>
              <a:gd name="T85" fmla="*/ 2147483647 h 30"/>
              <a:gd name="T86" fmla="*/ 2147483647 w 41"/>
              <a:gd name="T87" fmla="*/ 2147483647 h 30"/>
              <a:gd name="T88" fmla="*/ 2147483647 w 41"/>
              <a:gd name="T89" fmla="*/ 2147483647 h 30"/>
              <a:gd name="T90" fmla="*/ 2147483647 w 41"/>
              <a:gd name="T91" fmla="*/ 2147483647 h 30"/>
              <a:gd name="T92" fmla="*/ 2147483647 w 41"/>
              <a:gd name="T93" fmla="*/ 2147483647 h 30"/>
              <a:gd name="T94" fmla="*/ 2147483647 w 41"/>
              <a:gd name="T95" fmla="*/ 2147483647 h 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
              <a:gd name="T145" fmla="*/ 0 h 30"/>
              <a:gd name="T146" fmla="*/ 41 w 41"/>
              <a:gd name="T147" fmla="*/ 30 h 3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 h="30">
                <a:moveTo>
                  <a:pt x="24" y="24"/>
                </a:moveTo>
                <a:cubicBezTo>
                  <a:pt x="17" y="24"/>
                  <a:pt x="17" y="24"/>
                  <a:pt x="17" y="24"/>
                </a:cubicBezTo>
                <a:cubicBezTo>
                  <a:pt x="13" y="17"/>
                  <a:pt x="13" y="17"/>
                  <a:pt x="13" y="17"/>
                </a:cubicBezTo>
                <a:cubicBezTo>
                  <a:pt x="12" y="16"/>
                  <a:pt x="12" y="16"/>
                  <a:pt x="12" y="16"/>
                </a:cubicBezTo>
                <a:cubicBezTo>
                  <a:pt x="12" y="16"/>
                  <a:pt x="12" y="15"/>
                  <a:pt x="12" y="15"/>
                </a:cubicBezTo>
                <a:cubicBezTo>
                  <a:pt x="12" y="15"/>
                  <a:pt x="12" y="15"/>
                  <a:pt x="12" y="15"/>
                </a:cubicBezTo>
                <a:cubicBezTo>
                  <a:pt x="12" y="15"/>
                  <a:pt x="12" y="16"/>
                  <a:pt x="12" y="16"/>
                </a:cubicBezTo>
                <a:cubicBezTo>
                  <a:pt x="12" y="16"/>
                  <a:pt x="11" y="16"/>
                  <a:pt x="11" y="17"/>
                </a:cubicBezTo>
                <a:cubicBezTo>
                  <a:pt x="7" y="24"/>
                  <a:pt x="7" y="24"/>
                  <a:pt x="7" y="24"/>
                </a:cubicBezTo>
                <a:cubicBezTo>
                  <a:pt x="0" y="24"/>
                  <a:pt x="0" y="24"/>
                  <a:pt x="0" y="24"/>
                </a:cubicBezTo>
                <a:cubicBezTo>
                  <a:pt x="0" y="19"/>
                  <a:pt x="0" y="19"/>
                  <a:pt x="0" y="19"/>
                </a:cubicBezTo>
                <a:cubicBezTo>
                  <a:pt x="3" y="19"/>
                  <a:pt x="3" y="19"/>
                  <a:pt x="3" y="19"/>
                </a:cubicBezTo>
                <a:cubicBezTo>
                  <a:pt x="9" y="11"/>
                  <a:pt x="9" y="11"/>
                  <a:pt x="9" y="11"/>
                </a:cubicBezTo>
                <a:cubicBezTo>
                  <a:pt x="4" y="4"/>
                  <a:pt x="4" y="4"/>
                  <a:pt x="4" y="4"/>
                </a:cubicBezTo>
                <a:cubicBezTo>
                  <a:pt x="0" y="4"/>
                  <a:pt x="0" y="4"/>
                  <a:pt x="0" y="4"/>
                </a:cubicBezTo>
                <a:cubicBezTo>
                  <a:pt x="0" y="0"/>
                  <a:pt x="0" y="0"/>
                  <a:pt x="0" y="0"/>
                </a:cubicBezTo>
                <a:cubicBezTo>
                  <a:pt x="7" y="0"/>
                  <a:pt x="7" y="0"/>
                  <a:pt x="7" y="0"/>
                </a:cubicBezTo>
                <a:cubicBezTo>
                  <a:pt x="11" y="6"/>
                  <a:pt x="11" y="6"/>
                  <a:pt x="11" y="6"/>
                </a:cubicBezTo>
                <a:cubicBezTo>
                  <a:pt x="11" y="6"/>
                  <a:pt x="12" y="6"/>
                  <a:pt x="12" y="7"/>
                </a:cubicBezTo>
                <a:cubicBezTo>
                  <a:pt x="12" y="7"/>
                  <a:pt x="12" y="7"/>
                  <a:pt x="12" y="7"/>
                </a:cubicBezTo>
                <a:cubicBezTo>
                  <a:pt x="12" y="7"/>
                  <a:pt x="12" y="7"/>
                  <a:pt x="12" y="7"/>
                </a:cubicBezTo>
                <a:cubicBezTo>
                  <a:pt x="12" y="7"/>
                  <a:pt x="12" y="7"/>
                  <a:pt x="12" y="7"/>
                </a:cubicBezTo>
                <a:cubicBezTo>
                  <a:pt x="13" y="6"/>
                  <a:pt x="13" y="6"/>
                  <a:pt x="13" y="6"/>
                </a:cubicBezTo>
                <a:cubicBezTo>
                  <a:pt x="17" y="0"/>
                  <a:pt x="17" y="0"/>
                  <a:pt x="17" y="0"/>
                </a:cubicBezTo>
                <a:cubicBezTo>
                  <a:pt x="24" y="0"/>
                  <a:pt x="24" y="0"/>
                  <a:pt x="24" y="0"/>
                </a:cubicBezTo>
                <a:cubicBezTo>
                  <a:pt x="24" y="4"/>
                  <a:pt x="24" y="4"/>
                  <a:pt x="24" y="4"/>
                </a:cubicBezTo>
                <a:cubicBezTo>
                  <a:pt x="20" y="4"/>
                  <a:pt x="20" y="4"/>
                  <a:pt x="20" y="4"/>
                </a:cubicBezTo>
                <a:cubicBezTo>
                  <a:pt x="15" y="11"/>
                  <a:pt x="15" y="11"/>
                  <a:pt x="15" y="11"/>
                </a:cubicBezTo>
                <a:cubicBezTo>
                  <a:pt x="21" y="19"/>
                  <a:pt x="21" y="19"/>
                  <a:pt x="21" y="19"/>
                </a:cubicBezTo>
                <a:cubicBezTo>
                  <a:pt x="24" y="19"/>
                  <a:pt x="24" y="19"/>
                  <a:pt x="24" y="19"/>
                </a:cubicBezTo>
                <a:lnTo>
                  <a:pt x="24" y="24"/>
                </a:lnTo>
                <a:close/>
                <a:moveTo>
                  <a:pt x="41" y="30"/>
                </a:moveTo>
                <a:cubicBezTo>
                  <a:pt x="27" y="30"/>
                  <a:pt x="27" y="30"/>
                  <a:pt x="27" y="30"/>
                </a:cubicBezTo>
                <a:cubicBezTo>
                  <a:pt x="27" y="30"/>
                  <a:pt x="27" y="30"/>
                  <a:pt x="27" y="30"/>
                </a:cubicBezTo>
                <a:cubicBezTo>
                  <a:pt x="27" y="29"/>
                  <a:pt x="27" y="29"/>
                  <a:pt x="27" y="29"/>
                </a:cubicBezTo>
                <a:cubicBezTo>
                  <a:pt x="27" y="21"/>
                  <a:pt x="36" y="21"/>
                  <a:pt x="36" y="17"/>
                </a:cubicBezTo>
                <a:cubicBezTo>
                  <a:pt x="36" y="15"/>
                  <a:pt x="35" y="14"/>
                  <a:pt x="34" y="14"/>
                </a:cubicBezTo>
                <a:cubicBezTo>
                  <a:pt x="33" y="14"/>
                  <a:pt x="32" y="15"/>
                  <a:pt x="31" y="15"/>
                </a:cubicBezTo>
                <a:cubicBezTo>
                  <a:pt x="31" y="16"/>
                  <a:pt x="30" y="16"/>
                  <a:pt x="30" y="16"/>
                </a:cubicBezTo>
                <a:cubicBezTo>
                  <a:pt x="27" y="14"/>
                  <a:pt x="27" y="14"/>
                  <a:pt x="27" y="14"/>
                </a:cubicBezTo>
                <a:cubicBezTo>
                  <a:pt x="28" y="13"/>
                  <a:pt x="28" y="13"/>
                  <a:pt x="29" y="12"/>
                </a:cubicBezTo>
                <a:cubicBezTo>
                  <a:pt x="30" y="11"/>
                  <a:pt x="32" y="10"/>
                  <a:pt x="34" y="10"/>
                </a:cubicBezTo>
                <a:cubicBezTo>
                  <a:pt x="38" y="10"/>
                  <a:pt x="41" y="13"/>
                  <a:pt x="41" y="16"/>
                </a:cubicBezTo>
                <a:cubicBezTo>
                  <a:pt x="41" y="23"/>
                  <a:pt x="32" y="23"/>
                  <a:pt x="31" y="27"/>
                </a:cubicBezTo>
                <a:cubicBezTo>
                  <a:pt x="38" y="27"/>
                  <a:pt x="38" y="27"/>
                  <a:pt x="38" y="27"/>
                </a:cubicBezTo>
                <a:cubicBezTo>
                  <a:pt x="38" y="25"/>
                  <a:pt x="38" y="25"/>
                  <a:pt x="38" y="25"/>
                </a:cubicBezTo>
                <a:cubicBezTo>
                  <a:pt x="41" y="25"/>
                  <a:pt x="41" y="25"/>
                  <a:pt x="41" y="25"/>
                </a:cubicBezTo>
                <a:lnTo>
                  <a:pt x="41"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49" name="稻壳儿小白白(http://dwz.cn/Wu2UP)"/>
          <p:cNvSpPr>
            <a:spLocks noEditPoints="1"/>
          </p:cNvSpPr>
          <p:nvPr/>
        </p:nvSpPr>
        <p:spPr bwMode="auto">
          <a:xfrm>
            <a:off x="9655175" y="2386013"/>
            <a:ext cx="330200" cy="290512"/>
          </a:xfrm>
          <a:custGeom>
            <a:avLst/>
            <a:gdLst>
              <a:gd name="T0" fmla="*/ 2147483647 w 48"/>
              <a:gd name="T1" fmla="*/ 2147483647 h 42"/>
              <a:gd name="T2" fmla="*/ 2147483647 w 48"/>
              <a:gd name="T3" fmla="*/ 2147483647 h 42"/>
              <a:gd name="T4" fmla="*/ 0 w 48"/>
              <a:gd name="T5" fmla="*/ 2147483647 h 42"/>
              <a:gd name="T6" fmla="*/ 0 w 48"/>
              <a:gd name="T7" fmla="*/ 2147483647 h 42"/>
              <a:gd name="T8" fmla="*/ 2147483647 w 48"/>
              <a:gd name="T9" fmla="*/ 2147483647 h 42"/>
              <a:gd name="T10" fmla="*/ 2147483647 w 48"/>
              <a:gd name="T11" fmla="*/ 2147483647 h 42"/>
              <a:gd name="T12" fmla="*/ 2147483647 w 48"/>
              <a:gd name="T13" fmla="*/ 2147483647 h 42"/>
              <a:gd name="T14" fmla="*/ 2147483647 w 48"/>
              <a:gd name="T15" fmla="*/ 2147483647 h 42"/>
              <a:gd name="T16" fmla="*/ 2147483647 w 48"/>
              <a:gd name="T17" fmla="*/ 2147483647 h 42"/>
              <a:gd name="T18" fmla="*/ 2147483647 w 48"/>
              <a:gd name="T19" fmla="*/ 2147483647 h 42"/>
              <a:gd name="T20" fmla="*/ 2147483647 w 48"/>
              <a:gd name="T21" fmla="*/ 2147483647 h 42"/>
              <a:gd name="T22" fmla="*/ 2147483647 w 48"/>
              <a:gd name="T23" fmla="*/ 2147483647 h 42"/>
              <a:gd name="T24" fmla="*/ 2147483647 w 48"/>
              <a:gd name="T25" fmla="*/ 0 h 42"/>
              <a:gd name="T26" fmla="*/ 2147483647 w 48"/>
              <a:gd name="T27" fmla="*/ 0 h 42"/>
              <a:gd name="T28" fmla="*/ 2147483647 w 48"/>
              <a:gd name="T29" fmla="*/ 2147483647 h 42"/>
              <a:gd name="T30" fmla="*/ 2147483647 w 48"/>
              <a:gd name="T31" fmla="*/ 2147483647 h 42"/>
              <a:gd name="T32" fmla="*/ 2147483647 w 48"/>
              <a:gd name="T33" fmla="*/ 2147483647 h 42"/>
              <a:gd name="T34" fmla="*/ 2147483647 w 48"/>
              <a:gd name="T35" fmla="*/ 2147483647 h 42"/>
              <a:gd name="T36" fmla="*/ 2147483647 w 48"/>
              <a:gd name="T37" fmla="*/ 2147483647 h 42"/>
              <a:gd name="T38" fmla="*/ 2147483647 w 48"/>
              <a:gd name="T39" fmla="*/ 2147483647 h 42"/>
              <a:gd name="T40" fmla="*/ 2147483647 w 48"/>
              <a:gd name="T41" fmla="*/ 2147483647 h 42"/>
              <a:gd name="T42" fmla="*/ 2147483647 w 48"/>
              <a:gd name="T43" fmla="*/ 2147483647 h 42"/>
              <a:gd name="T44" fmla="*/ 2147483647 w 48"/>
              <a:gd name="T45" fmla="*/ 2147483647 h 42"/>
              <a:gd name="T46" fmla="*/ 2147483647 w 48"/>
              <a:gd name="T47" fmla="*/ 2147483647 h 42"/>
              <a:gd name="T48" fmla="*/ 2147483647 w 48"/>
              <a:gd name="T49" fmla="*/ 2147483647 h 42"/>
              <a:gd name="T50" fmla="*/ 2147483647 w 48"/>
              <a:gd name="T51" fmla="*/ 2147483647 h 42"/>
              <a:gd name="T52" fmla="*/ 2147483647 w 48"/>
              <a:gd name="T53" fmla="*/ 2147483647 h 42"/>
              <a:gd name="T54" fmla="*/ 2147483647 w 48"/>
              <a:gd name="T55" fmla="*/ 2147483647 h 42"/>
              <a:gd name="T56" fmla="*/ 2147483647 w 48"/>
              <a:gd name="T57" fmla="*/ 2147483647 h 42"/>
              <a:gd name="T58" fmla="*/ 2147483647 w 48"/>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
              <a:gd name="T91" fmla="*/ 0 h 42"/>
              <a:gd name="T92" fmla="*/ 48 w 48"/>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 h="42">
                <a:moveTo>
                  <a:pt x="8" y="42"/>
                </a:moveTo>
                <a:cubicBezTo>
                  <a:pt x="6" y="42"/>
                  <a:pt x="6" y="42"/>
                  <a:pt x="6" y="42"/>
                </a:cubicBezTo>
                <a:cubicBezTo>
                  <a:pt x="3" y="42"/>
                  <a:pt x="0" y="39"/>
                  <a:pt x="0" y="36"/>
                </a:cubicBezTo>
                <a:cubicBezTo>
                  <a:pt x="0" y="13"/>
                  <a:pt x="0" y="13"/>
                  <a:pt x="0" y="13"/>
                </a:cubicBezTo>
                <a:cubicBezTo>
                  <a:pt x="0" y="10"/>
                  <a:pt x="3" y="7"/>
                  <a:pt x="6" y="7"/>
                </a:cubicBezTo>
                <a:cubicBezTo>
                  <a:pt x="8" y="7"/>
                  <a:pt x="8" y="7"/>
                  <a:pt x="8" y="7"/>
                </a:cubicBezTo>
                <a:lnTo>
                  <a:pt x="8" y="42"/>
                </a:lnTo>
                <a:close/>
                <a:moveTo>
                  <a:pt x="38" y="42"/>
                </a:moveTo>
                <a:cubicBezTo>
                  <a:pt x="11" y="42"/>
                  <a:pt x="11" y="42"/>
                  <a:pt x="11" y="42"/>
                </a:cubicBezTo>
                <a:cubicBezTo>
                  <a:pt x="11" y="7"/>
                  <a:pt x="11" y="7"/>
                  <a:pt x="11" y="7"/>
                </a:cubicBezTo>
                <a:cubicBezTo>
                  <a:pt x="14" y="7"/>
                  <a:pt x="14" y="7"/>
                  <a:pt x="14" y="7"/>
                </a:cubicBezTo>
                <a:cubicBezTo>
                  <a:pt x="14" y="3"/>
                  <a:pt x="14" y="3"/>
                  <a:pt x="14" y="3"/>
                </a:cubicBezTo>
                <a:cubicBezTo>
                  <a:pt x="14" y="2"/>
                  <a:pt x="15" y="0"/>
                  <a:pt x="17" y="0"/>
                </a:cubicBezTo>
                <a:cubicBezTo>
                  <a:pt x="32" y="0"/>
                  <a:pt x="32" y="0"/>
                  <a:pt x="32" y="0"/>
                </a:cubicBezTo>
                <a:cubicBezTo>
                  <a:pt x="34" y="0"/>
                  <a:pt x="35" y="2"/>
                  <a:pt x="35" y="3"/>
                </a:cubicBezTo>
                <a:cubicBezTo>
                  <a:pt x="35" y="7"/>
                  <a:pt x="35" y="7"/>
                  <a:pt x="35" y="7"/>
                </a:cubicBezTo>
                <a:cubicBezTo>
                  <a:pt x="38" y="7"/>
                  <a:pt x="38" y="7"/>
                  <a:pt x="38" y="7"/>
                </a:cubicBezTo>
                <a:lnTo>
                  <a:pt x="38" y="42"/>
                </a:lnTo>
                <a:close/>
                <a:moveTo>
                  <a:pt x="31" y="7"/>
                </a:moveTo>
                <a:cubicBezTo>
                  <a:pt x="31" y="4"/>
                  <a:pt x="31" y="4"/>
                  <a:pt x="31" y="4"/>
                </a:cubicBezTo>
                <a:cubicBezTo>
                  <a:pt x="18" y="4"/>
                  <a:pt x="18" y="4"/>
                  <a:pt x="18" y="4"/>
                </a:cubicBezTo>
                <a:cubicBezTo>
                  <a:pt x="18" y="7"/>
                  <a:pt x="18" y="7"/>
                  <a:pt x="18" y="7"/>
                </a:cubicBezTo>
                <a:lnTo>
                  <a:pt x="31" y="7"/>
                </a:lnTo>
                <a:close/>
                <a:moveTo>
                  <a:pt x="48" y="36"/>
                </a:moveTo>
                <a:cubicBezTo>
                  <a:pt x="48" y="39"/>
                  <a:pt x="46" y="42"/>
                  <a:pt x="42" y="42"/>
                </a:cubicBezTo>
                <a:cubicBezTo>
                  <a:pt x="41" y="42"/>
                  <a:pt x="41" y="42"/>
                  <a:pt x="41" y="42"/>
                </a:cubicBezTo>
                <a:cubicBezTo>
                  <a:pt x="41" y="7"/>
                  <a:pt x="41" y="7"/>
                  <a:pt x="41" y="7"/>
                </a:cubicBezTo>
                <a:cubicBezTo>
                  <a:pt x="42" y="7"/>
                  <a:pt x="42" y="7"/>
                  <a:pt x="42" y="7"/>
                </a:cubicBezTo>
                <a:cubicBezTo>
                  <a:pt x="46" y="7"/>
                  <a:pt x="48" y="10"/>
                  <a:pt x="48" y="13"/>
                </a:cubicBezTo>
                <a:lnTo>
                  <a:pt x="48"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0" name="稻壳儿小白白(http://dwz.cn/Wu2UP)"/>
          <p:cNvSpPr>
            <a:spLocks noEditPoints="1"/>
          </p:cNvSpPr>
          <p:nvPr/>
        </p:nvSpPr>
        <p:spPr bwMode="auto">
          <a:xfrm>
            <a:off x="9666288" y="2876550"/>
            <a:ext cx="314325" cy="333375"/>
          </a:xfrm>
          <a:custGeom>
            <a:avLst/>
            <a:gdLst>
              <a:gd name="T0" fmla="*/ 2147483647 w 45"/>
              <a:gd name="T1" fmla="*/ 2147483647 h 48"/>
              <a:gd name="T2" fmla="*/ 2147483647 w 45"/>
              <a:gd name="T3" fmla="*/ 2147483647 h 48"/>
              <a:gd name="T4" fmla="*/ 2147483647 w 45"/>
              <a:gd name="T5" fmla="*/ 2147483647 h 48"/>
              <a:gd name="T6" fmla="*/ 2147483647 w 45"/>
              <a:gd name="T7" fmla="*/ 2147483647 h 48"/>
              <a:gd name="T8" fmla="*/ 2147483647 w 45"/>
              <a:gd name="T9" fmla="*/ 2147483647 h 48"/>
              <a:gd name="T10" fmla="*/ 2147483647 w 45"/>
              <a:gd name="T11" fmla="*/ 2147483647 h 48"/>
              <a:gd name="T12" fmla="*/ 2147483647 w 45"/>
              <a:gd name="T13" fmla="*/ 2147483647 h 48"/>
              <a:gd name="T14" fmla="*/ 2147483647 w 45"/>
              <a:gd name="T15" fmla="*/ 2147483647 h 48"/>
              <a:gd name="T16" fmla="*/ 2147483647 w 45"/>
              <a:gd name="T17" fmla="*/ 2147483647 h 48"/>
              <a:gd name="T18" fmla="*/ 2147483647 w 45"/>
              <a:gd name="T19" fmla="*/ 2147483647 h 48"/>
              <a:gd name="T20" fmla="*/ 2147483647 w 45"/>
              <a:gd name="T21" fmla="*/ 2147483647 h 48"/>
              <a:gd name="T22" fmla="*/ 2147483647 w 45"/>
              <a:gd name="T23" fmla="*/ 2147483647 h 48"/>
              <a:gd name="T24" fmla="*/ 2147483647 w 45"/>
              <a:gd name="T25" fmla="*/ 2147483647 h 48"/>
              <a:gd name="T26" fmla="*/ 2147483647 w 45"/>
              <a:gd name="T27" fmla="*/ 2147483647 h 48"/>
              <a:gd name="T28" fmla="*/ 0 w 45"/>
              <a:gd name="T29" fmla="*/ 2147483647 h 48"/>
              <a:gd name="T30" fmla="*/ 0 w 45"/>
              <a:gd name="T31" fmla="*/ 2147483647 h 48"/>
              <a:gd name="T32" fmla="*/ 0 w 45"/>
              <a:gd name="T33" fmla="*/ 2147483647 h 48"/>
              <a:gd name="T34" fmla="*/ 2147483647 w 45"/>
              <a:gd name="T35" fmla="*/ 2147483647 h 48"/>
              <a:gd name="T36" fmla="*/ 0 w 45"/>
              <a:gd name="T37" fmla="*/ 2147483647 h 48"/>
              <a:gd name="T38" fmla="*/ 0 w 45"/>
              <a:gd name="T39" fmla="*/ 2147483647 h 48"/>
              <a:gd name="T40" fmla="*/ 0 w 45"/>
              <a:gd name="T41" fmla="*/ 2147483647 h 48"/>
              <a:gd name="T42" fmla="*/ 2147483647 w 45"/>
              <a:gd name="T43" fmla="*/ 2147483647 h 48"/>
              <a:gd name="T44" fmla="*/ 2147483647 w 45"/>
              <a:gd name="T45" fmla="*/ 2147483647 h 48"/>
              <a:gd name="T46" fmla="*/ 2147483647 w 45"/>
              <a:gd name="T47" fmla="*/ 2147483647 h 48"/>
              <a:gd name="T48" fmla="*/ 2147483647 w 45"/>
              <a:gd name="T49" fmla="*/ 2147483647 h 48"/>
              <a:gd name="T50" fmla="*/ 2147483647 w 45"/>
              <a:gd name="T51" fmla="*/ 2147483647 h 48"/>
              <a:gd name="T52" fmla="*/ 2147483647 w 45"/>
              <a:gd name="T53" fmla="*/ 0 h 48"/>
              <a:gd name="T54" fmla="*/ 2147483647 w 45"/>
              <a:gd name="T55" fmla="*/ 0 h 48"/>
              <a:gd name="T56" fmla="*/ 2147483647 w 45"/>
              <a:gd name="T57" fmla="*/ 2147483647 h 48"/>
              <a:gd name="T58" fmla="*/ 2147483647 w 45"/>
              <a:gd name="T59" fmla="*/ 2147483647 h 48"/>
              <a:gd name="T60" fmla="*/ 2147483647 w 45"/>
              <a:gd name="T61" fmla="*/ 2147483647 h 48"/>
              <a:gd name="T62" fmla="*/ 2147483647 w 45"/>
              <a:gd name="T63" fmla="*/ 2147483647 h 48"/>
              <a:gd name="T64" fmla="*/ 2147483647 w 45"/>
              <a:gd name="T65" fmla="*/ 2147483647 h 48"/>
              <a:gd name="T66" fmla="*/ 2147483647 w 45"/>
              <a:gd name="T67" fmla="*/ 2147483647 h 48"/>
              <a:gd name="T68" fmla="*/ 2147483647 w 45"/>
              <a:gd name="T69" fmla="*/ 2147483647 h 48"/>
              <a:gd name="T70" fmla="*/ 2147483647 w 45"/>
              <a:gd name="T71" fmla="*/ 2147483647 h 48"/>
              <a:gd name="T72" fmla="*/ 2147483647 w 45"/>
              <a:gd name="T73" fmla="*/ 2147483647 h 48"/>
              <a:gd name="T74" fmla="*/ 2147483647 w 45"/>
              <a:gd name="T75" fmla="*/ 2147483647 h 48"/>
              <a:gd name="T76" fmla="*/ 2147483647 w 45"/>
              <a:gd name="T77" fmla="*/ 2147483647 h 48"/>
              <a:gd name="T78" fmla="*/ 2147483647 w 45"/>
              <a:gd name="T79" fmla="*/ 2147483647 h 48"/>
              <a:gd name="T80" fmla="*/ 2147483647 w 45"/>
              <a:gd name="T81" fmla="*/ 2147483647 h 48"/>
              <a:gd name="T82" fmla="*/ 2147483647 w 45"/>
              <a:gd name="T83" fmla="*/ 2147483647 h 48"/>
              <a:gd name="T84" fmla="*/ 2147483647 w 45"/>
              <a:gd name="T85" fmla="*/ 2147483647 h 48"/>
              <a:gd name="T86" fmla="*/ 2147483647 w 45"/>
              <a:gd name="T87" fmla="*/ 2147483647 h 48"/>
              <a:gd name="T88" fmla="*/ 2147483647 w 45"/>
              <a:gd name="T89" fmla="*/ 2147483647 h 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
              <a:gd name="T136" fmla="*/ 0 h 48"/>
              <a:gd name="T137" fmla="*/ 45 w 45"/>
              <a:gd name="T138" fmla="*/ 48 h 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 h="48">
                <a:moveTo>
                  <a:pt x="45" y="32"/>
                </a:moveTo>
                <a:cubicBezTo>
                  <a:pt x="37" y="34"/>
                  <a:pt x="37" y="34"/>
                  <a:pt x="37" y="34"/>
                </a:cubicBezTo>
                <a:cubicBezTo>
                  <a:pt x="37" y="42"/>
                  <a:pt x="37" y="42"/>
                  <a:pt x="37" y="42"/>
                </a:cubicBezTo>
                <a:cubicBezTo>
                  <a:pt x="37" y="43"/>
                  <a:pt x="37" y="43"/>
                  <a:pt x="37" y="43"/>
                </a:cubicBezTo>
                <a:cubicBezTo>
                  <a:pt x="36" y="43"/>
                  <a:pt x="36" y="43"/>
                  <a:pt x="36" y="43"/>
                </a:cubicBezTo>
                <a:cubicBezTo>
                  <a:pt x="28" y="41"/>
                  <a:pt x="28" y="41"/>
                  <a:pt x="28" y="41"/>
                </a:cubicBezTo>
                <a:cubicBezTo>
                  <a:pt x="23" y="47"/>
                  <a:pt x="23" y="47"/>
                  <a:pt x="23" y="47"/>
                </a:cubicBezTo>
                <a:cubicBezTo>
                  <a:pt x="23" y="48"/>
                  <a:pt x="23" y="48"/>
                  <a:pt x="22" y="48"/>
                </a:cubicBezTo>
                <a:cubicBezTo>
                  <a:pt x="22" y="48"/>
                  <a:pt x="22" y="48"/>
                  <a:pt x="22" y="47"/>
                </a:cubicBezTo>
                <a:cubicBezTo>
                  <a:pt x="17" y="41"/>
                  <a:pt x="17" y="41"/>
                  <a:pt x="17" y="41"/>
                </a:cubicBezTo>
                <a:cubicBezTo>
                  <a:pt x="9" y="43"/>
                  <a:pt x="9" y="43"/>
                  <a:pt x="9" y="43"/>
                </a:cubicBezTo>
                <a:cubicBezTo>
                  <a:pt x="9" y="43"/>
                  <a:pt x="9" y="43"/>
                  <a:pt x="8" y="43"/>
                </a:cubicBezTo>
                <a:cubicBezTo>
                  <a:pt x="8" y="43"/>
                  <a:pt x="8" y="43"/>
                  <a:pt x="8" y="42"/>
                </a:cubicBezTo>
                <a:cubicBezTo>
                  <a:pt x="8" y="34"/>
                  <a:pt x="8" y="34"/>
                  <a:pt x="8" y="34"/>
                </a:cubicBezTo>
                <a:cubicBezTo>
                  <a:pt x="0" y="32"/>
                  <a:pt x="0" y="32"/>
                  <a:pt x="0" y="32"/>
                </a:cubicBezTo>
                <a:cubicBezTo>
                  <a:pt x="0" y="32"/>
                  <a:pt x="0" y="31"/>
                  <a:pt x="0" y="31"/>
                </a:cubicBezTo>
                <a:cubicBezTo>
                  <a:pt x="0" y="31"/>
                  <a:pt x="0" y="31"/>
                  <a:pt x="0" y="30"/>
                </a:cubicBezTo>
                <a:cubicBezTo>
                  <a:pt x="5" y="24"/>
                  <a:pt x="5" y="24"/>
                  <a:pt x="5" y="24"/>
                </a:cubicBezTo>
                <a:cubicBezTo>
                  <a:pt x="0" y="17"/>
                  <a:pt x="0" y="17"/>
                  <a:pt x="0" y="17"/>
                </a:cubicBezTo>
                <a:cubicBezTo>
                  <a:pt x="0" y="17"/>
                  <a:pt x="0" y="17"/>
                  <a:pt x="0" y="16"/>
                </a:cubicBezTo>
                <a:cubicBezTo>
                  <a:pt x="0" y="16"/>
                  <a:pt x="0" y="16"/>
                  <a:pt x="0" y="16"/>
                </a:cubicBezTo>
                <a:cubicBezTo>
                  <a:pt x="8" y="13"/>
                  <a:pt x="8" y="13"/>
                  <a:pt x="8" y="13"/>
                </a:cubicBezTo>
                <a:cubicBezTo>
                  <a:pt x="8" y="5"/>
                  <a:pt x="8" y="5"/>
                  <a:pt x="8" y="5"/>
                </a:cubicBezTo>
                <a:cubicBezTo>
                  <a:pt x="8" y="5"/>
                  <a:pt x="8" y="4"/>
                  <a:pt x="8" y="4"/>
                </a:cubicBezTo>
                <a:cubicBezTo>
                  <a:pt x="9" y="4"/>
                  <a:pt x="9" y="4"/>
                  <a:pt x="9" y="4"/>
                </a:cubicBezTo>
                <a:cubicBezTo>
                  <a:pt x="17" y="7"/>
                  <a:pt x="17" y="7"/>
                  <a:pt x="17" y="7"/>
                </a:cubicBezTo>
                <a:cubicBezTo>
                  <a:pt x="22" y="0"/>
                  <a:pt x="22" y="0"/>
                  <a:pt x="22" y="0"/>
                </a:cubicBezTo>
                <a:cubicBezTo>
                  <a:pt x="22" y="0"/>
                  <a:pt x="23" y="0"/>
                  <a:pt x="23" y="0"/>
                </a:cubicBezTo>
                <a:cubicBezTo>
                  <a:pt x="28" y="7"/>
                  <a:pt x="28" y="7"/>
                  <a:pt x="28" y="7"/>
                </a:cubicBezTo>
                <a:cubicBezTo>
                  <a:pt x="36" y="4"/>
                  <a:pt x="36" y="4"/>
                  <a:pt x="36" y="4"/>
                </a:cubicBezTo>
                <a:cubicBezTo>
                  <a:pt x="36" y="4"/>
                  <a:pt x="36" y="4"/>
                  <a:pt x="37" y="4"/>
                </a:cubicBezTo>
                <a:cubicBezTo>
                  <a:pt x="37" y="4"/>
                  <a:pt x="37" y="5"/>
                  <a:pt x="37" y="5"/>
                </a:cubicBezTo>
                <a:cubicBezTo>
                  <a:pt x="37" y="13"/>
                  <a:pt x="37" y="13"/>
                  <a:pt x="37" y="13"/>
                </a:cubicBezTo>
                <a:cubicBezTo>
                  <a:pt x="45" y="16"/>
                  <a:pt x="45" y="16"/>
                  <a:pt x="45" y="16"/>
                </a:cubicBezTo>
                <a:cubicBezTo>
                  <a:pt x="45" y="16"/>
                  <a:pt x="45" y="16"/>
                  <a:pt x="45" y="16"/>
                </a:cubicBezTo>
                <a:cubicBezTo>
                  <a:pt x="45" y="17"/>
                  <a:pt x="45" y="17"/>
                  <a:pt x="45" y="17"/>
                </a:cubicBezTo>
                <a:cubicBezTo>
                  <a:pt x="40" y="24"/>
                  <a:pt x="40" y="24"/>
                  <a:pt x="40" y="24"/>
                </a:cubicBezTo>
                <a:cubicBezTo>
                  <a:pt x="45" y="30"/>
                  <a:pt x="45" y="30"/>
                  <a:pt x="45" y="30"/>
                </a:cubicBezTo>
                <a:cubicBezTo>
                  <a:pt x="45" y="31"/>
                  <a:pt x="45" y="31"/>
                  <a:pt x="45" y="31"/>
                </a:cubicBezTo>
                <a:cubicBezTo>
                  <a:pt x="45" y="31"/>
                  <a:pt x="45" y="32"/>
                  <a:pt x="45" y="32"/>
                </a:cubicBezTo>
                <a:close/>
                <a:moveTo>
                  <a:pt x="22" y="8"/>
                </a:moveTo>
                <a:cubicBezTo>
                  <a:pt x="14" y="8"/>
                  <a:pt x="7" y="15"/>
                  <a:pt x="7" y="24"/>
                </a:cubicBezTo>
                <a:cubicBezTo>
                  <a:pt x="7" y="32"/>
                  <a:pt x="14" y="39"/>
                  <a:pt x="22" y="39"/>
                </a:cubicBezTo>
                <a:cubicBezTo>
                  <a:pt x="31" y="39"/>
                  <a:pt x="38" y="32"/>
                  <a:pt x="38" y="24"/>
                </a:cubicBezTo>
                <a:cubicBezTo>
                  <a:pt x="38" y="15"/>
                  <a:pt x="31" y="8"/>
                  <a:pt x="22"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1" name="稻壳儿小白白(http://dwz.cn/Wu2UP)"/>
          <p:cNvSpPr>
            <a:spLocks noEditPoints="1"/>
          </p:cNvSpPr>
          <p:nvPr/>
        </p:nvSpPr>
        <p:spPr bwMode="auto">
          <a:xfrm>
            <a:off x="9666288" y="3408363"/>
            <a:ext cx="314325" cy="257175"/>
          </a:xfrm>
          <a:custGeom>
            <a:avLst/>
            <a:gdLst>
              <a:gd name="T0" fmla="*/ 2147483647 w 45"/>
              <a:gd name="T1" fmla="*/ 2147483647 h 37"/>
              <a:gd name="T2" fmla="*/ 0 w 45"/>
              <a:gd name="T3" fmla="*/ 2147483647 h 37"/>
              <a:gd name="T4" fmla="*/ 2147483647 w 45"/>
              <a:gd name="T5" fmla="*/ 0 h 37"/>
              <a:gd name="T6" fmla="*/ 2147483647 w 45"/>
              <a:gd name="T7" fmla="*/ 2147483647 h 37"/>
              <a:gd name="T8" fmla="*/ 2147483647 w 45"/>
              <a:gd name="T9" fmla="*/ 2147483647 h 37"/>
              <a:gd name="T10" fmla="*/ 2147483647 w 45"/>
              <a:gd name="T11" fmla="*/ 2147483647 h 37"/>
              <a:gd name="T12" fmla="*/ 2147483647 w 45"/>
              <a:gd name="T13" fmla="*/ 2147483647 h 37"/>
              <a:gd name="T14" fmla="*/ 2147483647 w 45"/>
              <a:gd name="T15" fmla="*/ 2147483647 h 37"/>
              <a:gd name="T16" fmla="*/ 2147483647 w 45"/>
              <a:gd name="T17" fmla="*/ 2147483647 h 37"/>
              <a:gd name="T18" fmla="*/ 2147483647 w 45"/>
              <a:gd name="T19" fmla="*/ 2147483647 h 37"/>
              <a:gd name="T20" fmla="*/ 2147483647 w 45"/>
              <a:gd name="T21" fmla="*/ 2147483647 h 37"/>
              <a:gd name="T22" fmla="*/ 2147483647 w 45"/>
              <a:gd name="T23" fmla="*/ 2147483647 h 37"/>
              <a:gd name="T24" fmla="*/ 2147483647 w 45"/>
              <a:gd name="T25" fmla="*/ 2147483647 h 37"/>
              <a:gd name="T26" fmla="*/ 2147483647 w 45"/>
              <a:gd name="T27" fmla="*/ 2147483647 h 37"/>
              <a:gd name="T28" fmla="*/ 2147483647 w 45"/>
              <a:gd name="T29" fmla="*/ 2147483647 h 37"/>
              <a:gd name="T30" fmla="*/ 2147483647 w 45"/>
              <a:gd name="T31" fmla="*/ 2147483647 h 37"/>
              <a:gd name="T32" fmla="*/ 2147483647 w 45"/>
              <a:gd name="T33" fmla="*/ 2147483647 h 37"/>
              <a:gd name="T34" fmla="*/ 2147483647 w 45"/>
              <a:gd name="T35" fmla="*/ 2147483647 h 37"/>
              <a:gd name="T36" fmla="*/ 2147483647 w 45"/>
              <a:gd name="T37" fmla="*/ 2147483647 h 37"/>
              <a:gd name="T38" fmla="*/ 2147483647 w 45"/>
              <a:gd name="T39" fmla="*/ 2147483647 h 37"/>
              <a:gd name="T40" fmla="*/ 2147483647 w 45"/>
              <a:gd name="T41" fmla="*/ 2147483647 h 37"/>
              <a:gd name="T42" fmla="*/ 2147483647 w 45"/>
              <a:gd name="T43" fmla="*/ 2147483647 h 37"/>
              <a:gd name="T44" fmla="*/ 2147483647 w 45"/>
              <a:gd name="T45" fmla="*/ 2147483647 h 37"/>
              <a:gd name="T46" fmla="*/ 2147483647 w 45"/>
              <a:gd name="T47" fmla="*/ 2147483647 h 37"/>
              <a:gd name="T48" fmla="*/ 2147483647 w 45"/>
              <a:gd name="T49" fmla="*/ 2147483647 h 37"/>
              <a:gd name="T50" fmla="*/ 2147483647 w 45"/>
              <a:gd name="T51" fmla="*/ 2147483647 h 37"/>
              <a:gd name="T52" fmla="*/ 2147483647 w 45"/>
              <a:gd name="T53" fmla="*/ 2147483647 h 37"/>
              <a:gd name="T54" fmla="*/ 2147483647 w 45"/>
              <a:gd name="T55" fmla="*/ 2147483647 h 37"/>
              <a:gd name="T56" fmla="*/ 2147483647 w 45"/>
              <a:gd name="T57" fmla="*/ 2147483647 h 37"/>
              <a:gd name="T58" fmla="*/ 2147483647 w 45"/>
              <a:gd name="T59" fmla="*/ 2147483647 h 37"/>
              <a:gd name="T60" fmla="*/ 2147483647 w 45"/>
              <a:gd name="T61" fmla="*/ 2147483647 h 37"/>
              <a:gd name="T62" fmla="*/ 2147483647 w 45"/>
              <a:gd name="T63" fmla="*/ 2147483647 h 37"/>
              <a:gd name="T64" fmla="*/ 2147483647 w 45"/>
              <a:gd name="T65" fmla="*/ 2147483647 h 37"/>
              <a:gd name="T66" fmla="*/ 2147483647 w 45"/>
              <a:gd name="T67" fmla="*/ 2147483647 h 37"/>
              <a:gd name="T68" fmla="*/ 2147483647 w 45"/>
              <a:gd name="T69" fmla="*/ 2147483647 h 37"/>
              <a:gd name="T70" fmla="*/ 2147483647 w 45"/>
              <a:gd name="T71" fmla="*/ 2147483647 h 37"/>
              <a:gd name="T72" fmla="*/ 2147483647 w 45"/>
              <a:gd name="T73" fmla="*/ 2147483647 h 37"/>
              <a:gd name="T74" fmla="*/ 2147483647 w 45"/>
              <a:gd name="T75" fmla="*/ 2147483647 h 37"/>
              <a:gd name="T76" fmla="*/ 2147483647 w 45"/>
              <a:gd name="T77" fmla="*/ 2147483647 h 37"/>
              <a:gd name="T78" fmla="*/ 2147483647 w 45"/>
              <a:gd name="T79" fmla="*/ 2147483647 h 37"/>
              <a:gd name="T80" fmla="*/ 2147483647 w 45"/>
              <a:gd name="T81" fmla="*/ 2147483647 h 37"/>
              <a:gd name="T82" fmla="*/ 2147483647 w 45"/>
              <a:gd name="T83" fmla="*/ 2147483647 h 37"/>
              <a:gd name="T84" fmla="*/ 2147483647 w 45"/>
              <a:gd name="T85" fmla="*/ 2147483647 h 37"/>
              <a:gd name="T86" fmla="*/ 2147483647 w 45"/>
              <a:gd name="T87" fmla="*/ 2147483647 h 37"/>
              <a:gd name="T88" fmla="*/ 2147483647 w 45"/>
              <a:gd name="T89" fmla="*/ 2147483647 h 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
              <a:gd name="T136" fmla="*/ 0 h 37"/>
              <a:gd name="T137" fmla="*/ 45 w 45"/>
              <a:gd name="T138" fmla="*/ 37 h 3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 h="37">
                <a:moveTo>
                  <a:pt x="45" y="33"/>
                </a:moveTo>
                <a:cubicBezTo>
                  <a:pt x="45" y="35"/>
                  <a:pt x="43" y="37"/>
                  <a:pt x="40" y="37"/>
                </a:cubicBezTo>
                <a:cubicBezTo>
                  <a:pt x="4" y="37"/>
                  <a:pt x="4" y="37"/>
                  <a:pt x="4" y="37"/>
                </a:cubicBezTo>
                <a:cubicBezTo>
                  <a:pt x="2" y="37"/>
                  <a:pt x="0" y="35"/>
                  <a:pt x="0" y="33"/>
                </a:cubicBezTo>
                <a:cubicBezTo>
                  <a:pt x="0" y="4"/>
                  <a:pt x="0" y="4"/>
                  <a:pt x="0" y="4"/>
                </a:cubicBezTo>
                <a:cubicBezTo>
                  <a:pt x="0" y="2"/>
                  <a:pt x="2" y="0"/>
                  <a:pt x="4" y="0"/>
                </a:cubicBezTo>
                <a:cubicBezTo>
                  <a:pt x="40" y="0"/>
                  <a:pt x="40" y="0"/>
                  <a:pt x="40" y="0"/>
                </a:cubicBezTo>
                <a:cubicBezTo>
                  <a:pt x="43" y="0"/>
                  <a:pt x="45" y="2"/>
                  <a:pt x="45" y="4"/>
                </a:cubicBezTo>
                <a:lnTo>
                  <a:pt x="45" y="33"/>
                </a:lnTo>
                <a:close/>
                <a:moveTo>
                  <a:pt x="14" y="7"/>
                </a:moveTo>
                <a:cubicBezTo>
                  <a:pt x="14" y="7"/>
                  <a:pt x="13" y="7"/>
                  <a:pt x="13" y="7"/>
                </a:cubicBezTo>
                <a:cubicBezTo>
                  <a:pt x="4" y="7"/>
                  <a:pt x="4" y="7"/>
                  <a:pt x="4" y="7"/>
                </a:cubicBezTo>
                <a:cubicBezTo>
                  <a:pt x="4" y="7"/>
                  <a:pt x="4" y="7"/>
                  <a:pt x="4" y="7"/>
                </a:cubicBezTo>
                <a:cubicBezTo>
                  <a:pt x="4" y="13"/>
                  <a:pt x="4" y="13"/>
                  <a:pt x="4" y="13"/>
                </a:cubicBezTo>
                <a:cubicBezTo>
                  <a:pt x="4" y="13"/>
                  <a:pt x="4" y="13"/>
                  <a:pt x="4" y="13"/>
                </a:cubicBezTo>
                <a:cubicBezTo>
                  <a:pt x="13" y="13"/>
                  <a:pt x="13" y="13"/>
                  <a:pt x="13" y="13"/>
                </a:cubicBezTo>
                <a:cubicBezTo>
                  <a:pt x="13" y="13"/>
                  <a:pt x="14" y="13"/>
                  <a:pt x="14" y="13"/>
                </a:cubicBezTo>
                <a:lnTo>
                  <a:pt x="14" y="7"/>
                </a:lnTo>
                <a:close/>
                <a:moveTo>
                  <a:pt x="14" y="18"/>
                </a:moveTo>
                <a:cubicBezTo>
                  <a:pt x="14" y="17"/>
                  <a:pt x="13" y="17"/>
                  <a:pt x="13" y="17"/>
                </a:cubicBezTo>
                <a:cubicBezTo>
                  <a:pt x="4" y="17"/>
                  <a:pt x="4" y="17"/>
                  <a:pt x="4" y="17"/>
                </a:cubicBezTo>
                <a:cubicBezTo>
                  <a:pt x="4" y="17"/>
                  <a:pt x="4" y="17"/>
                  <a:pt x="4" y="18"/>
                </a:cubicBezTo>
                <a:cubicBezTo>
                  <a:pt x="4" y="23"/>
                  <a:pt x="4" y="23"/>
                  <a:pt x="4" y="23"/>
                </a:cubicBezTo>
                <a:cubicBezTo>
                  <a:pt x="4" y="23"/>
                  <a:pt x="4" y="24"/>
                  <a:pt x="4" y="24"/>
                </a:cubicBezTo>
                <a:cubicBezTo>
                  <a:pt x="13" y="24"/>
                  <a:pt x="13" y="24"/>
                  <a:pt x="13" y="24"/>
                </a:cubicBezTo>
                <a:cubicBezTo>
                  <a:pt x="13" y="24"/>
                  <a:pt x="14" y="23"/>
                  <a:pt x="14" y="23"/>
                </a:cubicBezTo>
                <a:lnTo>
                  <a:pt x="14" y="18"/>
                </a:lnTo>
                <a:close/>
                <a:moveTo>
                  <a:pt x="14" y="28"/>
                </a:moveTo>
                <a:cubicBezTo>
                  <a:pt x="14" y="27"/>
                  <a:pt x="13" y="27"/>
                  <a:pt x="13" y="27"/>
                </a:cubicBezTo>
                <a:cubicBezTo>
                  <a:pt x="4" y="27"/>
                  <a:pt x="4" y="27"/>
                  <a:pt x="4" y="27"/>
                </a:cubicBezTo>
                <a:cubicBezTo>
                  <a:pt x="4" y="27"/>
                  <a:pt x="4" y="27"/>
                  <a:pt x="4" y="28"/>
                </a:cubicBezTo>
                <a:cubicBezTo>
                  <a:pt x="4" y="33"/>
                  <a:pt x="4" y="33"/>
                  <a:pt x="4" y="33"/>
                </a:cubicBezTo>
                <a:cubicBezTo>
                  <a:pt x="4" y="34"/>
                  <a:pt x="4" y="34"/>
                  <a:pt x="4" y="34"/>
                </a:cubicBezTo>
                <a:cubicBezTo>
                  <a:pt x="13" y="34"/>
                  <a:pt x="13" y="34"/>
                  <a:pt x="13" y="34"/>
                </a:cubicBezTo>
                <a:cubicBezTo>
                  <a:pt x="13" y="34"/>
                  <a:pt x="14" y="34"/>
                  <a:pt x="14" y="33"/>
                </a:cubicBezTo>
                <a:lnTo>
                  <a:pt x="14" y="28"/>
                </a:lnTo>
                <a:close/>
                <a:moveTo>
                  <a:pt x="28" y="7"/>
                </a:moveTo>
                <a:cubicBezTo>
                  <a:pt x="28" y="7"/>
                  <a:pt x="27" y="7"/>
                  <a:pt x="27" y="7"/>
                </a:cubicBezTo>
                <a:cubicBezTo>
                  <a:pt x="18" y="7"/>
                  <a:pt x="18" y="7"/>
                  <a:pt x="18" y="7"/>
                </a:cubicBezTo>
                <a:cubicBezTo>
                  <a:pt x="18" y="7"/>
                  <a:pt x="17" y="7"/>
                  <a:pt x="17" y="7"/>
                </a:cubicBezTo>
                <a:cubicBezTo>
                  <a:pt x="17" y="13"/>
                  <a:pt x="17" y="13"/>
                  <a:pt x="17" y="13"/>
                </a:cubicBezTo>
                <a:cubicBezTo>
                  <a:pt x="17" y="13"/>
                  <a:pt x="18" y="13"/>
                  <a:pt x="18" y="13"/>
                </a:cubicBezTo>
                <a:cubicBezTo>
                  <a:pt x="27" y="13"/>
                  <a:pt x="27" y="13"/>
                  <a:pt x="27" y="13"/>
                </a:cubicBezTo>
                <a:cubicBezTo>
                  <a:pt x="27" y="13"/>
                  <a:pt x="28" y="13"/>
                  <a:pt x="28" y="13"/>
                </a:cubicBezTo>
                <a:lnTo>
                  <a:pt x="28" y="7"/>
                </a:lnTo>
                <a:close/>
                <a:moveTo>
                  <a:pt x="28" y="18"/>
                </a:moveTo>
                <a:cubicBezTo>
                  <a:pt x="28" y="17"/>
                  <a:pt x="27" y="17"/>
                  <a:pt x="27" y="17"/>
                </a:cubicBezTo>
                <a:cubicBezTo>
                  <a:pt x="18" y="17"/>
                  <a:pt x="18" y="17"/>
                  <a:pt x="18" y="17"/>
                </a:cubicBezTo>
                <a:cubicBezTo>
                  <a:pt x="18" y="17"/>
                  <a:pt x="17" y="17"/>
                  <a:pt x="17" y="18"/>
                </a:cubicBezTo>
                <a:cubicBezTo>
                  <a:pt x="17" y="23"/>
                  <a:pt x="17" y="23"/>
                  <a:pt x="17" y="23"/>
                </a:cubicBezTo>
                <a:cubicBezTo>
                  <a:pt x="17" y="23"/>
                  <a:pt x="18" y="24"/>
                  <a:pt x="18" y="24"/>
                </a:cubicBezTo>
                <a:cubicBezTo>
                  <a:pt x="27" y="24"/>
                  <a:pt x="27" y="24"/>
                  <a:pt x="27" y="24"/>
                </a:cubicBezTo>
                <a:cubicBezTo>
                  <a:pt x="27" y="24"/>
                  <a:pt x="28" y="23"/>
                  <a:pt x="28" y="23"/>
                </a:cubicBezTo>
                <a:lnTo>
                  <a:pt x="28" y="18"/>
                </a:lnTo>
                <a:close/>
                <a:moveTo>
                  <a:pt x="28" y="28"/>
                </a:moveTo>
                <a:cubicBezTo>
                  <a:pt x="28" y="27"/>
                  <a:pt x="27" y="27"/>
                  <a:pt x="27" y="27"/>
                </a:cubicBezTo>
                <a:cubicBezTo>
                  <a:pt x="18" y="27"/>
                  <a:pt x="18" y="27"/>
                  <a:pt x="18" y="27"/>
                </a:cubicBezTo>
                <a:cubicBezTo>
                  <a:pt x="18" y="27"/>
                  <a:pt x="17" y="27"/>
                  <a:pt x="17" y="28"/>
                </a:cubicBezTo>
                <a:cubicBezTo>
                  <a:pt x="17" y="33"/>
                  <a:pt x="17" y="33"/>
                  <a:pt x="17" y="33"/>
                </a:cubicBezTo>
                <a:cubicBezTo>
                  <a:pt x="17" y="34"/>
                  <a:pt x="18" y="34"/>
                  <a:pt x="18" y="34"/>
                </a:cubicBezTo>
                <a:cubicBezTo>
                  <a:pt x="27" y="34"/>
                  <a:pt x="27" y="34"/>
                  <a:pt x="27" y="34"/>
                </a:cubicBezTo>
                <a:cubicBezTo>
                  <a:pt x="27" y="34"/>
                  <a:pt x="28" y="34"/>
                  <a:pt x="28" y="33"/>
                </a:cubicBezTo>
                <a:lnTo>
                  <a:pt x="28" y="28"/>
                </a:lnTo>
                <a:close/>
                <a:moveTo>
                  <a:pt x="41" y="7"/>
                </a:moveTo>
                <a:cubicBezTo>
                  <a:pt x="41" y="7"/>
                  <a:pt x="41" y="7"/>
                  <a:pt x="40" y="7"/>
                </a:cubicBezTo>
                <a:cubicBezTo>
                  <a:pt x="32" y="7"/>
                  <a:pt x="32" y="7"/>
                  <a:pt x="32" y="7"/>
                </a:cubicBezTo>
                <a:cubicBezTo>
                  <a:pt x="31" y="7"/>
                  <a:pt x="31" y="7"/>
                  <a:pt x="31" y="7"/>
                </a:cubicBezTo>
                <a:cubicBezTo>
                  <a:pt x="31" y="13"/>
                  <a:pt x="31" y="13"/>
                  <a:pt x="31" y="13"/>
                </a:cubicBezTo>
                <a:cubicBezTo>
                  <a:pt x="31" y="13"/>
                  <a:pt x="31" y="13"/>
                  <a:pt x="32" y="13"/>
                </a:cubicBezTo>
                <a:cubicBezTo>
                  <a:pt x="40" y="13"/>
                  <a:pt x="40" y="13"/>
                  <a:pt x="40" y="13"/>
                </a:cubicBezTo>
                <a:cubicBezTo>
                  <a:pt x="41" y="13"/>
                  <a:pt x="41" y="13"/>
                  <a:pt x="41" y="13"/>
                </a:cubicBezTo>
                <a:lnTo>
                  <a:pt x="41" y="7"/>
                </a:lnTo>
                <a:close/>
                <a:moveTo>
                  <a:pt x="41" y="18"/>
                </a:moveTo>
                <a:cubicBezTo>
                  <a:pt x="41" y="17"/>
                  <a:pt x="41" y="17"/>
                  <a:pt x="40" y="17"/>
                </a:cubicBezTo>
                <a:cubicBezTo>
                  <a:pt x="32" y="17"/>
                  <a:pt x="32" y="17"/>
                  <a:pt x="32" y="17"/>
                </a:cubicBezTo>
                <a:cubicBezTo>
                  <a:pt x="31" y="17"/>
                  <a:pt x="31" y="17"/>
                  <a:pt x="31" y="18"/>
                </a:cubicBezTo>
                <a:cubicBezTo>
                  <a:pt x="31" y="23"/>
                  <a:pt x="31" y="23"/>
                  <a:pt x="31" y="23"/>
                </a:cubicBezTo>
                <a:cubicBezTo>
                  <a:pt x="31" y="23"/>
                  <a:pt x="31" y="24"/>
                  <a:pt x="32" y="24"/>
                </a:cubicBezTo>
                <a:cubicBezTo>
                  <a:pt x="40" y="24"/>
                  <a:pt x="40" y="24"/>
                  <a:pt x="40" y="24"/>
                </a:cubicBezTo>
                <a:cubicBezTo>
                  <a:pt x="41" y="24"/>
                  <a:pt x="41" y="23"/>
                  <a:pt x="41" y="23"/>
                </a:cubicBezTo>
                <a:lnTo>
                  <a:pt x="41" y="18"/>
                </a:lnTo>
                <a:close/>
                <a:moveTo>
                  <a:pt x="41" y="28"/>
                </a:moveTo>
                <a:cubicBezTo>
                  <a:pt x="41" y="27"/>
                  <a:pt x="41" y="27"/>
                  <a:pt x="40" y="27"/>
                </a:cubicBezTo>
                <a:cubicBezTo>
                  <a:pt x="32" y="27"/>
                  <a:pt x="32" y="27"/>
                  <a:pt x="32" y="27"/>
                </a:cubicBezTo>
                <a:cubicBezTo>
                  <a:pt x="31" y="27"/>
                  <a:pt x="31" y="27"/>
                  <a:pt x="31" y="28"/>
                </a:cubicBezTo>
                <a:cubicBezTo>
                  <a:pt x="31" y="33"/>
                  <a:pt x="31" y="33"/>
                  <a:pt x="31" y="33"/>
                </a:cubicBezTo>
                <a:cubicBezTo>
                  <a:pt x="31" y="34"/>
                  <a:pt x="31" y="34"/>
                  <a:pt x="32" y="34"/>
                </a:cubicBezTo>
                <a:cubicBezTo>
                  <a:pt x="40" y="34"/>
                  <a:pt x="40" y="34"/>
                  <a:pt x="40" y="34"/>
                </a:cubicBezTo>
                <a:cubicBezTo>
                  <a:pt x="41" y="34"/>
                  <a:pt x="41" y="34"/>
                  <a:pt x="41" y="33"/>
                </a:cubicBezTo>
                <a:lnTo>
                  <a:pt x="4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2" name="稻壳儿小白白(http://dwz.cn/Wu2UP)"/>
          <p:cNvSpPr>
            <a:spLocks noEditPoints="1"/>
          </p:cNvSpPr>
          <p:nvPr/>
        </p:nvSpPr>
        <p:spPr bwMode="auto">
          <a:xfrm>
            <a:off x="9717088" y="3913188"/>
            <a:ext cx="212725" cy="261937"/>
          </a:xfrm>
          <a:custGeom>
            <a:avLst/>
            <a:gdLst>
              <a:gd name="T0" fmla="*/ 2147483647 w 31"/>
              <a:gd name="T1" fmla="*/ 2147483647 h 38"/>
              <a:gd name="T2" fmla="*/ 2147483647 w 31"/>
              <a:gd name="T3" fmla="*/ 2147483647 h 38"/>
              <a:gd name="T4" fmla="*/ 2147483647 w 31"/>
              <a:gd name="T5" fmla="*/ 2147483647 h 38"/>
              <a:gd name="T6" fmla="*/ 0 w 31"/>
              <a:gd name="T7" fmla="*/ 2147483647 h 38"/>
              <a:gd name="T8" fmla="*/ 0 w 31"/>
              <a:gd name="T9" fmla="*/ 2147483647 h 38"/>
              <a:gd name="T10" fmla="*/ 2147483647 w 31"/>
              <a:gd name="T11" fmla="*/ 0 h 38"/>
              <a:gd name="T12" fmla="*/ 2147483647 w 31"/>
              <a:gd name="T13" fmla="*/ 0 h 38"/>
              <a:gd name="T14" fmla="*/ 2147483647 w 31"/>
              <a:gd name="T15" fmla="*/ 2147483647 h 38"/>
              <a:gd name="T16" fmla="*/ 2147483647 w 31"/>
              <a:gd name="T17" fmla="*/ 2147483647 h 38"/>
              <a:gd name="T18" fmla="*/ 2147483647 w 31"/>
              <a:gd name="T19" fmla="*/ 2147483647 h 38"/>
              <a:gd name="T20" fmla="*/ 2147483647 w 31"/>
              <a:gd name="T21" fmla="*/ 2147483647 h 38"/>
              <a:gd name="T22" fmla="*/ 2147483647 w 31"/>
              <a:gd name="T23" fmla="*/ 2147483647 h 38"/>
              <a:gd name="T24" fmla="*/ 2147483647 w 31"/>
              <a:gd name="T25" fmla="*/ 2147483647 h 38"/>
              <a:gd name="T26" fmla="*/ 2147483647 w 31"/>
              <a:gd name="T27" fmla="*/ 2147483647 h 38"/>
              <a:gd name="T28" fmla="*/ 2147483647 w 31"/>
              <a:gd name="T29" fmla="*/ 2147483647 h 38"/>
              <a:gd name="T30" fmla="*/ 2147483647 w 31"/>
              <a:gd name="T31" fmla="*/ 2147483647 h 38"/>
              <a:gd name="T32" fmla="*/ 2147483647 w 31"/>
              <a:gd name="T33" fmla="*/ 2147483647 h 38"/>
              <a:gd name="T34" fmla="*/ 2147483647 w 31"/>
              <a:gd name="T35" fmla="*/ 2147483647 h 38"/>
              <a:gd name="T36" fmla="*/ 2147483647 w 31"/>
              <a:gd name="T37" fmla="*/ 2147483647 h 38"/>
              <a:gd name="T38" fmla="*/ 2147483647 w 31"/>
              <a:gd name="T39" fmla="*/ 2147483647 h 38"/>
              <a:gd name="T40" fmla="*/ 2147483647 w 31"/>
              <a:gd name="T41" fmla="*/ 2147483647 h 38"/>
              <a:gd name="T42" fmla="*/ 2147483647 w 31"/>
              <a:gd name="T43" fmla="*/ 2147483647 h 38"/>
              <a:gd name="T44" fmla="*/ 2147483647 w 31"/>
              <a:gd name="T45" fmla="*/ 214748364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
              <a:gd name="T70" fmla="*/ 0 h 38"/>
              <a:gd name="T71" fmla="*/ 31 w 31"/>
              <a:gd name="T72" fmla="*/ 38 h 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 h="38">
                <a:moveTo>
                  <a:pt x="31" y="34"/>
                </a:moveTo>
                <a:cubicBezTo>
                  <a:pt x="31" y="36"/>
                  <a:pt x="29" y="38"/>
                  <a:pt x="27" y="38"/>
                </a:cubicBezTo>
                <a:cubicBezTo>
                  <a:pt x="4" y="38"/>
                  <a:pt x="4" y="38"/>
                  <a:pt x="4" y="38"/>
                </a:cubicBezTo>
                <a:cubicBezTo>
                  <a:pt x="2" y="38"/>
                  <a:pt x="0" y="36"/>
                  <a:pt x="0" y="34"/>
                </a:cubicBezTo>
                <a:cubicBezTo>
                  <a:pt x="0" y="5"/>
                  <a:pt x="0" y="5"/>
                  <a:pt x="0" y="5"/>
                </a:cubicBezTo>
                <a:cubicBezTo>
                  <a:pt x="0" y="2"/>
                  <a:pt x="2" y="0"/>
                  <a:pt x="4" y="0"/>
                </a:cubicBezTo>
                <a:cubicBezTo>
                  <a:pt x="27" y="0"/>
                  <a:pt x="27" y="0"/>
                  <a:pt x="27" y="0"/>
                </a:cubicBezTo>
                <a:cubicBezTo>
                  <a:pt x="29" y="0"/>
                  <a:pt x="31" y="2"/>
                  <a:pt x="31" y="5"/>
                </a:cubicBezTo>
                <a:lnTo>
                  <a:pt x="31" y="34"/>
                </a:lnTo>
                <a:close/>
                <a:moveTo>
                  <a:pt x="27" y="5"/>
                </a:moveTo>
                <a:cubicBezTo>
                  <a:pt x="27" y="4"/>
                  <a:pt x="27" y="4"/>
                  <a:pt x="27" y="4"/>
                </a:cubicBezTo>
                <a:cubicBezTo>
                  <a:pt x="4" y="4"/>
                  <a:pt x="4" y="4"/>
                  <a:pt x="4" y="4"/>
                </a:cubicBezTo>
                <a:cubicBezTo>
                  <a:pt x="4" y="4"/>
                  <a:pt x="3" y="4"/>
                  <a:pt x="3" y="5"/>
                </a:cubicBezTo>
                <a:cubicBezTo>
                  <a:pt x="3" y="30"/>
                  <a:pt x="3" y="30"/>
                  <a:pt x="3" y="30"/>
                </a:cubicBezTo>
                <a:cubicBezTo>
                  <a:pt x="3" y="31"/>
                  <a:pt x="4" y="31"/>
                  <a:pt x="4" y="31"/>
                </a:cubicBezTo>
                <a:cubicBezTo>
                  <a:pt x="27" y="31"/>
                  <a:pt x="27" y="31"/>
                  <a:pt x="27" y="31"/>
                </a:cubicBezTo>
                <a:cubicBezTo>
                  <a:pt x="27" y="31"/>
                  <a:pt x="27" y="31"/>
                  <a:pt x="27" y="30"/>
                </a:cubicBezTo>
                <a:lnTo>
                  <a:pt x="27" y="5"/>
                </a:lnTo>
                <a:close/>
                <a:moveTo>
                  <a:pt x="15" y="33"/>
                </a:moveTo>
                <a:cubicBezTo>
                  <a:pt x="14" y="33"/>
                  <a:pt x="14" y="34"/>
                  <a:pt x="14" y="35"/>
                </a:cubicBezTo>
                <a:cubicBezTo>
                  <a:pt x="14" y="36"/>
                  <a:pt x="14" y="36"/>
                  <a:pt x="15" y="36"/>
                </a:cubicBezTo>
                <a:cubicBezTo>
                  <a:pt x="16" y="36"/>
                  <a:pt x="17" y="36"/>
                  <a:pt x="17" y="35"/>
                </a:cubicBezTo>
                <a:cubicBezTo>
                  <a:pt x="17" y="34"/>
                  <a:pt x="16" y="33"/>
                  <a:pt x="15"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3" name="稻壳儿小白白(http://dwz.cn/Wu2UP)"/>
          <p:cNvSpPr>
            <a:spLocks noEditPoints="1"/>
          </p:cNvSpPr>
          <p:nvPr/>
        </p:nvSpPr>
        <p:spPr bwMode="auto">
          <a:xfrm>
            <a:off x="9655175" y="4446588"/>
            <a:ext cx="330200" cy="263525"/>
          </a:xfrm>
          <a:custGeom>
            <a:avLst/>
            <a:gdLst>
              <a:gd name="T0" fmla="*/ 2147483647 w 48"/>
              <a:gd name="T1" fmla="*/ 2147483647 h 38"/>
              <a:gd name="T2" fmla="*/ 2147483647 w 48"/>
              <a:gd name="T3" fmla="*/ 2147483647 h 38"/>
              <a:gd name="T4" fmla="*/ 2147483647 w 48"/>
              <a:gd name="T5" fmla="*/ 2147483647 h 38"/>
              <a:gd name="T6" fmla="*/ 2147483647 w 48"/>
              <a:gd name="T7" fmla="*/ 2147483647 h 38"/>
              <a:gd name="T8" fmla="*/ 0 w 48"/>
              <a:gd name="T9" fmla="*/ 2147483647 h 38"/>
              <a:gd name="T10" fmla="*/ 2147483647 w 48"/>
              <a:gd name="T11" fmla="*/ 0 h 38"/>
              <a:gd name="T12" fmla="*/ 2147483647 w 48"/>
              <a:gd name="T13" fmla="*/ 2147483647 h 38"/>
              <a:gd name="T14" fmla="*/ 2147483647 w 48"/>
              <a:gd name="T15" fmla="*/ 2147483647 h 38"/>
              <a:gd name="T16" fmla="*/ 2147483647 w 48"/>
              <a:gd name="T17" fmla="*/ 2147483647 h 38"/>
              <a:gd name="T18" fmla="*/ 2147483647 w 48"/>
              <a:gd name="T19" fmla="*/ 2147483647 h 38"/>
              <a:gd name="T20" fmla="*/ 2147483647 w 48"/>
              <a:gd name="T21" fmla="*/ 2147483647 h 38"/>
              <a:gd name="T22" fmla="*/ 2147483647 w 48"/>
              <a:gd name="T23" fmla="*/ 2147483647 h 38"/>
              <a:gd name="T24" fmla="*/ 2147483647 w 48"/>
              <a:gd name="T25" fmla="*/ 2147483647 h 38"/>
              <a:gd name="T26" fmla="*/ 2147483647 w 48"/>
              <a:gd name="T27" fmla="*/ 2147483647 h 38"/>
              <a:gd name="T28" fmla="*/ 2147483647 w 48"/>
              <a:gd name="T29" fmla="*/ 2147483647 h 38"/>
              <a:gd name="T30" fmla="*/ 2147483647 w 48"/>
              <a:gd name="T31" fmla="*/ 2147483647 h 38"/>
              <a:gd name="T32" fmla="*/ 2147483647 w 48"/>
              <a:gd name="T33" fmla="*/ 2147483647 h 38"/>
              <a:gd name="T34" fmla="*/ 2147483647 w 48"/>
              <a:gd name="T35" fmla="*/ 2147483647 h 38"/>
              <a:gd name="T36" fmla="*/ 2147483647 w 48"/>
              <a:gd name="T37" fmla="*/ 2147483647 h 38"/>
              <a:gd name="T38" fmla="*/ 2147483647 w 48"/>
              <a:gd name="T39" fmla="*/ 2147483647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2147483647 w 48"/>
              <a:gd name="T81" fmla="*/ 2147483647 h 38"/>
              <a:gd name="T82" fmla="*/ 2147483647 w 48"/>
              <a:gd name="T83" fmla="*/ 2147483647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38"/>
              <a:gd name="T128" fmla="*/ 48 w 48"/>
              <a:gd name="T129" fmla="*/ 38 h 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38">
                <a:moveTo>
                  <a:pt x="45" y="37"/>
                </a:moveTo>
                <a:cubicBezTo>
                  <a:pt x="44" y="38"/>
                  <a:pt x="44" y="38"/>
                  <a:pt x="43" y="38"/>
                </a:cubicBezTo>
                <a:cubicBezTo>
                  <a:pt x="6" y="38"/>
                  <a:pt x="6" y="38"/>
                  <a:pt x="6" y="38"/>
                </a:cubicBezTo>
                <a:cubicBezTo>
                  <a:pt x="5" y="38"/>
                  <a:pt x="5" y="38"/>
                  <a:pt x="4" y="37"/>
                </a:cubicBezTo>
                <a:cubicBezTo>
                  <a:pt x="2" y="33"/>
                  <a:pt x="0" y="29"/>
                  <a:pt x="0" y="24"/>
                </a:cubicBezTo>
                <a:cubicBezTo>
                  <a:pt x="0" y="11"/>
                  <a:pt x="11" y="0"/>
                  <a:pt x="24" y="0"/>
                </a:cubicBezTo>
                <a:cubicBezTo>
                  <a:pt x="38" y="0"/>
                  <a:pt x="48" y="11"/>
                  <a:pt x="48" y="24"/>
                </a:cubicBezTo>
                <a:cubicBezTo>
                  <a:pt x="48" y="29"/>
                  <a:pt x="47" y="33"/>
                  <a:pt x="45" y="37"/>
                </a:cubicBezTo>
                <a:close/>
                <a:moveTo>
                  <a:pt x="7" y="21"/>
                </a:moveTo>
                <a:cubicBezTo>
                  <a:pt x="5" y="21"/>
                  <a:pt x="4" y="22"/>
                  <a:pt x="4" y="24"/>
                </a:cubicBezTo>
                <a:cubicBezTo>
                  <a:pt x="4" y="26"/>
                  <a:pt x="5" y="28"/>
                  <a:pt x="7" y="28"/>
                </a:cubicBezTo>
                <a:cubicBezTo>
                  <a:pt x="9" y="28"/>
                  <a:pt x="11" y="26"/>
                  <a:pt x="11" y="24"/>
                </a:cubicBezTo>
                <a:cubicBezTo>
                  <a:pt x="11" y="22"/>
                  <a:pt x="9" y="21"/>
                  <a:pt x="7" y="21"/>
                </a:cubicBezTo>
                <a:close/>
                <a:moveTo>
                  <a:pt x="12" y="9"/>
                </a:moveTo>
                <a:cubicBezTo>
                  <a:pt x="11" y="9"/>
                  <a:pt x="9" y="10"/>
                  <a:pt x="9" y="12"/>
                </a:cubicBezTo>
                <a:cubicBezTo>
                  <a:pt x="9" y="14"/>
                  <a:pt x="11" y="16"/>
                  <a:pt x="12" y="16"/>
                </a:cubicBezTo>
                <a:cubicBezTo>
                  <a:pt x="14" y="16"/>
                  <a:pt x="16" y="14"/>
                  <a:pt x="16" y="12"/>
                </a:cubicBezTo>
                <a:cubicBezTo>
                  <a:pt x="16" y="10"/>
                  <a:pt x="14" y="9"/>
                  <a:pt x="12" y="9"/>
                </a:cubicBezTo>
                <a:close/>
                <a:moveTo>
                  <a:pt x="30" y="15"/>
                </a:moveTo>
                <a:cubicBezTo>
                  <a:pt x="30" y="14"/>
                  <a:pt x="30" y="13"/>
                  <a:pt x="29" y="13"/>
                </a:cubicBezTo>
                <a:cubicBezTo>
                  <a:pt x="28" y="13"/>
                  <a:pt x="27" y="13"/>
                  <a:pt x="27" y="14"/>
                </a:cubicBezTo>
                <a:cubicBezTo>
                  <a:pt x="24" y="24"/>
                  <a:pt x="24" y="24"/>
                  <a:pt x="24" y="24"/>
                </a:cubicBezTo>
                <a:cubicBezTo>
                  <a:pt x="22" y="25"/>
                  <a:pt x="20" y="26"/>
                  <a:pt x="19" y="28"/>
                </a:cubicBezTo>
                <a:cubicBezTo>
                  <a:pt x="19" y="31"/>
                  <a:pt x="20" y="34"/>
                  <a:pt x="23" y="34"/>
                </a:cubicBezTo>
                <a:cubicBezTo>
                  <a:pt x="26" y="35"/>
                  <a:pt x="29" y="34"/>
                  <a:pt x="29" y="31"/>
                </a:cubicBezTo>
                <a:cubicBezTo>
                  <a:pt x="30" y="29"/>
                  <a:pt x="29" y="26"/>
                  <a:pt x="27" y="25"/>
                </a:cubicBezTo>
                <a:lnTo>
                  <a:pt x="30" y="15"/>
                </a:lnTo>
                <a:close/>
                <a:moveTo>
                  <a:pt x="24" y="4"/>
                </a:moveTo>
                <a:cubicBezTo>
                  <a:pt x="23" y="4"/>
                  <a:pt x="21" y="5"/>
                  <a:pt x="21" y="7"/>
                </a:cubicBezTo>
                <a:cubicBezTo>
                  <a:pt x="21" y="9"/>
                  <a:pt x="23" y="11"/>
                  <a:pt x="24" y="11"/>
                </a:cubicBezTo>
                <a:cubicBezTo>
                  <a:pt x="26" y="11"/>
                  <a:pt x="28" y="9"/>
                  <a:pt x="28" y="7"/>
                </a:cubicBezTo>
                <a:cubicBezTo>
                  <a:pt x="28" y="5"/>
                  <a:pt x="26" y="4"/>
                  <a:pt x="24" y="4"/>
                </a:cubicBezTo>
                <a:close/>
                <a:moveTo>
                  <a:pt x="36" y="9"/>
                </a:moveTo>
                <a:cubicBezTo>
                  <a:pt x="35" y="9"/>
                  <a:pt x="33" y="10"/>
                  <a:pt x="33" y="12"/>
                </a:cubicBezTo>
                <a:cubicBezTo>
                  <a:pt x="33" y="14"/>
                  <a:pt x="35" y="16"/>
                  <a:pt x="36" y="16"/>
                </a:cubicBezTo>
                <a:cubicBezTo>
                  <a:pt x="38" y="16"/>
                  <a:pt x="40" y="14"/>
                  <a:pt x="40" y="12"/>
                </a:cubicBezTo>
                <a:cubicBezTo>
                  <a:pt x="40" y="10"/>
                  <a:pt x="38" y="9"/>
                  <a:pt x="36" y="9"/>
                </a:cubicBezTo>
                <a:close/>
                <a:moveTo>
                  <a:pt x="42" y="21"/>
                </a:moveTo>
                <a:cubicBezTo>
                  <a:pt x="40" y="21"/>
                  <a:pt x="38" y="22"/>
                  <a:pt x="38" y="24"/>
                </a:cubicBezTo>
                <a:cubicBezTo>
                  <a:pt x="38" y="26"/>
                  <a:pt x="40" y="28"/>
                  <a:pt x="42" y="28"/>
                </a:cubicBezTo>
                <a:cubicBezTo>
                  <a:pt x="43" y="28"/>
                  <a:pt x="45" y="26"/>
                  <a:pt x="45" y="24"/>
                </a:cubicBezTo>
                <a:cubicBezTo>
                  <a:pt x="45" y="22"/>
                  <a:pt x="43" y="21"/>
                  <a:pt x="42"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4" name="稻壳儿小白白(http://dwz.cn/Wu2UP)"/>
          <p:cNvSpPr>
            <a:spLocks noEditPoints="1"/>
          </p:cNvSpPr>
          <p:nvPr/>
        </p:nvSpPr>
        <p:spPr bwMode="auto">
          <a:xfrm>
            <a:off x="9682163" y="4930775"/>
            <a:ext cx="277812" cy="284163"/>
          </a:xfrm>
          <a:custGeom>
            <a:avLst/>
            <a:gdLst>
              <a:gd name="T0" fmla="*/ 2147483647 w 40"/>
              <a:gd name="T1" fmla="*/ 2147483647 h 41"/>
              <a:gd name="T2" fmla="*/ 2147483647 w 40"/>
              <a:gd name="T3" fmla="*/ 2147483647 h 41"/>
              <a:gd name="T4" fmla="*/ 2147483647 w 40"/>
              <a:gd name="T5" fmla="*/ 2147483647 h 41"/>
              <a:gd name="T6" fmla="*/ 2147483647 w 40"/>
              <a:gd name="T7" fmla="*/ 2147483647 h 41"/>
              <a:gd name="T8" fmla="*/ 2147483647 w 40"/>
              <a:gd name="T9" fmla="*/ 2147483647 h 41"/>
              <a:gd name="T10" fmla="*/ 0 w 40"/>
              <a:gd name="T11" fmla="*/ 2147483647 h 41"/>
              <a:gd name="T12" fmla="*/ 0 w 40"/>
              <a:gd name="T13" fmla="*/ 2147483647 h 41"/>
              <a:gd name="T14" fmla="*/ 2147483647 w 40"/>
              <a:gd name="T15" fmla="*/ 0 h 41"/>
              <a:gd name="T16" fmla="*/ 2147483647 w 40"/>
              <a:gd name="T17" fmla="*/ 0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2147483647 w 40"/>
              <a:gd name="T27" fmla="*/ 2147483647 h 41"/>
              <a:gd name="T28" fmla="*/ 2147483647 w 40"/>
              <a:gd name="T29" fmla="*/ 2147483647 h 41"/>
              <a:gd name="T30" fmla="*/ 2147483647 w 40"/>
              <a:gd name="T31" fmla="*/ 2147483647 h 41"/>
              <a:gd name="T32" fmla="*/ 2147483647 w 40"/>
              <a:gd name="T33" fmla="*/ 2147483647 h 41"/>
              <a:gd name="T34" fmla="*/ 2147483647 w 40"/>
              <a:gd name="T35" fmla="*/ 2147483647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41"/>
              <a:gd name="T56" fmla="*/ 40 w 40"/>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41">
                <a:moveTo>
                  <a:pt x="39" y="27"/>
                </a:moveTo>
                <a:cubicBezTo>
                  <a:pt x="26" y="40"/>
                  <a:pt x="26" y="40"/>
                  <a:pt x="26" y="40"/>
                </a:cubicBezTo>
                <a:cubicBezTo>
                  <a:pt x="26" y="41"/>
                  <a:pt x="25" y="41"/>
                  <a:pt x="24" y="41"/>
                </a:cubicBezTo>
                <a:cubicBezTo>
                  <a:pt x="23" y="41"/>
                  <a:pt x="22" y="41"/>
                  <a:pt x="21" y="40"/>
                </a:cubicBezTo>
                <a:cubicBezTo>
                  <a:pt x="2" y="21"/>
                  <a:pt x="2" y="21"/>
                  <a:pt x="2" y="21"/>
                </a:cubicBezTo>
                <a:cubicBezTo>
                  <a:pt x="1" y="20"/>
                  <a:pt x="0" y="17"/>
                  <a:pt x="0" y="15"/>
                </a:cubicBezTo>
                <a:cubicBezTo>
                  <a:pt x="0" y="4"/>
                  <a:pt x="0" y="4"/>
                  <a:pt x="0" y="4"/>
                </a:cubicBezTo>
                <a:cubicBezTo>
                  <a:pt x="0" y="2"/>
                  <a:pt x="1" y="0"/>
                  <a:pt x="3" y="0"/>
                </a:cubicBezTo>
                <a:cubicBezTo>
                  <a:pt x="14" y="0"/>
                  <a:pt x="14" y="0"/>
                  <a:pt x="14" y="0"/>
                </a:cubicBezTo>
                <a:cubicBezTo>
                  <a:pt x="16" y="0"/>
                  <a:pt x="19" y="2"/>
                  <a:pt x="20" y="3"/>
                </a:cubicBezTo>
                <a:cubicBezTo>
                  <a:pt x="39" y="22"/>
                  <a:pt x="39" y="22"/>
                  <a:pt x="39" y="22"/>
                </a:cubicBezTo>
                <a:cubicBezTo>
                  <a:pt x="40" y="23"/>
                  <a:pt x="40" y="24"/>
                  <a:pt x="40" y="24"/>
                </a:cubicBezTo>
                <a:cubicBezTo>
                  <a:pt x="40" y="25"/>
                  <a:pt x="40" y="26"/>
                  <a:pt x="39" y="27"/>
                </a:cubicBezTo>
                <a:close/>
                <a:moveTo>
                  <a:pt x="8" y="6"/>
                </a:moveTo>
                <a:cubicBezTo>
                  <a:pt x="7" y="6"/>
                  <a:pt x="5" y="7"/>
                  <a:pt x="5" y="9"/>
                </a:cubicBezTo>
                <a:cubicBezTo>
                  <a:pt x="5" y="11"/>
                  <a:pt x="7" y="12"/>
                  <a:pt x="8" y="12"/>
                </a:cubicBezTo>
                <a:cubicBezTo>
                  <a:pt x="10" y="12"/>
                  <a:pt x="12" y="11"/>
                  <a:pt x="12" y="9"/>
                </a:cubicBezTo>
                <a:cubicBezTo>
                  <a:pt x="12" y="7"/>
                  <a:pt x="10" y="6"/>
                  <a:pt x="8"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5" name="稻壳儿小白白(http://dwz.cn/Wu2UP)"/>
          <p:cNvSpPr>
            <a:spLocks noEditPoints="1"/>
          </p:cNvSpPr>
          <p:nvPr/>
        </p:nvSpPr>
        <p:spPr bwMode="auto">
          <a:xfrm>
            <a:off x="9647238" y="5441950"/>
            <a:ext cx="352425" cy="282575"/>
          </a:xfrm>
          <a:custGeom>
            <a:avLst/>
            <a:gdLst>
              <a:gd name="T0" fmla="*/ 2147483647 w 51"/>
              <a:gd name="T1" fmla="*/ 2147483647 h 41"/>
              <a:gd name="T2" fmla="*/ 2147483647 w 51"/>
              <a:gd name="T3" fmla="*/ 2147483647 h 41"/>
              <a:gd name="T4" fmla="*/ 2147483647 w 51"/>
              <a:gd name="T5" fmla="*/ 2147483647 h 41"/>
              <a:gd name="T6" fmla="*/ 2147483647 w 51"/>
              <a:gd name="T7" fmla="*/ 2147483647 h 41"/>
              <a:gd name="T8" fmla="*/ 2147483647 w 51"/>
              <a:gd name="T9" fmla="*/ 2147483647 h 41"/>
              <a:gd name="T10" fmla="*/ 0 w 51"/>
              <a:gd name="T11" fmla="*/ 2147483647 h 41"/>
              <a:gd name="T12" fmla="*/ 0 w 51"/>
              <a:gd name="T13" fmla="*/ 2147483647 h 41"/>
              <a:gd name="T14" fmla="*/ 2147483647 w 51"/>
              <a:gd name="T15" fmla="*/ 0 h 41"/>
              <a:gd name="T16" fmla="*/ 2147483647 w 51"/>
              <a:gd name="T17" fmla="*/ 0 h 41"/>
              <a:gd name="T18" fmla="*/ 2147483647 w 51"/>
              <a:gd name="T19" fmla="*/ 2147483647 h 41"/>
              <a:gd name="T20" fmla="*/ 2147483647 w 51"/>
              <a:gd name="T21" fmla="*/ 2147483647 h 41"/>
              <a:gd name="T22" fmla="*/ 2147483647 w 51"/>
              <a:gd name="T23" fmla="*/ 2147483647 h 41"/>
              <a:gd name="T24" fmla="*/ 2147483647 w 51"/>
              <a:gd name="T25" fmla="*/ 2147483647 h 41"/>
              <a:gd name="T26" fmla="*/ 2147483647 w 51"/>
              <a:gd name="T27" fmla="*/ 2147483647 h 41"/>
              <a:gd name="T28" fmla="*/ 2147483647 w 51"/>
              <a:gd name="T29" fmla="*/ 2147483647 h 41"/>
              <a:gd name="T30" fmla="*/ 2147483647 w 51"/>
              <a:gd name="T31" fmla="*/ 2147483647 h 41"/>
              <a:gd name="T32" fmla="*/ 2147483647 w 51"/>
              <a:gd name="T33" fmla="*/ 2147483647 h 41"/>
              <a:gd name="T34" fmla="*/ 2147483647 w 51"/>
              <a:gd name="T35" fmla="*/ 2147483647 h 41"/>
              <a:gd name="T36" fmla="*/ 2147483647 w 51"/>
              <a:gd name="T37" fmla="*/ 2147483647 h 41"/>
              <a:gd name="T38" fmla="*/ 2147483647 w 51"/>
              <a:gd name="T39" fmla="*/ 2147483647 h 41"/>
              <a:gd name="T40" fmla="*/ 2147483647 w 51"/>
              <a:gd name="T41" fmla="*/ 2147483647 h 41"/>
              <a:gd name="T42" fmla="*/ 2147483647 w 51"/>
              <a:gd name="T43" fmla="*/ 2147483647 h 41"/>
              <a:gd name="T44" fmla="*/ 2147483647 w 51"/>
              <a:gd name="T45" fmla="*/ 2147483647 h 41"/>
              <a:gd name="T46" fmla="*/ 2147483647 w 51"/>
              <a:gd name="T47" fmla="*/ 2147483647 h 41"/>
              <a:gd name="T48" fmla="*/ 2147483647 w 51"/>
              <a:gd name="T49" fmla="*/ 2147483647 h 41"/>
              <a:gd name="T50" fmla="*/ 2147483647 w 51"/>
              <a:gd name="T51" fmla="*/ 2147483647 h 41"/>
              <a:gd name="T52" fmla="*/ 2147483647 w 51"/>
              <a:gd name="T53" fmla="*/ 0 h 41"/>
              <a:gd name="T54" fmla="*/ 2147483647 w 51"/>
              <a:gd name="T55" fmla="*/ 0 h 41"/>
              <a:gd name="T56" fmla="*/ 2147483647 w 51"/>
              <a:gd name="T57" fmla="*/ 2147483647 h 41"/>
              <a:gd name="T58" fmla="*/ 2147483647 w 51"/>
              <a:gd name="T59" fmla="*/ 2147483647 h 41"/>
              <a:gd name="T60" fmla="*/ 2147483647 w 51"/>
              <a:gd name="T61" fmla="*/ 2147483647 h 41"/>
              <a:gd name="T62" fmla="*/ 2147483647 w 51"/>
              <a:gd name="T63" fmla="*/ 2147483647 h 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1"/>
              <a:gd name="T97" fmla="*/ 0 h 41"/>
              <a:gd name="T98" fmla="*/ 51 w 51"/>
              <a:gd name="T99" fmla="*/ 41 h 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1" h="41">
                <a:moveTo>
                  <a:pt x="39" y="26"/>
                </a:moveTo>
                <a:cubicBezTo>
                  <a:pt x="26" y="40"/>
                  <a:pt x="26" y="40"/>
                  <a:pt x="26" y="40"/>
                </a:cubicBezTo>
                <a:cubicBezTo>
                  <a:pt x="26" y="40"/>
                  <a:pt x="25" y="41"/>
                  <a:pt x="24" y="41"/>
                </a:cubicBezTo>
                <a:cubicBezTo>
                  <a:pt x="23" y="41"/>
                  <a:pt x="22" y="40"/>
                  <a:pt x="21" y="40"/>
                </a:cubicBezTo>
                <a:cubicBezTo>
                  <a:pt x="2" y="20"/>
                  <a:pt x="2" y="20"/>
                  <a:pt x="2" y="20"/>
                </a:cubicBezTo>
                <a:cubicBezTo>
                  <a:pt x="1" y="19"/>
                  <a:pt x="0" y="17"/>
                  <a:pt x="0" y="15"/>
                </a:cubicBezTo>
                <a:cubicBezTo>
                  <a:pt x="0" y="4"/>
                  <a:pt x="0" y="4"/>
                  <a:pt x="0" y="4"/>
                </a:cubicBezTo>
                <a:cubicBezTo>
                  <a:pt x="0" y="2"/>
                  <a:pt x="1" y="0"/>
                  <a:pt x="3" y="0"/>
                </a:cubicBezTo>
                <a:cubicBezTo>
                  <a:pt x="14" y="0"/>
                  <a:pt x="14" y="0"/>
                  <a:pt x="14" y="0"/>
                </a:cubicBezTo>
                <a:cubicBezTo>
                  <a:pt x="16" y="0"/>
                  <a:pt x="19" y="1"/>
                  <a:pt x="20" y="3"/>
                </a:cubicBezTo>
                <a:cubicBezTo>
                  <a:pt x="39" y="22"/>
                  <a:pt x="39" y="22"/>
                  <a:pt x="39" y="22"/>
                </a:cubicBezTo>
                <a:cubicBezTo>
                  <a:pt x="40" y="22"/>
                  <a:pt x="40" y="23"/>
                  <a:pt x="40" y="24"/>
                </a:cubicBezTo>
                <a:cubicBezTo>
                  <a:pt x="40" y="25"/>
                  <a:pt x="40" y="26"/>
                  <a:pt x="39" y="26"/>
                </a:cubicBezTo>
                <a:close/>
                <a:moveTo>
                  <a:pt x="8" y="5"/>
                </a:moveTo>
                <a:cubicBezTo>
                  <a:pt x="6" y="5"/>
                  <a:pt x="5" y="7"/>
                  <a:pt x="5" y="9"/>
                </a:cubicBezTo>
                <a:cubicBezTo>
                  <a:pt x="5" y="11"/>
                  <a:pt x="6" y="12"/>
                  <a:pt x="8" y="12"/>
                </a:cubicBezTo>
                <a:cubicBezTo>
                  <a:pt x="10" y="12"/>
                  <a:pt x="12" y="11"/>
                  <a:pt x="12" y="9"/>
                </a:cubicBezTo>
                <a:cubicBezTo>
                  <a:pt x="12" y="7"/>
                  <a:pt x="10" y="5"/>
                  <a:pt x="8" y="5"/>
                </a:cubicBezTo>
                <a:close/>
                <a:moveTo>
                  <a:pt x="50" y="26"/>
                </a:moveTo>
                <a:cubicBezTo>
                  <a:pt x="36" y="40"/>
                  <a:pt x="36" y="40"/>
                  <a:pt x="36" y="40"/>
                </a:cubicBezTo>
                <a:cubicBezTo>
                  <a:pt x="36" y="40"/>
                  <a:pt x="35" y="41"/>
                  <a:pt x="34" y="41"/>
                </a:cubicBezTo>
                <a:cubicBezTo>
                  <a:pt x="33" y="41"/>
                  <a:pt x="32" y="40"/>
                  <a:pt x="31" y="39"/>
                </a:cubicBezTo>
                <a:cubicBezTo>
                  <a:pt x="44" y="26"/>
                  <a:pt x="44" y="26"/>
                  <a:pt x="44" y="26"/>
                </a:cubicBezTo>
                <a:cubicBezTo>
                  <a:pt x="44" y="26"/>
                  <a:pt x="45" y="25"/>
                  <a:pt x="45" y="24"/>
                </a:cubicBezTo>
                <a:cubicBezTo>
                  <a:pt x="45" y="23"/>
                  <a:pt x="44" y="22"/>
                  <a:pt x="44" y="22"/>
                </a:cubicBezTo>
                <a:cubicBezTo>
                  <a:pt x="24" y="3"/>
                  <a:pt x="24" y="3"/>
                  <a:pt x="24" y="3"/>
                </a:cubicBezTo>
                <a:cubicBezTo>
                  <a:pt x="23" y="1"/>
                  <a:pt x="20" y="0"/>
                  <a:pt x="19" y="0"/>
                </a:cubicBezTo>
                <a:cubicBezTo>
                  <a:pt x="25" y="0"/>
                  <a:pt x="25" y="0"/>
                  <a:pt x="25" y="0"/>
                </a:cubicBezTo>
                <a:cubicBezTo>
                  <a:pt x="26" y="0"/>
                  <a:pt x="29" y="1"/>
                  <a:pt x="30" y="3"/>
                </a:cubicBezTo>
                <a:cubicBezTo>
                  <a:pt x="50" y="22"/>
                  <a:pt x="50" y="22"/>
                  <a:pt x="50" y="22"/>
                </a:cubicBezTo>
                <a:cubicBezTo>
                  <a:pt x="50" y="22"/>
                  <a:pt x="51" y="23"/>
                  <a:pt x="51" y="24"/>
                </a:cubicBezTo>
                <a:cubicBezTo>
                  <a:pt x="51" y="25"/>
                  <a:pt x="50" y="26"/>
                  <a:pt x="50"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6" name="稻壳儿小白白(http://dwz.cn/Wu2UP)"/>
          <p:cNvSpPr>
            <a:spLocks noEditPoints="1"/>
          </p:cNvSpPr>
          <p:nvPr/>
        </p:nvSpPr>
        <p:spPr bwMode="auto">
          <a:xfrm>
            <a:off x="10579100" y="863600"/>
            <a:ext cx="207963" cy="303213"/>
          </a:xfrm>
          <a:custGeom>
            <a:avLst/>
            <a:gdLst>
              <a:gd name="T0" fmla="*/ 2147483647 w 30"/>
              <a:gd name="T1" fmla="*/ 2147483647 h 44"/>
              <a:gd name="T2" fmla="*/ 2147483647 w 30"/>
              <a:gd name="T3" fmla="*/ 2147483647 h 44"/>
              <a:gd name="T4" fmla="*/ 2147483647 w 30"/>
              <a:gd name="T5" fmla="*/ 2147483647 h 44"/>
              <a:gd name="T6" fmla="*/ 2147483647 w 30"/>
              <a:gd name="T7" fmla="*/ 2147483647 h 44"/>
              <a:gd name="T8" fmla="*/ 2147483647 w 30"/>
              <a:gd name="T9" fmla="*/ 2147483647 h 44"/>
              <a:gd name="T10" fmla="*/ 2147483647 w 30"/>
              <a:gd name="T11" fmla="*/ 2147483647 h 44"/>
              <a:gd name="T12" fmla="*/ 2147483647 w 30"/>
              <a:gd name="T13" fmla="*/ 2147483647 h 44"/>
              <a:gd name="T14" fmla="*/ 2147483647 w 30"/>
              <a:gd name="T15" fmla="*/ 2147483647 h 44"/>
              <a:gd name="T16" fmla="*/ 0 w 30"/>
              <a:gd name="T17" fmla="*/ 2147483647 h 44"/>
              <a:gd name="T18" fmla="*/ 2147483647 w 30"/>
              <a:gd name="T19" fmla="*/ 2147483647 h 44"/>
              <a:gd name="T20" fmla="*/ 2147483647 w 30"/>
              <a:gd name="T21" fmla="*/ 2147483647 h 44"/>
              <a:gd name="T22" fmla="*/ 2147483647 w 30"/>
              <a:gd name="T23" fmla="*/ 2147483647 h 44"/>
              <a:gd name="T24" fmla="*/ 2147483647 w 30"/>
              <a:gd name="T25" fmla="*/ 0 h 44"/>
              <a:gd name="T26" fmla="*/ 2147483647 w 30"/>
              <a:gd name="T27" fmla="*/ 0 h 44"/>
              <a:gd name="T28" fmla="*/ 2147483647 w 30"/>
              <a:gd name="T29" fmla="*/ 2147483647 h 44"/>
              <a:gd name="T30" fmla="*/ 2147483647 w 30"/>
              <a:gd name="T31" fmla="*/ 2147483647 h 44"/>
              <a:gd name="T32" fmla="*/ 2147483647 w 30"/>
              <a:gd name="T33" fmla="*/ 2147483647 h 44"/>
              <a:gd name="T34" fmla="*/ 2147483647 w 30"/>
              <a:gd name="T35" fmla="*/ 2147483647 h 44"/>
              <a:gd name="T36" fmla="*/ 2147483647 w 30"/>
              <a:gd name="T37" fmla="*/ 2147483647 h 44"/>
              <a:gd name="T38" fmla="*/ 2147483647 w 30"/>
              <a:gd name="T39" fmla="*/ 2147483647 h 44"/>
              <a:gd name="T40" fmla="*/ 2147483647 w 30"/>
              <a:gd name="T41" fmla="*/ 2147483647 h 44"/>
              <a:gd name="T42" fmla="*/ 2147483647 w 30"/>
              <a:gd name="T43" fmla="*/ 2147483647 h 44"/>
              <a:gd name="T44" fmla="*/ 2147483647 w 30"/>
              <a:gd name="T45" fmla="*/ 2147483647 h 44"/>
              <a:gd name="T46" fmla="*/ 2147483647 w 30"/>
              <a:gd name="T47" fmla="*/ 2147483647 h 44"/>
              <a:gd name="T48" fmla="*/ 2147483647 w 30"/>
              <a:gd name="T49" fmla="*/ 2147483647 h 44"/>
              <a:gd name="T50" fmla="*/ 2147483647 w 30"/>
              <a:gd name="T51" fmla="*/ 2147483647 h 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44"/>
              <a:gd name="T80" fmla="*/ 30 w 30"/>
              <a:gd name="T81" fmla="*/ 44 h 4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44">
                <a:moveTo>
                  <a:pt x="29" y="31"/>
                </a:moveTo>
                <a:cubicBezTo>
                  <a:pt x="17" y="31"/>
                  <a:pt x="17" y="31"/>
                  <a:pt x="17" y="31"/>
                </a:cubicBezTo>
                <a:cubicBezTo>
                  <a:pt x="16" y="43"/>
                  <a:pt x="16" y="43"/>
                  <a:pt x="16" y="43"/>
                </a:cubicBezTo>
                <a:cubicBezTo>
                  <a:pt x="16" y="44"/>
                  <a:pt x="15" y="44"/>
                  <a:pt x="15" y="44"/>
                </a:cubicBezTo>
                <a:cubicBezTo>
                  <a:pt x="15" y="44"/>
                  <a:pt x="15" y="44"/>
                  <a:pt x="15" y="44"/>
                </a:cubicBezTo>
                <a:cubicBezTo>
                  <a:pt x="15" y="44"/>
                  <a:pt x="14" y="44"/>
                  <a:pt x="14" y="44"/>
                </a:cubicBezTo>
                <a:cubicBezTo>
                  <a:pt x="12" y="31"/>
                  <a:pt x="12" y="31"/>
                  <a:pt x="12" y="31"/>
                </a:cubicBezTo>
                <a:cubicBezTo>
                  <a:pt x="1" y="31"/>
                  <a:pt x="1" y="31"/>
                  <a:pt x="1" y="31"/>
                </a:cubicBezTo>
                <a:cubicBezTo>
                  <a:pt x="0" y="31"/>
                  <a:pt x="0" y="30"/>
                  <a:pt x="0" y="29"/>
                </a:cubicBezTo>
                <a:cubicBezTo>
                  <a:pt x="0" y="24"/>
                  <a:pt x="3" y="20"/>
                  <a:pt x="6" y="20"/>
                </a:cubicBezTo>
                <a:cubicBezTo>
                  <a:pt x="6" y="7"/>
                  <a:pt x="6" y="7"/>
                  <a:pt x="6" y="7"/>
                </a:cubicBezTo>
                <a:cubicBezTo>
                  <a:pt x="5" y="7"/>
                  <a:pt x="3" y="5"/>
                  <a:pt x="3" y="3"/>
                </a:cubicBezTo>
                <a:cubicBezTo>
                  <a:pt x="3" y="1"/>
                  <a:pt x="5" y="0"/>
                  <a:pt x="6" y="0"/>
                </a:cubicBezTo>
                <a:cubicBezTo>
                  <a:pt x="24" y="0"/>
                  <a:pt x="24" y="0"/>
                  <a:pt x="24" y="0"/>
                </a:cubicBezTo>
                <a:cubicBezTo>
                  <a:pt x="25" y="0"/>
                  <a:pt x="27" y="1"/>
                  <a:pt x="27" y="3"/>
                </a:cubicBezTo>
                <a:cubicBezTo>
                  <a:pt x="27" y="5"/>
                  <a:pt x="25" y="7"/>
                  <a:pt x="24" y="7"/>
                </a:cubicBezTo>
                <a:cubicBezTo>
                  <a:pt x="24" y="20"/>
                  <a:pt x="24" y="20"/>
                  <a:pt x="24" y="20"/>
                </a:cubicBezTo>
                <a:cubicBezTo>
                  <a:pt x="27" y="20"/>
                  <a:pt x="30" y="24"/>
                  <a:pt x="30" y="29"/>
                </a:cubicBezTo>
                <a:cubicBezTo>
                  <a:pt x="30" y="30"/>
                  <a:pt x="30" y="31"/>
                  <a:pt x="29" y="31"/>
                </a:cubicBezTo>
                <a:close/>
                <a:moveTo>
                  <a:pt x="12" y="7"/>
                </a:moveTo>
                <a:cubicBezTo>
                  <a:pt x="12" y="7"/>
                  <a:pt x="12" y="7"/>
                  <a:pt x="12" y="7"/>
                </a:cubicBezTo>
                <a:cubicBezTo>
                  <a:pt x="11" y="7"/>
                  <a:pt x="11" y="7"/>
                  <a:pt x="11" y="7"/>
                </a:cubicBezTo>
                <a:cubicBezTo>
                  <a:pt x="11" y="19"/>
                  <a:pt x="11" y="19"/>
                  <a:pt x="11" y="19"/>
                </a:cubicBezTo>
                <a:cubicBezTo>
                  <a:pt x="11" y="20"/>
                  <a:pt x="11" y="20"/>
                  <a:pt x="12" y="20"/>
                </a:cubicBezTo>
                <a:cubicBezTo>
                  <a:pt x="12" y="20"/>
                  <a:pt x="12" y="20"/>
                  <a:pt x="12" y="19"/>
                </a:cubicBezTo>
                <a:lnTo>
                  <a:pt x="12"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7" name="稻壳儿小白白(http://dwz.cn/Wu2UP)"/>
          <p:cNvSpPr>
            <a:spLocks noEditPoints="1"/>
          </p:cNvSpPr>
          <p:nvPr/>
        </p:nvSpPr>
        <p:spPr bwMode="auto">
          <a:xfrm>
            <a:off x="10533063" y="1397000"/>
            <a:ext cx="298450" cy="284163"/>
          </a:xfrm>
          <a:custGeom>
            <a:avLst/>
            <a:gdLst>
              <a:gd name="T0" fmla="*/ 2147483647 w 43"/>
              <a:gd name="T1" fmla="*/ 2147483647 h 41"/>
              <a:gd name="T2" fmla="*/ 2147483647 w 43"/>
              <a:gd name="T3" fmla="*/ 2147483647 h 41"/>
              <a:gd name="T4" fmla="*/ 2147483647 w 43"/>
              <a:gd name="T5" fmla="*/ 2147483647 h 41"/>
              <a:gd name="T6" fmla="*/ 0 w 43"/>
              <a:gd name="T7" fmla="*/ 2147483647 h 41"/>
              <a:gd name="T8" fmla="*/ 0 w 43"/>
              <a:gd name="T9" fmla="*/ 2147483647 h 41"/>
              <a:gd name="T10" fmla="*/ 2147483647 w 43"/>
              <a:gd name="T11" fmla="*/ 2147483647 h 41"/>
              <a:gd name="T12" fmla="*/ 2147483647 w 43"/>
              <a:gd name="T13" fmla="*/ 2147483647 h 41"/>
              <a:gd name="T14" fmla="*/ 2147483647 w 43"/>
              <a:gd name="T15" fmla="*/ 2147483647 h 41"/>
              <a:gd name="T16" fmla="*/ 2147483647 w 43"/>
              <a:gd name="T17" fmla="*/ 2147483647 h 41"/>
              <a:gd name="T18" fmla="*/ 2147483647 w 43"/>
              <a:gd name="T19" fmla="*/ 2147483647 h 41"/>
              <a:gd name="T20" fmla="*/ 2147483647 w 43"/>
              <a:gd name="T21" fmla="*/ 2147483647 h 41"/>
              <a:gd name="T22" fmla="*/ 2147483647 w 43"/>
              <a:gd name="T23" fmla="*/ 2147483647 h 41"/>
              <a:gd name="T24" fmla="*/ 2147483647 w 43"/>
              <a:gd name="T25" fmla="*/ 2147483647 h 41"/>
              <a:gd name="T26" fmla="*/ 2147483647 w 43"/>
              <a:gd name="T27" fmla="*/ 2147483647 h 41"/>
              <a:gd name="T28" fmla="*/ 2147483647 w 43"/>
              <a:gd name="T29" fmla="*/ 2147483647 h 41"/>
              <a:gd name="T30" fmla="*/ 2147483647 w 43"/>
              <a:gd name="T31" fmla="*/ 2147483647 h 41"/>
              <a:gd name="T32" fmla="*/ 2147483647 w 43"/>
              <a:gd name="T33" fmla="*/ 2147483647 h 41"/>
              <a:gd name="T34" fmla="*/ 2147483647 w 43"/>
              <a:gd name="T35" fmla="*/ 2147483647 h 41"/>
              <a:gd name="T36" fmla="*/ 2147483647 w 43"/>
              <a:gd name="T37" fmla="*/ 2147483647 h 41"/>
              <a:gd name="T38" fmla="*/ 2147483647 w 43"/>
              <a:gd name="T39" fmla="*/ 2147483647 h 41"/>
              <a:gd name="T40" fmla="*/ 2147483647 w 43"/>
              <a:gd name="T41" fmla="*/ 0 h 41"/>
              <a:gd name="T42" fmla="*/ 2147483647 w 43"/>
              <a:gd name="T43" fmla="*/ 0 h 41"/>
              <a:gd name="T44" fmla="*/ 2147483647 w 43"/>
              <a:gd name="T45" fmla="*/ 0 h 41"/>
              <a:gd name="T46" fmla="*/ 2147483647 w 43"/>
              <a:gd name="T47" fmla="*/ 0 h 41"/>
              <a:gd name="T48" fmla="*/ 2147483647 w 43"/>
              <a:gd name="T49" fmla="*/ 2147483647 h 41"/>
              <a:gd name="T50" fmla="*/ 2147483647 w 43"/>
              <a:gd name="T51" fmla="*/ 2147483647 h 41"/>
              <a:gd name="T52" fmla="*/ 2147483647 w 43"/>
              <a:gd name="T53" fmla="*/ 2147483647 h 41"/>
              <a:gd name="T54" fmla="*/ 2147483647 w 43"/>
              <a:gd name="T55" fmla="*/ 2147483647 h 41"/>
              <a:gd name="T56" fmla="*/ 2147483647 w 43"/>
              <a:gd name="T57" fmla="*/ 2147483647 h 41"/>
              <a:gd name="T58" fmla="*/ 2147483647 w 43"/>
              <a:gd name="T59" fmla="*/ 2147483647 h 41"/>
              <a:gd name="T60" fmla="*/ 2147483647 w 43"/>
              <a:gd name="T61" fmla="*/ 2147483647 h 41"/>
              <a:gd name="T62" fmla="*/ 2147483647 w 43"/>
              <a:gd name="T63" fmla="*/ 2147483647 h 41"/>
              <a:gd name="T64" fmla="*/ 2147483647 w 43"/>
              <a:gd name="T65" fmla="*/ 2147483647 h 41"/>
              <a:gd name="T66" fmla="*/ 2147483647 w 43"/>
              <a:gd name="T67" fmla="*/ 2147483647 h 41"/>
              <a:gd name="T68" fmla="*/ 2147483647 w 43"/>
              <a:gd name="T69" fmla="*/ 2147483647 h 41"/>
              <a:gd name="T70" fmla="*/ 2147483647 w 43"/>
              <a:gd name="T71" fmla="*/ 2147483647 h 41"/>
              <a:gd name="T72" fmla="*/ 2147483647 w 43"/>
              <a:gd name="T73" fmla="*/ 2147483647 h 41"/>
              <a:gd name="T74" fmla="*/ 2147483647 w 43"/>
              <a:gd name="T75" fmla="*/ 2147483647 h 41"/>
              <a:gd name="T76" fmla="*/ 2147483647 w 43"/>
              <a:gd name="T77" fmla="*/ 2147483647 h 41"/>
              <a:gd name="T78" fmla="*/ 2147483647 w 43"/>
              <a:gd name="T79" fmla="*/ 2147483647 h 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
              <a:gd name="T121" fmla="*/ 0 h 41"/>
              <a:gd name="T122" fmla="*/ 43 w 43"/>
              <a:gd name="T123" fmla="*/ 41 h 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 h="41">
                <a:moveTo>
                  <a:pt x="11" y="22"/>
                </a:moveTo>
                <a:cubicBezTo>
                  <a:pt x="11" y="23"/>
                  <a:pt x="10" y="24"/>
                  <a:pt x="9" y="24"/>
                </a:cubicBezTo>
                <a:cubicBezTo>
                  <a:pt x="1" y="24"/>
                  <a:pt x="1" y="24"/>
                  <a:pt x="1" y="24"/>
                </a:cubicBezTo>
                <a:cubicBezTo>
                  <a:pt x="0" y="24"/>
                  <a:pt x="0" y="23"/>
                  <a:pt x="0" y="22"/>
                </a:cubicBezTo>
                <a:cubicBezTo>
                  <a:pt x="0" y="5"/>
                  <a:pt x="0" y="5"/>
                  <a:pt x="0" y="5"/>
                </a:cubicBezTo>
                <a:cubicBezTo>
                  <a:pt x="0" y="4"/>
                  <a:pt x="0" y="3"/>
                  <a:pt x="1" y="3"/>
                </a:cubicBezTo>
                <a:cubicBezTo>
                  <a:pt x="9" y="3"/>
                  <a:pt x="9" y="3"/>
                  <a:pt x="9" y="3"/>
                </a:cubicBezTo>
                <a:cubicBezTo>
                  <a:pt x="10" y="3"/>
                  <a:pt x="11" y="4"/>
                  <a:pt x="11" y="5"/>
                </a:cubicBezTo>
                <a:lnTo>
                  <a:pt x="11" y="22"/>
                </a:lnTo>
                <a:close/>
                <a:moveTo>
                  <a:pt x="7" y="8"/>
                </a:moveTo>
                <a:cubicBezTo>
                  <a:pt x="7" y="7"/>
                  <a:pt x="6" y="7"/>
                  <a:pt x="5" y="7"/>
                </a:cubicBezTo>
                <a:cubicBezTo>
                  <a:pt x="4" y="7"/>
                  <a:pt x="3" y="7"/>
                  <a:pt x="3" y="8"/>
                </a:cubicBezTo>
                <a:cubicBezTo>
                  <a:pt x="3" y="9"/>
                  <a:pt x="4" y="10"/>
                  <a:pt x="5" y="10"/>
                </a:cubicBezTo>
                <a:cubicBezTo>
                  <a:pt x="6" y="10"/>
                  <a:pt x="7" y="9"/>
                  <a:pt x="7" y="8"/>
                </a:cubicBezTo>
                <a:close/>
                <a:moveTo>
                  <a:pt x="41" y="18"/>
                </a:moveTo>
                <a:cubicBezTo>
                  <a:pt x="41" y="17"/>
                  <a:pt x="41" y="16"/>
                  <a:pt x="41" y="16"/>
                </a:cubicBezTo>
                <a:cubicBezTo>
                  <a:pt x="42" y="15"/>
                  <a:pt x="41" y="13"/>
                  <a:pt x="40" y="12"/>
                </a:cubicBezTo>
                <a:cubicBezTo>
                  <a:pt x="41" y="11"/>
                  <a:pt x="41" y="10"/>
                  <a:pt x="40" y="9"/>
                </a:cubicBezTo>
                <a:cubicBezTo>
                  <a:pt x="40" y="8"/>
                  <a:pt x="40" y="7"/>
                  <a:pt x="39" y="7"/>
                </a:cubicBezTo>
                <a:cubicBezTo>
                  <a:pt x="39" y="5"/>
                  <a:pt x="39" y="3"/>
                  <a:pt x="38" y="2"/>
                </a:cubicBezTo>
                <a:cubicBezTo>
                  <a:pt x="36" y="0"/>
                  <a:pt x="35" y="0"/>
                  <a:pt x="32" y="0"/>
                </a:cubicBezTo>
                <a:cubicBezTo>
                  <a:pt x="32" y="0"/>
                  <a:pt x="32" y="0"/>
                  <a:pt x="31" y="0"/>
                </a:cubicBezTo>
                <a:cubicBezTo>
                  <a:pt x="29" y="0"/>
                  <a:pt x="29" y="0"/>
                  <a:pt x="29" y="0"/>
                </a:cubicBezTo>
                <a:cubicBezTo>
                  <a:pt x="29" y="0"/>
                  <a:pt x="29" y="0"/>
                  <a:pt x="29" y="0"/>
                </a:cubicBezTo>
                <a:cubicBezTo>
                  <a:pt x="25" y="0"/>
                  <a:pt x="21" y="1"/>
                  <a:pt x="18" y="2"/>
                </a:cubicBezTo>
                <a:cubicBezTo>
                  <a:pt x="17" y="3"/>
                  <a:pt x="15" y="3"/>
                  <a:pt x="14" y="3"/>
                </a:cubicBezTo>
                <a:cubicBezTo>
                  <a:pt x="13" y="3"/>
                  <a:pt x="13" y="4"/>
                  <a:pt x="13" y="5"/>
                </a:cubicBezTo>
                <a:cubicBezTo>
                  <a:pt x="13" y="22"/>
                  <a:pt x="13" y="22"/>
                  <a:pt x="13" y="22"/>
                </a:cubicBezTo>
                <a:cubicBezTo>
                  <a:pt x="13" y="23"/>
                  <a:pt x="13" y="24"/>
                  <a:pt x="14" y="24"/>
                </a:cubicBezTo>
                <a:cubicBezTo>
                  <a:pt x="15" y="24"/>
                  <a:pt x="18" y="27"/>
                  <a:pt x="19" y="29"/>
                </a:cubicBezTo>
                <a:cubicBezTo>
                  <a:pt x="20" y="30"/>
                  <a:pt x="21" y="31"/>
                  <a:pt x="22" y="32"/>
                </a:cubicBezTo>
                <a:cubicBezTo>
                  <a:pt x="23" y="33"/>
                  <a:pt x="23" y="34"/>
                  <a:pt x="23" y="36"/>
                </a:cubicBezTo>
                <a:cubicBezTo>
                  <a:pt x="24" y="38"/>
                  <a:pt x="24" y="39"/>
                  <a:pt x="25" y="40"/>
                </a:cubicBezTo>
                <a:cubicBezTo>
                  <a:pt x="25" y="41"/>
                  <a:pt x="26" y="41"/>
                  <a:pt x="26" y="41"/>
                </a:cubicBezTo>
                <a:cubicBezTo>
                  <a:pt x="32" y="41"/>
                  <a:pt x="32" y="36"/>
                  <a:pt x="32" y="34"/>
                </a:cubicBezTo>
                <a:cubicBezTo>
                  <a:pt x="32" y="32"/>
                  <a:pt x="31" y="30"/>
                  <a:pt x="31" y="29"/>
                </a:cubicBezTo>
                <a:cubicBezTo>
                  <a:pt x="30" y="28"/>
                  <a:pt x="30" y="28"/>
                  <a:pt x="30" y="27"/>
                </a:cubicBezTo>
                <a:cubicBezTo>
                  <a:pt x="37" y="27"/>
                  <a:pt x="37" y="27"/>
                  <a:pt x="37" y="27"/>
                </a:cubicBezTo>
                <a:cubicBezTo>
                  <a:pt x="40" y="27"/>
                  <a:pt x="43" y="25"/>
                  <a:pt x="43" y="22"/>
                </a:cubicBezTo>
                <a:cubicBezTo>
                  <a:pt x="43" y="21"/>
                  <a:pt x="42" y="19"/>
                  <a:pt x="41"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8" name="稻壳儿小白白(http://dwz.cn/Wu2UP)"/>
          <p:cNvSpPr>
            <a:spLocks noEditPoints="1"/>
          </p:cNvSpPr>
          <p:nvPr/>
        </p:nvSpPr>
        <p:spPr bwMode="auto">
          <a:xfrm>
            <a:off x="10537825" y="1881188"/>
            <a:ext cx="293688" cy="304800"/>
          </a:xfrm>
          <a:custGeom>
            <a:avLst/>
            <a:gdLst>
              <a:gd name="T0" fmla="*/ 2147483647 w 42"/>
              <a:gd name="T1" fmla="*/ 2147483647 h 44"/>
              <a:gd name="T2" fmla="*/ 2147483647 w 42"/>
              <a:gd name="T3" fmla="*/ 2147483647 h 44"/>
              <a:gd name="T4" fmla="*/ 2147483647 w 42"/>
              <a:gd name="T5" fmla="*/ 2147483647 h 44"/>
              <a:gd name="T6" fmla="*/ 2147483647 w 42"/>
              <a:gd name="T7" fmla="*/ 2147483647 h 44"/>
              <a:gd name="T8" fmla="*/ 2147483647 w 42"/>
              <a:gd name="T9" fmla="*/ 2147483647 h 44"/>
              <a:gd name="T10" fmla="*/ 2147483647 w 42"/>
              <a:gd name="T11" fmla="*/ 2147483647 h 44"/>
              <a:gd name="T12" fmla="*/ 2147483647 w 42"/>
              <a:gd name="T13" fmla="*/ 2147483647 h 44"/>
              <a:gd name="T14" fmla="*/ 2147483647 w 42"/>
              <a:gd name="T15" fmla="*/ 2147483647 h 44"/>
              <a:gd name="T16" fmla="*/ 2147483647 w 42"/>
              <a:gd name="T17" fmla="*/ 2147483647 h 44"/>
              <a:gd name="T18" fmla="*/ 2147483647 w 42"/>
              <a:gd name="T19" fmla="*/ 2147483647 h 44"/>
              <a:gd name="T20" fmla="*/ 0 w 42"/>
              <a:gd name="T21" fmla="*/ 2147483647 h 44"/>
              <a:gd name="T22" fmla="*/ 0 w 42"/>
              <a:gd name="T23" fmla="*/ 2147483647 h 44"/>
              <a:gd name="T24" fmla="*/ 2147483647 w 42"/>
              <a:gd name="T25" fmla="*/ 2147483647 h 44"/>
              <a:gd name="T26" fmla="*/ 2147483647 w 42"/>
              <a:gd name="T27" fmla="*/ 2147483647 h 44"/>
              <a:gd name="T28" fmla="*/ 2147483647 w 42"/>
              <a:gd name="T29" fmla="*/ 2147483647 h 44"/>
              <a:gd name="T30" fmla="*/ 2147483647 w 42"/>
              <a:gd name="T31" fmla="*/ 0 h 44"/>
              <a:gd name="T32" fmla="*/ 2147483647 w 42"/>
              <a:gd name="T33" fmla="*/ 0 h 44"/>
              <a:gd name="T34" fmla="*/ 2147483647 w 42"/>
              <a:gd name="T35" fmla="*/ 2147483647 h 44"/>
              <a:gd name="T36" fmla="*/ 2147483647 w 42"/>
              <a:gd name="T37" fmla="*/ 2147483647 h 44"/>
              <a:gd name="T38" fmla="*/ 2147483647 w 42"/>
              <a:gd name="T39" fmla="*/ 2147483647 h 44"/>
              <a:gd name="T40" fmla="*/ 2147483647 w 42"/>
              <a:gd name="T41" fmla="*/ 2147483647 h 44"/>
              <a:gd name="T42" fmla="*/ 2147483647 w 42"/>
              <a:gd name="T43" fmla="*/ 2147483647 h 44"/>
              <a:gd name="T44" fmla="*/ 2147483647 w 42"/>
              <a:gd name="T45" fmla="*/ 2147483647 h 44"/>
              <a:gd name="T46" fmla="*/ 2147483647 w 42"/>
              <a:gd name="T47" fmla="*/ 2147483647 h 44"/>
              <a:gd name="T48" fmla="*/ 2147483647 w 42"/>
              <a:gd name="T49" fmla="*/ 2147483647 h 44"/>
              <a:gd name="T50" fmla="*/ 2147483647 w 42"/>
              <a:gd name="T51" fmla="*/ 2147483647 h 44"/>
              <a:gd name="T52" fmla="*/ 2147483647 w 42"/>
              <a:gd name="T53" fmla="*/ 2147483647 h 44"/>
              <a:gd name="T54" fmla="*/ 2147483647 w 42"/>
              <a:gd name="T55" fmla="*/ 2147483647 h 44"/>
              <a:gd name="T56" fmla="*/ 2147483647 w 42"/>
              <a:gd name="T57" fmla="*/ 2147483647 h 44"/>
              <a:gd name="T58" fmla="*/ 2147483647 w 42"/>
              <a:gd name="T59" fmla="*/ 2147483647 h 44"/>
              <a:gd name="T60" fmla="*/ 2147483647 w 42"/>
              <a:gd name="T61" fmla="*/ 2147483647 h 44"/>
              <a:gd name="T62" fmla="*/ 2147483647 w 42"/>
              <a:gd name="T63" fmla="*/ 2147483647 h 44"/>
              <a:gd name="T64" fmla="*/ 2147483647 w 42"/>
              <a:gd name="T65" fmla="*/ 2147483647 h 44"/>
              <a:gd name="T66" fmla="*/ 2147483647 w 42"/>
              <a:gd name="T67" fmla="*/ 2147483647 h 44"/>
              <a:gd name="T68" fmla="*/ 2147483647 w 42"/>
              <a:gd name="T69" fmla="*/ 2147483647 h 44"/>
              <a:gd name="T70" fmla="*/ 2147483647 w 42"/>
              <a:gd name="T71" fmla="*/ 2147483647 h 44"/>
              <a:gd name="T72" fmla="*/ 2147483647 w 42"/>
              <a:gd name="T73" fmla="*/ 2147483647 h 44"/>
              <a:gd name="T74" fmla="*/ 2147483647 w 42"/>
              <a:gd name="T75" fmla="*/ 2147483647 h 44"/>
              <a:gd name="T76" fmla="*/ 2147483647 w 42"/>
              <a:gd name="T77" fmla="*/ 2147483647 h 44"/>
              <a:gd name="T78" fmla="*/ 2147483647 w 42"/>
              <a:gd name="T79" fmla="*/ 2147483647 h 44"/>
              <a:gd name="T80" fmla="*/ 2147483647 w 42"/>
              <a:gd name="T81" fmla="*/ 2147483647 h 44"/>
              <a:gd name="T82" fmla="*/ 2147483647 w 42"/>
              <a:gd name="T83" fmla="*/ 2147483647 h 44"/>
              <a:gd name="T84" fmla="*/ 2147483647 w 42"/>
              <a:gd name="T85" fmla="*/ 2147483647 h 44"/>
              <a:gd name="T86" fmla="*/ 2147483647 w 42"/>
              <a:gd name="T87" fmla="*/ 2147483647 h 44"/>
              <a:gd name="T88" fmla="*/ 2147483647 w 42"/>
              <a:gd name="T89" fmla="*/ 2147483647 h 44"/>
              <a:gd name="T90" fmla="*/ 2147483647 w 42"/>
              <a:gd name="T91" fmla="*/ 2147483647 h 44"/>
              <a:gd name="T92" fmla="*/ 2147483647 w 42"/>
              <a:gd name="T93" fmla="*/ 2147483647 h 44"/>
              <a:gd name="T94" fmla="*/ 2147483647 w 42"/>
              <a:gd name="T95" fmla="*/ 2147483647 h 44"/>
              <a:gd name="T96" fmla="*/ 2147483647 w 42"/>
              <a:gd name="T97" fmla="*/ 2147483647 h 44"/>
              <a:gd name="T98" fmla="*/ 2147483647 w 42"/>
              <a:gd name="T99" fmla="*/ 2147483647 h 44"/>
              <a:gd name="T100" fmla="*/ 2147483647 w 42"/>
              <a:gd name="T101" fmla="*/ 2147483647 h 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
              <a:gd name="T154" fmla="*/ 0 h 44"/>
              <a:gd name="T155" fmla="*/ 42 w 42"/>
              <a:gd name="T156" fmla="*/ 44 h 4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 h="44">
                <a:moveTo>
                  <a:pt x="35" y="31"/>
                </a:moveTo>
                <a:cubicBezTo>
                  <a:pt x="30" y="31"/>
                  <a:pt x="30" y="31"/>
                  <a:pt x="30" y="31"/>
                </a:cubicBezTo>
                <a:cubicBezTo>
                  <a:pt x="31" y="32"/>
                  <a:pt x="31" y="34"/>
                  <a:pt x="31" y="36"/>
                </a:cubicBezTo>
                <a:cubicBezTo>
                  <a:pt x="31" y="38"/>
                  <a:pt x="31" y="39"/>
                  <a:pt x="30" y="41"/>
                </a:cubicBezTo>
                <a:cubicBezTo>
                  <a:pt x="29" y="43"/>
                  <a:pt x="26" y="44"/>
                  <a:pt x="24" y="44"/>
                </a:cubicBezTo>
                <a:cubicBezTo>
                  <a:pt x="23" y="44"/>
                  <a:pt x="22" y="44"/>
                  <a:pt x="21" y="43"/>
                </a:cubicBezTo>
                <a:cubicBezTo>
                  <a:pt x="18" y="41"/>
                  <a:pt x="19" y="37"/>
                  <a:pt x="18" y="35"/>
                </a:cubicBezTo>
                <a:cubicBezTo>
                  <a:pt x="17" y="34"/>
                  <a:pt x="16" y="33"/>
                  <a:pt x="15" y="31"/>
                </a:cubicBezTo>
                <a:cubicBezTo>
                  <a:pt x="14" y="30"/>
                  <a:pt x="12" y="28"/>
                  <a:pt x="11" y="27"/>
                </a:cubicBezTo>
                <a:cubicBezTo>
                  <a:pt x="4" y="27"/>
                  <a:pt x="4" y="27"/>
                  <a:pt x="4" y="27"/>
                </a:cubicBezTo>
                <a:cubicBezTo>
                  <a:pt x="2" y="27"/>
                  <a:pt x="0" y="26"/>
                  <a:pt x="0" y="24"/>
                </a:cubicBezTo>
                <a:cubicBezTo>
                  <a:pt x="0" y="7"/>
                  <a:pt x="0" y="7"/>
                  <a:pt x="0" y="7"/>
                </a:cubicBezTo>
                <a:cubicBezTo>
                  <a:pt x="0" y="5"/>
                  <a:pt x="2" y="3"/>
                  <a:pt x="4" y="3"/>
                </a:cubicBezTo>
                <a:cubicBezTo>
                  <a:pt x="12" y="3"/>
                  <a:pt x="12" y="3"/>
                  <a:pt x="12" y="3"/>
                </a:cubicBezTo>
                <a:cubicBezTo>
                  <a:pt x="12" y="3"/>
                  <a:pt x="14" y="3"/>
                  <a:pt x="15" y="2"/>
                </a:cubicBezTo>
                <a:cubicBezTo>
                  <a:pt x="19" y="1"/>
                  <a:pt x="22" y="0"/>
                  <a:pt x="27" y="0"/>
                </a:cubicBezTo>
                <a:cubicBezTo>
                  <a:pt x="30" y="0"/>
                  <a:pt x="30" y="0"/>
                  <a:pt x="30" y="0"/>
                </a:cubicBezTo>
                <a:cubicBezTo>
                  <a:pt x="34" y="0"/>
                  <a:pt x="38" y="3"/>
                  <a:pt x="38" y="8"/>
                </a:cubicBezTo>
                <a:cubicBezTo>
                  <a:pt x="38" y="8"/>
                  <a:pt x="38" y="8"/>
                  <a:pt x="38" y="8"/>
                </a:cubicBezTo>
                <a:cubicBezTo>
                  <a:pt x="39" y="9"/>
                  <a:pt x="40" y="11"/>
                  <a:pt x="40" y="13"/>
                </a:cubicBezTo>
                <a:cubicBezTo>
                  <a:pt x="40" y="13"/>
                  <a:pt x="40" y="13"/>
                  <a:pt x="39" y="14"/>
                </a:cubicBezTo>
                <a:cubicBezTo>
                  <a:pt x="40" y="15"/>
                  <a:pt x="40" y="16"/>
                  <a:pt x="40" y="18"/>
                </a:cubicBezTo>
                <a:cubicBezTo>
                  <a:pt x="40" y="18"/>
                  <a:pt x="40" y="19"/>
                  <a:pt x="40" y="20"/>
                </a:cubicBezTo>
                <a:cubicBezTo>
                  <a:pt x="41" y="21"/>
                  <a:pt x="42" y="22"/>
                  <a:pt x="42" y="24"/>
                </a:cubicBezTo>
                <a:cubicBezTo>
                  <a:pt x="42" y="28"/>
                  <a:pt x="38" y="31"/>
                  <a:pt x="35" y="31"/>
                </a:cubicBezTo>
                <a:close/>
                <a:moveTo>
                  <a:pt x="6" y="7"/>
                </a:moveTo>
                <a:cubicBezTo>
                  <a:pt x="5" y="7"/>
                  <a:pt x="4" y="8"/>
                  <a:pt x="4" y="8"/>
                </a:cubicBezTo>
                <a:cubicBezTo>
                  <a:pt x="4" y="9"/>
                  <a:pt x="5" y="10"/>
                  <a:pt x="6" y="10"/>
                </a:cubicBezTo>
                <a:cubicBezTo>
                  <a:pt x="6" y="10"/>
                  <a:pt x="7" y="9"/>
                  <a:pt x="7" y="8"/>
                </a:cubicBezTo>
                <a:cubicBezTo>
                  <a:pt x="7" y="8"/>
                  <a:pt x="6" y="7"/>
                  <a:pt x="6" y="7"/>
                </a:cubicBezTo>
                <a:close/>
                <a:moveTo>
                  <a:pt x="36" y="20"/>
                </a:moveTo>
                <a:cubicBezTo>
                  <a:pt x="37" y="20"/>
                  <a:pt x="37" y="19"/>
                  <a:pt x="37" y="18"/>
                </a:cubicBezTo>
                <a:cubicBezTo>
                  <a:pt x="37" y="16"/>
                  <a:pt x="37" y="15"/>
                  <a:pt x="36" y="15"/>
                </a:cubicBezTo>
                <a:cubicBezTo>
                  <a:pt x="36" y="14"/>
                  <a:pt x="36" y="13"/>
                  <a:pt x="36" y="13"/>
                </a:cubicBezTo>
                <a:cubicBezTo>
                  <a:pt x="36" y="11"/>
                  <a:pt x="36" y="10"/>
                  <a:pt x="34" y="9"/>
                </a:cubicBezTo>
                <a:cubicBezTo>
                  <a:pt x="34" y="9"/>
                  <a:pt x="35" y="8"/>
                  <a:pt x="35" y="8"/>
                </a:cubicBezTo>
                <a:cubicBezTo>
                  <a:pt x="35" y="5"/>
                  <a:pt x="33" y="3"/>
                  <a:pt x="30" y="3"/>
                </a:cubicBezTo>
                <a:cubicBezTo>
                  <a:pt x="26" y="3"/>
                  <a:pt x="26" y="3"/>
                  <a:pt x="26" y="3"/>
                </a:cubicBezTo>
                <a:cubicBezTo>
                  <a:pt x="23" y="3"/>
                  <a:pt x="20" y="4"/>
                  <a:pt x="17" y="5"/>
                </a:cubicBezTo>
                <a:cubicBezTo>
                  <a:pt x="16" y="6"/>
                  <a:pt x="13" y="7"/>
                  <a:pt x="12" y="7"/>
                </a:cubicBezTo>
                <a:cubicBezTo>
                  <a:pt x="11" y="7"/>
                  <a:pt x="11" y="7"/>
                  <a:pt x="11" y="7"/>
                </a:cubicBezTo>
                <a:cubicBezTo>
                  <a:pt x="11" y="24"/>
                  <a:pt x="11" y="24"/>
                  <a:pt x="11" y="24"/>
                </a:cubicBezTo>
                <a:cubicBezTo>
                  <a:pt x="12" y="24"/>
                  <a:pt x="12" y="24"/>
                  <a:pt x="12" y="24"/>
                </a:cubicBezTo>
                <a:cubicBezTo>
                  <a:pt x="14" y="24"/>
                  <a:pt x="17" y="28"/>
                  <a:pt x="18" y="30"/>
                </a:cubicBezTo>
                <a:cubicBezTo>
                  <a:pt x="19" y="31"/>
                  <a:pt x="19" y="32"/>
                  <a:pt x="20" y="32"/>
                </a:cubicBezTo>
                <a:cubicBezTo>
                  <a:pt x="23" y="35"/>
                  <a:pt x="22" y="39"/>
                  <a:pt x="24" y="41"/>
                </a:cubicBezTo>
                <a:cubicBezTo>
                  <a:pt x="27" y="41"/>
                  <a:pt x="28" y="39"/>
                  <a:pt x="28" y="36"/>
                </a:cubicBezTo>
                <a:cubicBezTo>
                  <a:pt x="28" y="33"/>
                  <a:pt x="25" y="30"/>
                  <a:pt x="25" y="27"/>
                </a:cubicBezTo>
                <a:cubicBezTo>
                  <a:pt x="35" y="27"/>
                  <a:pt x="35" y="27"/>
                  <a:pt x="35" y="27"/>
                </a:cubicBezTo>
                <a:cubicBezTo>
                  <a:pt x="36" y="27"/>
                  <a:pt x="38" y="26"/>
                  <a:pt x="38" y="24"/>
                </a:cubicBezTo>
                <a:cubicBezTo>
                  <a:pt x="38" y="23"/>
                  <a:pt x="37" y="20"/>
                  <a:pt x="36"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59" name="稻壳儿小白白(http://dwz.cn/Wu2UP)"/>
          <p:cNvSpPr>
            <a:spLocks noEditPoints="1"/>
          </p:cNvSpPr>
          <p:nvPr/>
        </p:nvSpPr>
        <p:spPr bwMode="auto">
          <a:xfrm>
            <a:off x="10537825" y="2363788"/>
            <a:ext cx="293688" cy="312737"/>
          </a:xfrm>
          <a:custGeom>
            <a:avLst/>
            <a:gdLst>
              <a:gd name="T0" fmla="*/ 2147483647 w 42"/>
              <a:gd name="T1" fmla="*/ 2147483647 h 45"/>
              <a:gd name="T2" fmla="*/ 2147483647 w 42"/>
              <a:gd name="T3" fmla="*/ 2147483647 h 45"/>
              <a:gd name="T4" fmla="*/ 2147483647 w 42"/>
              <a:gd name="T5" fmla="*/ 2147483647 h 45"/>
              <a:gd name="T6" fmla="*/ 2147483647 w 42"/>
              <a:gd name="T7" fmla="*/ 2147483647 h 45"/>
              <a:gd name="T8" fmla="*/ 2147483647 w 42"/>
              <a:gd name="T9" fmla="*/ 2147483647 h 45"/>
              <a:gd name="T10" fmla="*/ 2147483647 w 42"/>
              <a:gd name="T11" fmla="*/ 2147483647 h 45"/>
              <a:gd name="T12" fmla="*/ 2147483647 w 42"/>
              <a:gd name="T13" fmla="*/ 2147483647 h 45"/>
              <a:gd name="T14" fmla="*/ 2147483647 w 42"/>
              <a:gd name="T15" fmla="*/ 2147483647 h 45"/>
              <a:gd name="T16" fmla="*/ 2147483647 w 42"/>
              <a:gd name="T17" fmla="*/ 2147483647 h 45"/>
              <a:gd name="T18" fmla="*/ 2147483647 w 42"/>
              <a:gd name="T19" fmla="*/ 2147483647 h 45"/>
              <a:gd name="T20" fmla="*/ 2147483647 w 42"/>
              <a:gd name="T21" fmla="*/ 2147483647 h 45"/>
              <a:gd name="T22" fmla="*/ 0 w 42"/>
              <a:gd name="T23" fmla="*/ 2147483647 h 45"/>
              <a:gd name="T24" fmla="*/ 0 w 42"/>
              <a:gd name="T25" fmla="*/ 2147483647 h 45"/>
              <a:gd name="T26" fmla="*/ 2147483647 w 42"/>
              <a:gd name="T27" fmla="*/ 2147483647 h 45"/>
              <a:gd name="T28" fmla="*/ 2147483647 w 42"/>
              <a:gd name="T29" fmla="*/ 2147483647 h 45"/>
              <a:gd name="T30" fmla="*/ 2147483647 w 42"/>
              <a:gd name="T31" fmla="*/ 2147483647 h 45"/>
              <a:gd name="T32" fmla="*/ 2147483647 w 42"/>
              <a:gd name="T33" fmla="*/ 2147483647 h 45"/>
              <a:gd name="T34" fmla="*/ 2147483647 w 42"/>
              <a:gd name="T35" fmla="*/ 2147483647 h 45"/>
              <a:gd name="T36" fmla="*/ 2147483647 w 42"/>
              <a:gd name="T37" fmla="*/ 0 h 45"/>
              <a:gd name="T38" fmla="*/ 2147483647 w 42"/>
              <a:gd name="T39" fmla="*/ 2147483647 h 45"/>
              <a:gd name="T40" fmla="*/ 2147483647 w 42"/>
              <a:gd name="T41" fmla="*/ 2147483647 h 45"/>
              <a:gd name="T42" fmla="*/ 2147483647 w 42"/>
              <a:gd name="T43" fmla="*/ 2147483647 h 45"/>
              <a:gd name="T44" fmla="*/ 2147483647 w 42"/>
              <a:gd name="T45" fmla="*/ 2147483647 h 45"/>
              <a:gd name="T46" fmla="*/ 2147483647 w 42"/>
              <a:gd name="T47" fmla="*/ 2147483647 h 45"/>
              <a:gd name="T48" fmla="*/ 2147483647 w 42"/>
              <a:gd name="T49" fmla="*/ 2147483647 h 45"/>
              <a:gd name="T50" fmla="*/ 2147483647 w 42"/>
              <a:gd name="T51" fmla="*/ 2147483647 h 45"/>
              <a:gd name="T52" fmla="*/ 2147483647 w 42"/>
              <a:gd name="T53" fmla="*/ 2147483647 h 45"/>
              <a:gd name="T54" fmla="*/ 2147483647 w 42"/>
              <a:gd name="T55" fmla="*/ 2147483647 h 45"/>
              <a:gd name="T56" fmla="*/ 2147483647 w 42"/>
              <a:gd name="T57" fmla="*/ 2147483647 h 45"/>
              <a:gd name="T58" fmla="*/ 2147483647 w 42"/>
              <a:gd name="T59" fmla="*/ 2147483647 h 45"/>
              <a:gd name="T60" fmla="*/ 2147483647 w 42"/>
              <a:gd name="T61" fmla="*/ 2147483647 h 45"/>
              <a:gd name="T62" fmla="*/ 2147483647 w 42"/>
              <a:gd name="T63" fmla="*/ 2147483647 h 45"/>
              <a:gd name="T64" fmla="*/ 2147483647 w 42"/>
              <a:gd name="T65" fmla="*/ 2147483647 h 45"/>
              <a:gd name="T66" fmla="*/ 2147483647 w 42"/>
              <a:gd name="T67" fmla="*/ 2147483647 h 45"/>
              <a:gd name="T68" fmla="*/ 2147483647 w 42"/>
              <a:gd name="T69" fmla="*/ 2147483647 h 45"/>
              <a:gd name="T70" fmla="*/ 2147483647 w 42"/>
              <a:gd name="T71" fmla="*/ 2147483647 h 45"/>
              <a:gd name="T72" fmla="*/ 2147483647 w 42"/>
              <a:gd name="T73" fmla="*/ 2147483647 h 45"/>
              <a:gd name="T74" fmla="*/ 2147483647 w 42"/>
              <a:gd name="T75" fmla="*/ 2147483647 h 45"/>
              <a:gd name="T76" fmla="*/ 2147483647 w 42"/>
              <a:gd name="T77" fmla="*/ 2147483647 h 45"/>
              <a:gd name="T78" fmla="*/ 2147483647 w 42"/>
              <a:gd name="T79" fmla="*/ 2147483647 h 45"/>
              <a:gd name="T80" fmla="*/ 2147483647 w 42"/>
              <a:gd name="T81" fmla="*/ 2147483647 h 45"/>
              <a:gd name="T82" fmla="*/ 2147483647 w 42"/>
              <a:gd name="T83" fmla="*/ 2147483647 h 45"/>
              <a:gd name="T84" fmla="*/ 2147483647 w 42"/>
              <a:gd name="T85" fmla="*/ 2147483647 h 45"/>
              <a:gd name="T86" fmla="*/ 2147483647 w 42"/>
              <a:gd name="T87" fmla="*/ 2147483647 h 45"/>
              <a:gd name="T88" fmla="*/ 2147483647 w 42"/>
              <a:gd name="T89" fmla="*/ 2147483647 h 45"/>
              <a:gd name="T90" fmla="*/ 2147483647 w 42"/>
              <a:gd name="T91" fmla="*/ 2147483647 h 45"/>
              <a:gd name="T92" fmla="*/ 2147483647 w 42"/>
              <a:gd name="T93" fmla="*/ 2147483647 h 45"/>
              <a:gd name="T94" fmla="*/ 2147483647 w 42"/>
              <a:gd name="T95" fmla="*/ 2147483647 h 45"/>
              <a:gd name="T96" fmla="*/ 2147483647 w 42"/>
              <a:gd name="T97" fmla="*/ 2147483647 h 45"/>
              <a:gd name="T98" fmla="*/ 2147483647 w 42"/>
              <a:gd name="T99" fmla="*/ 2147483647 h 45"/>
              <a:gd name="T100" fmla="*/ 2147483647 w 42"/>
              <a:gd name="T101" fmla="*/ 2147483647 h 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
              <a:gd name="T154" fmla="*/ 0 h 45"/>
              <a:gd name="T155" fmla="*/ 42 w 42"/>
              <a:gd name="T156" fmla="*/ 45 h 4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 h="45">
                <a:moveTo>
                  <a:pt x="40" y="25"/>
                </a:moveTo>
                <a:cubicBezTo>
                  <a:pt x="40" y="26"/>
                  <a:pt x="40" y="26"/>
                  <a:pt x="40" y="27"/>
                </a:cubicBezTo>
                <a:cubicBezTo>
                  <a:pt x="40" y="28"/>
                  <a:pt x="40" y="29"/>
                  <a:pt x="39" y="31"/>
                </a:cubicBezTo>
                <a:cubicBezTo>
                  <a:pt x="40" y="31"/>
                  <a:pt x="40" y="31"/>
                  <a:pt x="40" y="32"/>
                </a:cubicBezTo>
                <a:cubicBezTo>
                  <a:pt x="40" y="34"/>
                  <a:pt x="39" y="35"/>
                  <a:pt x="38" y="37"/>
                </a:cubicBezTo>
                <a:cubicBezTo>
                  <a:pt x="38" y="42"/>
                  <a:pt x="35" y="45"/>
                  <a:pt x="30" y="45"/>
                </a:cubicBezTo>
                <a:cubicBezTo>
                  <a:pt x="29" y="45"/>
                  <a:pt x="29" y="45"/>
                  <a:pt x="29" y="45"/>
                </a:cubicBezTo>
                <a:cubicBezTo>
                  <a:pt x="26" y="45"/>
                  <a:pt x="26" y="45"/>
                  <a:pt x="26" y="45"/>
                </a:cubicBezTo>
                <a:cubicBezTo>
                  <a:pt x="22" y="45"/>
                  <a:pt x="19" y="44"/>
                  <a:pt x="15" y="42"/>
                </a:cubicBezTo>
                <a:cubicBezTo>
                  <a:pt x="14" y="42"/>
                  <a:pt x="12" y="41"/>
                  <a:pt x="12" y="41"/>
                </a:cubicBezTo>
                <a:cubicBezTo>
                  <a:pt x="4" y="41"/>
                  <a:pt x="4" y="41"/>
                  <a:pt x="4" y="41"/>
                </a:cubicBezTo>
                <a:cubicBezTo>
                  <a:pt x="2" y="41"/>
                  <a:pt x="0" y="40"/>
                  <a:pt x="0" y="38"/>
                </a:cubicBezTo>
                <a:cubicBezTo>
                  <a:pt x="0" y="21"/>
                  <a:pt x="0" y="21"/>
                  <a:pt x="0" y="21"/>
                </a:cubicBezTo>
                <a:cubicBezTo>
                  <a:pt x="0" y="19"/>
                  <a:pt x="2" y="17"/>
                  <a:pt x="4" y="17"/>
                </a:cubicBezTo>
                <a:cubicBezTo>
                  <a:pt x="11" y="17"/>
                  <a:pt x="11" y="17"/>
                  <a:pt x="11" y="17"/>
                </a:cubicBezTo>
                <a:cubicBezTo>
                  <a:pt x="12" y="16"/>
                  <a:pt x="14" y="14"/>
                  <a:pt x="15" y="13"/>
                </a:cubicBezTo>
                <a:cubicBezTo>
                  <a:pt x="16" y="12"/>
                  <a:pt x="17" y="11"/>
                  <a:pt x="18" y="10"/>
                </a:cubicBezTo>
                <a:cubicBezTo>
                  <a:pt x="19" y="8"/>
                  <a:pt x="18" y="4"/>
                  <a:pt x="21" y="1"/>
                </a:cubicBezTo>
                <a:cubicBezTo>
                  <a:pt x="22" y="0"/>
                  <a:pt x="23" y="0"/>
                  <a:pt x="24" y="0"/>
                </a:cubicBezTo>
                <a:cubicBezTo>
                  <a:pt x="26" y="0"/>
                  <a:pt x="29" y="1"/>
                  <a:pt x="30" y="4"/>
                </a:cubicBezTo>
                <a:cubicBezTo>
                  <a:pt x="31" y="5"/>
                  <a:pt x="31" y="7"/>
                  <a:pt x="31" y="9"/>
                </a:cubicBezTo>
                <a:cubicBezTo>
                  <a:pt x="31" y="10"/>
                  <a:pt x="31" y="12"/>
                  <a:pt x="30" y="14"/>
                </a:cubicBezTo>
                <a:cubicBezTo>
                  <a:pt x="35" y="14"/>
                  <a:pt x="35" y="14"/>
                  <a:pt x="35" y="14"/>
                </a:cubicBezTo>
                <a:cubicBezTo>
                  <a:pt x="38" y="14"/>
                  <a:pt x="42" y="17"/>
                  <a:pt x="42" y="21"/>
                </a:cubicBezTo>
                <a:cubicBezTo>
                  <a:pt x="42" y="22"/>
                  <a:pt x="41" y="24"/>
                  <a:pt x="40" y="25"/>
                </a:cubicBezTo>
                <a:close/>
                <a:moveTo>
                  <a:pt x="6" y="34"/>
                </a:moveTo>
                <a:cubicBezTo>
                  <a:pt x="5" y="34"/>
                  <a:pt x="4" y="35"/>
                  <a:pt x="4" y="36"/>
                </a:cubicBezTo>
                <a:cubicBezTo>
                  <a:pt x="4" y="37"/>
                  <a:pt x="5" y="38"/>
                  <a:pt x="6" y="38"/>
                </a:cubicBezTo>
                <a:cubicBezTo>
                  <a:pt x="6" y="38"/>
                  <a:pt x="7" y="37"/>
                  <a:pt x="7" y="36"/>
                </a:cubicBezTo>
                <a:cubicBezTo>
                  <a:pt x="7" y="35"/>
                  <a:pt x="6" y="34"/>
                  <a:pt x="6" y="34"/>
                </a:cubicBezTo>
                <a:close/>
                <a:moveTo>
                  <a:pt x="35" y="17"/>
                </a:moveTo>
                <a:cubicBezTo>
                  <a:pt x="25" y="17"/>
                  <a:pt x="25" y="17"/>
                  <a:pt x="25" y="17"/>
                </a:cubicBezTo>
                <a:cubicBezTo>
                  <a:pt x="25" y="14"/>
                  <a:pt x="28" y="12"/>
                  <a:pt x="28" y="9"/>
                </a:cubicBezTo>
                <a:cubicBezTo>
                  <a:pt x="28" y="5"/>
                  <a:pt x="27" y="3"/>
                  <a:pt x="24" y="3"/>
                </a:cubicBezTo>
                <a:cubicBezTo>
                  <a:pt x="22" y="5"/>
                  <a:pt x="23" y="9"/>
                  <a:pt x="20" y="12"/>
                </a:cubicBezTo>
                <a:cubicBezTo>
                  <a:pt x="19" y="13"/>
                  <a:pt x="19" y="14"/>
                  <a:pt x="18" y="14"/>
                </a:cubicBezTo>
                <a:cubicBezTo>
                  <a:pt x="17" y="16"/>
                  <a:pt x="14" y="21"/>
                  <a:pt x="12" y="21"/>
                </a:cubicBezTo>
                <a:cubicBezTo>
                  <a:pt x="11" y="21"/>
                  <a:pt x="11" y="21"/>
                  <a:pt x="11" y="21"/>
                </a:cubicBezTo>
                <a:cubicBezTo>
                  <a:pt x="11" y="38"/>
                  <a:pt x="11" y="38"/>
                  <a:pt x="11" y="38"/>
                </a:cubicBezTo>
                <a:cubicBezTo>
                  <a:pt x="12" y="38"/>
                  <a:pt x="12" y="38"/>
                  <a:pt x="12" y="38"/>
                </a:cubicBezTo>
                <a:cubicBezTo>
                  <a:pt x="13" y="38"/>
                  <a:pt x="16" y="39"/>
                  <a:pt x="17" y="39"/>
                </a:cubicBezTo>
                <a:cubicBezTo>
                  <a:pt x="20" y="40"/>
                  <a:pt x="23" y="41"/>
                  <a:pt x="26" y="41"/>
                </a:cubicBezTo>
                <a:cubicBezTo>
                  <a:pt x="29" y="41"/>
                  <a:pt x="29" y="41"/>
                  <a:pt x="29" y="41"/>
                </a:cubicBezTo>
                <a:cubicBezTo>
                  <a:pt x="32" y="41"/>
                  <a:pt x="35" y="40"/>
                  <a:pt x="35" y="37"/>
                </a:cubicBezTo>
                <a:cubicBezTo>
                  <a:pt x="35" y="36"/>
                  <a:pt x="34" y="36"/>
                  <a:pt x="34" y="35"/>
                </a:cubicBezTo>
                <a:cubicBezTo>
                  <a:pt x="36" y="35"/>
                  <a:pt x="36" y="33"/>
                  <a:pt x="36" y="32"/>
                </a:cubicBezTo>
                <a:cubicBezTo>
                  <a:pt x="36" y="31"/>
                  <a:pt x="36" y="31"/>
                  <a:pt x="36" y="30"/>
                </a:cubicBezTo>
                <a:cubicBezTo>
                  <a:pt x="37" y="29"/>
                  <a:pt x="37" y="28"/>
                  <a:pt x="37" y="27"/>
                </a:cubicBezTo>
                <a:cubicBezTo>
                  <a:pt x="37" y="26"/>
                  <a:pt x="37" y="25"/>
                  <a:pt x="36" y="24"/>
                </a:cubicBezTo>
                <a:cubicBezTo>
                  <a:pt x="37" y="24"/>
                  <a:pt x="38" y="22"/>
                  <a:pt x="38" y="21"/>
                </a:cubicBezTo>
                <a:cubicBezTo>
                  <a:pt x="38" y="19"/>
                  <a:pt x="36" y="17"/>
                  <a:pt x="35"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0" name="稻壳儿小白白(http://dwz.cn/Wu2UP)"/>
          <p:cNvSpPr>
            <a:spLocks noEditPoints="1"/>
          </p:cNvSpPr>
          <p:nvPr/>
        </p:nvSpPr>
        <p:spPr bwMode="auto">
          <a:xfrm>
            <a:off x="10533063" y="2897188"/>
            <a:ext cx="298450" cy="284162"/>
          </a:xfrm>
          <a:custGeom>
            <a:avLst/>
            <a:gdLst>
              <a:gd name="T0" fmla="*/ 2147483647 w 43"/>
              <a:gd name="T1" fmla="*/ 2147483647 h 41"/>
              <a:gd name="T2" fmla="*/ 2147483647 w 43"/>
              <a:gd name="T3" fmla="*/ 2147483647 h 41"/>
              <a:gd name="T4" fmla="*/ 2147483647 w 43"/>
              <a:gd name="T5" fmla="*/ 2147483647 h 41"/>
              <a:gd name="T6" fmla="*/ 0 w 43"/>
              <a:gd name="T7" fmla="*/ 2147483647 h 41"/>
              <a:gd name="T8" fmla="*/ 0 w 43"/>
              <a:gd name="T9" fmla="*/ 2147483647 h 41"/>
              <a:gd name="T10" fmla="*/ 2147483647 w 43"/>
              <a:gd name="T11" fmla="*/ 2147483647 h 41"/>
              <a:gd name="T12" fmla="*/ 2147483647 w 43"/>
              <a:gd name="T13" fmla="*/ 2147483647 h 41"/>
              <a:gd name="T14" fmla="*/ 2147483647 w 43"/>
              <a:gd name="T15" fmla="*/ 2147483647 h 41"/>
              <a:gd name="T16" fmla="*/ 2147483647 w 43"/>
              <a:gd name="T17" fmla="*/ 2147483647 h 41"/>
              <a:gd name="T18" fmla="*/ 2147483647 w 43"/>
              <a:gd name="T19" fmla="*/ 2147483647 h 41"/>
              <a:gd name="T20" fmla="*/ 2147483647 w 43"/>
              <a:gd name="T21" fmla="*/ 2147483647 h 41"/>
              <a:gd name="T22" fmla="*/ 2147483647 w 43"/>
              <a:gd name="T23" fmla="*/ 2147483647 h 41"/>
              <a:gd name="T24" fmla="*/ 2147483647 w 43"/>
              <a:gd name="T25" fmla="*/ 2147483647 h 41"/>
              <a:gd name="T26" fmla="*/ 2147483647 w 43"/>
              <a:gd name="T27" fmla="*/ 2147483647 h 41"/>
              <a:gd name="T28" fmla="*/ 2147483647 w 43"/>
              <a:gd name="T29" fmla="*/ 2147483647 h 41"/>
              <a:gd name="T30" fmla="*/ 2147483647 w 43"/>
              <a:gd name="T31" fmla="*/ 2147483647 h 41"/>
              <a:gd name="T32" fmla="*/ 2147483647 w 43"/>
              <a:gd name="T33" fmla="*/ 2147483647 h 41"/>
              <a:gd name="T34" fmla="*/ 2147483647 w 43"/>
              <a:gd name="T35" fmla="*/ 2147483647 h 41"/>
              <a:gd name="T36" fmla="*/ 2147483647 w 43"/>
              <a:gd name="T37" fmla="*/ 2147483647 h 41"/>
              <a:gd name="T38" fmla="*/ 2147483647 w 43"/>
              <a:gd name="T39" fmla="*/ 2147483647 h 41"/>
              <a:gd name="T40" fmla="*/ 2147483647 w 43"/>
              <a:gd name="T41" fmla="*/ 2147483647 h 41"/>
              <a:gd name="T42" fmla="*/ 2147483647 w 43"/>
              <a:gd name="T43" fmla="*/ 2147483647 h 41"/>
              <a:gd name="T44" fmla="*/ 2147483647 w 43"/>
              <a:gd name="T45" fmla="*/ 2147483647 h 41"/>
              <a:gd name="T46" fmla="*/ 2147483647 w 43"/>
              <a:gd name="T47" fmla="*/ 2147483647 h 41"/>
              <a:gd name="T48" fmla="*/ 2147483647 w 43"/>
              <a:gd name="T49" fmla="*/ 2147483647 h 41"/>
              <a:gd name="T50" fmla="*/ 2147483647 w 43"/>
              <a:gd name="T51" fmla="*/ 2147483647 h 41"/>
              <a:gd name="T52" fmla="*/ 2147483647 w 43"/>
              <a:gd name="T53" fmla="*/ 2147483647 h 41"/>
              <a:gd name="T54" fmla="*/ 2147483647 w 43"/>
              <a:gd name="T55" fmla="*/ 2147483647 h 41"/>
              <a:gd name="T56" fmla="*/ 2147483647 w 43"/>
              <a:gd name="T57" fmla="*/ 2147483647 h 41"/>
              <a:gd name="T58" fmla="*/ 2147483647 w 43"/>
              <a:gd name="T59" fmla="*/ 2147483647 h 41"/>
              <a:gd name="T60" fmla="*/ 2147483647 w 43"/>
              <a:gd name="T61" fmla="*/ 2147483647 h 41"/>
              <a:gd name="T62" fmla="*/ 2147483647 w 43"/>
              <a:gd name="T63" fmla="*/ 2147483647 h 41"/>
              <a:gd name="T64" fmla="*/ 2147483647 w 43"/>
              <a:gd name="T65" fmla="*/ 2147483647 h 41"/>
              <a:gd name="T66" fmla="*/ 2147483647 w 43"/>
              <a:gd name="T67" fmla="*/ 0 h 41"/>
              <a:gd name="T68" fmla="*/ 2147483647 w 43"/>
              <a:gd name="T69" fmla="*/ 2147483647 h 41"/>
              <a:gd name="T70" fmla="*/ 2147483647 w 43"/>
              <a:gd name="T71" fmla="*/ 2147483647 h 41"/>
              <a:gd name="T72" fmla="*/ 2147483647 w 43"/>
              <a:gd name="T73" fmla="*/ 2147483647 h 41"/>
              <a:gd name="T74" fmla="*/ 2147483647 w 43"/>
              <a:gd name="T75" fmla="*/ 2147483647 h 41"/>
              <a:gd name="T76" fmla="*/ 2147483647 w 43"/>
              <a:gd name="T77" fmla="*/ 2147483647 h 41"/>
              <a:gd name="T78" fmla="*/ 2147483647 w 43"/>
              <a:gd name="T79" fmla="*/ 2147483647 h 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
              <a:gd name="T121" fmla="*/ 0 h 41"/>
              <a:gd name="T122" fmla="*/ 43 w 43"/>
              <a:gd name="T123" fmla="*/ 41 h 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 h="41">
                <a:moveTo>
                  <a:pt x="11" y="36"/>
                </a:moveTo>
                <a:cubicBezTo>
                  <a:pt x="11" y="37"/>
                  <a:pt x="10" y="38"/>
                  <a:pt x="9" y="38"/>
                </a:cubicBezTo>
                <a:cubicBezTo>
                  <a:pt x="1" y="38"/>
                  <a:pt x="1" y="38"/>
                  <a:pt x="1" y="38"/>
                </a:cubicBezTo>
                <a:cubicBezTo>
                  <a:pt x="0" y="38"/>
                  <a:pt x="0" y="37"/>
                  <a:pt x="0" y="36"/>
                </a:cubicBezTo>
                <a:cubicBezTo>
                  <a:pt x="0" y="19"/>
                  <a:pt x="0" y="19"/>
                  <a:pt x="0" y="19"/>
                </a:cubicBezTo>
                <a:cubicBezTo>
                  <a:pt x="0" y="18"/>
                  <a:pt x="0" y="17"/>
                  <a:pt x="1" y="17"/>
                </a:cubicBezTo>
                <a:cubicBezTo>
                  <a:pt x="9" y="17"/>
                  <a:pt x="9" y="17"/>
                  <a:pt x="9" y="17"/>
                </a:cubicBezTo>
                <a:cubicBezTo>
                  <a:pt x="10" y="17"/>
                  <a:pt x="11" y="18"/>
                  <a:pt x="11" y="19"/>
                </a:cubicBezTo>
                <a:lnTo>
                  <a:pt x="11" y="36"/>
                </a:lnTo>
                <a:close/>
                <a:moveTo>
                  <a:pt x="5" y="31"/>
                </a:moveTo>
                <a:cubicBezTo>
                  <a:pt x="4" y="31"/>
                  <a:pt x="3" y="32"/>
                  <a:pt x="3" y="33"/>
                </a:cubicBezTo>
                <a:cubicBezTo>
                  <a:pt x="3" y="34"/>
                  <a:pt x="4" y="34"/>
                  <a:pt x="5" y="34"/>
                </a:cubicBezTo>
                <a:cubicBezTo>
                  <a:pt x="6" y="34"/>
                  <a:pt x="7" y="34"/>
                  <a:pt x="7" y="33"/>
                </a:cubicBezTo>
                <a:cubicBezTo>
                  <a:pt x="7" y="32"/>
                  <a:pt x="6" y="31"/>
                  <a:pt x="5" y="31"/>
                </a:cubicBezTo>
                <a:close/>
                <a:moveTo>
                  <a:pt x="41" y="23"/>
                </a:moveTo>
                <a:cubicBezTo>
                  <a:pt x="41" y="24"/>
                  <a:pt x="41" y="25"/>
                  <a:pt x="41" y="25"/>
                </a:cubicBezTo>
                <a:cubicBezTo>
                  <a:pt x="42" y="26"/>
                  <a:pt x="41" y="28"/>
                  <a:pt x="40" y="29"/>
                </a:cubicBezTo>
                <a:cubicBezTo>
                  <a:pt x="41" y="30"/>
                  <a:pt x="41" y="31"/>
                  <a:pt x="40" y="32"/>
                </a:cubicBezTo>
                <a:cubicBezTo>
                  <a:pt x="40" y="33"/>
                  <a:pt x="40" y="34"/>
                  <a:pt x="39" y="34"/>
                </a:cubicBezTo>
                <a:cubicBezTo>
                  <a:pt x="39" y="36"/>
                  <a:pt x="39" y="38"/>
                  <a:pt x="38" y="39"/>
                </a:cubicBezTo>
                <a:cubicBezTo>
                  <a:pt x="36" y="41"/>
                  <a:pt x="35" y="41"/>
                  <a:pt x="32" y="41"/>
                </a:cubicBezTo>
                <a:cubicBezTo>
                  <a:pt x="32" y="41"/>
                  <a:pt x="32" y="41"/>
                  <a:pt x="31" y="41"/>
                </a:cubicBezTo>
                <a:cubicBezTo>
                  <a:pt x="29" y="41"/>
                  <a:pt x="29" y="41"/>
                  <a:pt x="29" y="41"/>
                </a:cubicBezTo>
                <a:cubicBezTo>
                  <a:pt x="29" y="41"/>
                  <a:pt x="29" y="41"/>
                  <a:pt x="29" y="41"/>
                </a:cubicBezTo>
                <a:cubicBezTo>
                  <a:pt x="25" y="41"/>
                  <a:pt x="21" y="40"/>
                  <a:pt x="18" y="39"/>
                </a:cubicBezTo>
                <a:cubicBezTo>
                  <a:pt x="17" y="38"/>
                  <a:pt x="15" y="38"/>
                  <a:pt x="14" y="38"/>
                </a:cubicBezTo>
                <a:cubicBezTo>
                  <a:pt x="13" y="38"/>
                  <a:pt x="13" y="37"/>
                  <a:pt x="13" y="36"/>
                </a:cubicBezTo>
                <a:cubicBezTo>
                  <a:pt x="13" y="19"/>
                  <a:pt x="13" y="19"/>
                  <a:pt x="13" y="19"/>
                </a:cubicBezTo>
                <a:cubicBezTo>
                  <a:pt x="13" y="18"/>
                  <a:pt x="13" y="17"/>
                  <a:pt x="14" y="17"/>
                </a:cubicBezTo>
                <a:cubicBezTo>
                  <a:pt x="15" y="17"/>
                  <a:pt x="18" y="14"/>
                  <a:pt x="19" y="12"/>
                </a:cubicBezTo>
                <a:cubicBezTo>
                  <a:pt x="20" y="11"/>
                  <a:pt x="21" y="10"/>
                  <a:pt x="22" y="9"/>
                </a:cubicBezTo>
                <a:cubicBezTo>
                  <a:pt x="23" y="8"/>
                  <a:pt x="23" y="7"/>
                  <a:pt x="23" y="5"/>
                </a:cubicBezTo>
                <a:cubicBezTo>
                  <a:pt x="24" y="3"/>
                  <a:pt x="24" y="2"/>
                  <a:pt x="25" y="1"/>
                </a:cubicBezTo>
                <a:cubicBezTo>
                  <a:pt x="25" y="0"/>
                  <a:pt x="26" y="0"/>
                  <a:pt x="26" y="0"/>
                </a:cubicBezTo>
                <a:cubicBezTo>
                  <a:pt x="32" y="0"/>
                  <a:pt x="32" y="5"/>
                  <a:pt x="32" y="7"/>
                </a:cubicBezTo>
                <a:cubicBezTo>
                  <a:pt x="32" y="9"/>
                  <a:pt x="31" y="11"/>
                  <a:pt x="31" y="12"/>
                </a:cubicBezTo>
                <a:cubicBezTo>
                  <a:pt x="30" y="13"/>
                  <a:pt x="30" y="13"/>
                  <a:pt x="30" y="14"/>
                </a:cubicBezTo>
                <a:cubicBezTo>
                  <a:pt x="37" y="14"/>
                  <a:pt x="37" y="14"/>
                  <a:pt x="37" y="14"/>
                </a:cubicBezTo>
                <a:cubicBezTo>
                  <a:pt x="40" y="14"/>
                  <a:pt x="43" y="16"/>
                  <a:pt x="43" y="19"/>
                </a:cubicBezTo>
                <a:cubicBezTo>
                  <a:pt x="43" y="20"/>
                  <a:pt x="42" y="22"/>
                  <a:pt x="41"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1" name="稻壳儿小白白(http://dwz.cn/Wu2UP)"/>
          <p:cNvSpPr>
            <a:spLocks noEditPoints="1"/>
          </p:cNvSpPr>
          <p:nvPr/>
        </p:nvSpPr>
        <p:spPr bwMode="auto">
          <a:xfrm>
            <a:off x="10526713" y="3387725"/>
            <a:ext cx="315912" cy="319088"/>
          </a:xfrm>
          <a:custGeom>
            <a:avLst/>
            <a:gdLst>
              <a:gd name="T0" fmla="*/ 2147483647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2147483647 h 46"/>
              <a:gd name="T16" fmla="*/ 2147483647 w 46"/>
              <a:gd name="T17" fmla="*/ 2147483647 h 46"/>
              <a:gd name="T18" fmla="*/ 2147483647 w 46"/>
              <a:gd name="T19" fmla="*/ 2147483647 h 46"/>
              <a:gd name="T20" fmla="*/ 2147483647 w 46"/>
              <a:gd name="T21" fmla="*/ 2147483647 h 46"/>
              <a:gd name="T22" fmla="*/ 2147483647 w 46"/>
              <a:gd name="T23" fmla="*/ 2147483647 h 46"/>
              <a:gd name="T24" fmla="*/ 2147483647 w 46"/>
              <a:gd name="T25" fmla="*/ 2147483647 h 46"/>
              <a:gd name="T26" fmla="*/ 2147483647 w 46"/>
              <a:gd name="T27" fmla="*/ 2147483647 h 46"/>
              <a:gd name="T28" fmla="*/ 2147483647 w 46"/>
              <a:gd name="T29" fmla="*/ 2147483647 h 46"/>
              <a:gd name="T30" fmla="*/ 2147483647 w 46"/>
              <a:gd name="T31" fmla="*/ 2147483647 h 46"/>
              <a:gd name="T32" fmla="*/ 2147483647 w 46"/>
              <a:gd name="T33" fmla="*/ 2147483647 h 46"/>
              <a:gd name="T34" fmla="*/ 2147483647 w 46"/>
              <a:gd name="T35" fmla="*/ 2147483647 h 46"/>
              <a:gd name="T36" fmla="*/ 2147483647 w 46"/>
              <a:gd name="T37" fmla="*/ 2147483647 h 46"/>
              <a:gd name="T38" fmla="*/ 2147483647 w 46"/>
              <a:gd name="T39" fmla="*/ 2147483647 h 46"/>
              <a:gd name="T40" fmla="*/ 2147483647 w 46"/>
              <a:gd name="T41" fmla="*/ 2147483647 h 46"/>
              <a:gd name="T42" fmla="*/ 2147483647 w 46"/>
              <a:gd name="T43" fmla="*/ 2147483647 h 46"/>
              <a:gd name="T44" fmla="*/ 2147483647 w 46"/>
              <a:gd name="T45" fmla="*/ 2147483647 h 46"/>
              <a:gd name="T46" fmla="*/ 2147483647 w 46"/>
              <a:gd name="T47" fmla="*/ 2147483647 h 46"/>
              <a:gd name="T48" fmla="*/ 2147483647 w 46"/>
              <a:gd name="T49" fmla="*/ 2147483647 h 46"/>
              <a:gd name="T50" fmla="*/ 2147483647 w 46"/>
              <a:gd name="T51" fmla="*/ 2147483647 h 46"/>
              <a:gd name="T52" fmla="*/ 2147483647 w 46"/>
              <a:gd name="T53" fmla="*/ 2147483647 h 46"/>
              <a:gd name="T54" fmla="*/ 2147483647 w 46"/>
              <a:gd name="T55" fmla="*/ 2147483647 h 46"/>
              <a:gd name="T56" fmla="*/ 2147483647 w 46"/>
              <a:gd name="T57" fmla="*/ 2147483647 h 46"/>
              <a:gd name="T58" fmla="*/ 2147483647 w 46"/>
              <a:gd name="T59" fmla="*/ 2147483647 h 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46"/>
              <a:gd name="T92" fmla="*/ 46 w 46"/>
              <a:gd name="T93" fmla="*/ 46 h 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46">
                <a:moveTo>
                  <a:pt x="20" y="45"/>
                </a:moveTo>
                <a:cubicBezTo>
                  <a:pt x="19" y="46"/>
                  <a:pt x="17" y="46"/>
                  <a:pt x="15" y="45"/>
                </a:cubicBezTo>
                <a:cubicBezTo>
                  <a:pt x="12" y="41"/>
                  <a:pt x="12" y="41"/>
                  <a:pt x="12" y="41"/>
                </a:cubicBezTo>
                <a:cubicBezTo>
                  <a:pt x="14" y="39"/>
                  <a:pt x="14" y="36"/>
                  <a:pt x="12" y="34"/>
                </a:cubicBezTo>
                <a:cubicBezTo>
                  <a:pt x="10" y="32"/>
                  <a:pt x="7" y="32"/>
                  <a:pt x="5" y="34"/>
                </a:cubicBezTo>
                <a:cubicBezTo>
                  <a:pt x="1" y="31"/>
                  <a:pt x="1" y="31"/>
                  <a:pt x="1" y="31"/>
                </a:cubicBezTo>
                <a:cubicBezTo>
                  <a:pt x="0" y="29"/>
                  <a:pt x="0" y="27"/>
                  <a:pt x="1" y="26"/>
                </a:cubicBezTo>
                <a:cubicBezTo>
                  <a:pt x="26" y="2"/>
                  <a:pt x="26" y="2"/>
                  <a:pt x="26" y="2"/>
                </a:cubicBezTo>
                <a:cubicBezTo>
                  <a:pt x="27" y="0"/>
                  <a:pt x="29" y="0"/>
                  <a:pt x="31" y="2"/>
                </a:cubicBezTo>
                <a:cubicBezTo>
                  <a:pt x="34" y="5"/>
                  <a:pt x="34" y="5"/>
                  <a:pt x="34" y="5"/>
                </a:cubicBezTo>
                <a:cubicBezTo>
                  <a:pt x="32" y="7"/>
                  <a:pt x="32" y="10"/>
                  <a:pt x="34" y="12"/>
                </a:cubicBezTo>
                <a:cubicBezTo>
                  <a:pt x="36" y="14"/>
                  <a:pt x="39" y="14"/>
                  <a:pt x="41" y="12"/>
                </a:cubicBezTo>
                <a:cubicBezTo>
                  <a:pt x="45" y="16"/>
                  <a:pt x="45" y="16"/>
                  <a:pt x="45" y="16"/>
                </a:cubicBezTo>
                <a:cubicBezTo>
                  <a:pt x="46" y="17"/>
                  <a:pt x="46" y="19"/>
                  <a:pt x="45" y="21"/>
                </a:cubicBezTo>
                <a:lnTo>
                  <a:pt x="20" y="45"/>
                </a:lnTo>
                <a:close/>
                <a:moveTo>
                  <a:pt x="37" y="21"/>
                </a:moveTo>
                <a:cubicBezTo>
                  <a:pt x="38" y="20"/>
                  <a:pt x="38" y="19"/>
                  <a:pt x="37" y="19"/>
                </a:cubicBezTo>
                <a:cubicBezTo>
                  <a:pt x="28" y="9"/>
                  <a:pt x="28" y="9"/>
                  <a:pt x="28" y="9"/>
                </a:cubicBezTo>
                <a:cubicBezTo>
                  <a:pt x="27" y="8"/>
                  <a:pt x="26" y="8"/>
                  <a:pt x="25" y="9"/>
                </a:cubicBezTo>
                <a:cubicBezTo>
                  <a:pt x="9" y="25"/>
                  <a:pt x="9" y="25"/>
                  <a:pt x="9" y="25"/>
                </a:cubicBezTo>
                <a:cubicBezTo>
                  <a:pt x="8" y="26"/>
                  <a:pt x="8" y="27"/>
                  <a:pt x="9" y="28"/>
                </a:cubicBezTo>
                <a:cubicBezTo>
                  <a:pt x="18" y="38"/>
                  <a:pt x="18" y="38"/>
                  <a:pt x="18" y="38"/>
                </a:cubicBezTo>
                <a:cubicBezTo>
                  <a:pt x="19" y="38"/>
                  <a:pt x="19" y="38"/>
                  <a:pt x="20" y="38"/>
                </a:cubicBezTo>
                <a:cubicBezTo>
                  <a:pt x="20" y="38"/>
                  <a:pt x="20" y="38"/>
                  <a:pt x="21" y="38"/>
                </a:cubicBezTo>
                <a:lnTo>
                  <a:pt x="37" y="21"/>
                </a:lnTo>
                <a:close/>
                <a:moveTo>
                  <a:pt x="35" y="20"/>
                </a:moveTo>
                <a:cubicBezTo>
                  <a:pt x="20" y="35"/>
                  <a:pt x="20" y="35"/>
                  <a:pt x="20" y="35"/>
                </a:cubicBezTo>
                <a:cubicBezTo>
                  <a:pt x="11" y="27"/>
                  <a:pt x="11" y="27"/>
                  <a:pt x="11" y="27"/>
                </a:cubicBezTo>
                <a:cubicBezTo>
                  <a:pt x="26" y="11"/>
                  <a:pt x="26" y="11"/>
                  <a:pt x="26" y="11"/>
                </a:cubicBezTo>
                <a:lnTo>
                  <a:pt x="35"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2" name="稻壳儿小白白(http://dwz.cn/Wu2UP)"/>
          <p:cNvSpPr>
            <a:spLocks/>
          </p:cNvSpPr>
          <p:nvPr/>
        </p:nvSpPr>
        <p:spPr bwMode="auto">
          <a:xfrm>
            <a:off x="10572750" y="3962400"/>
            <a:ext cx="222250" cy="212725"/>
          </a:xfrm>
          <a:custGeom>
            <a:avLst/>
            <a:gdLst>
              <a:gd name="T0" fmla="*/ 2147483647 w 32"/>
              <a:gd name="T1" fmla="*/ 2147483647 h 31"/>
              <a:gd name="T2" fmla="*/ 2147483647 w 32"/>
              <a:gd name="T3" fmla="*/ 2147483647 h 31"/>
              <a:gd name="T4" fmla="*/ 2147483647 w 32"/>
              <a:gd name="T5" fmla="*/ 2147483647 h 31"/>
              <a:gd name="T6" fmla="*/ 2147483647 w 32"/>
              <a:gd name="T7" fmla="*/ 2147483647 h 31"/>
              <a:gd name="T8" fmla="*/ 2147483647 w 32"/>
              <a:gd name="T9" fmla="*/ 2147483647 h 31"/>
              <a:gd name="T10" fmla="*/ 2147483647 w 32"/>
              <a:gd name="T11" fmla="*/ 2147483647 h 31"/>
              <a:gd name="T12" fmla="*/ 2147483647 w 32"/>
              <a:gd name="T13" fmla="*/ 2147483647 h 31"/>
              <a:gd name="T14" fmla="*/ 2147483647 w 32"/>
              <a:gd name="T15" fmla="*/ 2147483647 h 31"/>
              <a:gd name="T16" fmla="*/ 2147483647 w 32"/>
              <a:gd name="T17" fmla="*/ 2147483647 h 31"/>
              <a:gd name="T18" fmla="*/ 0 w 32"/>
              <a:gd name="T19" fmla="*/ 2147483647 h 31"/>
              <a:gd name="T20" fmla="*/ 2147483647 w 32"/>
              <a:gd name="T21" fmla="*/ 2147483647 h 31"/>
              <a:gd name="T22" fmla="*/ 2147483647 w 32"/>
              <a:gd name="T23" fmla="*/ 2147483647 h 31"/>
              <a:gd name="T24" fmla="*/ 2147483647 w 32"/>
              <a:gd name="T25" fmla="*/ 2147483647 h 31"/>
              <a:gd name="T26" fmla="*/ 0 w 32"/>
              <a:gd name="T27" fmla="*/ 2147483647 h 31"/>
              <a:gd name="T28" fmla="*/ 2147483647 w 32"/>
              <a:gd name="T29" fmla="*/ 2147483647 h 31"/>
              <a:gd name="T30" fmla="*/ 2147483647 w 32"/>
              <a:gd name="T31" fmla="*/ 0 h 31"/>
              <a:gd name="T32" fmla="*/ 2147483647 w 32"/>
              <a:gd name="T33" fmla="*/ 0 h 31"/>
              <a:gd name="T34" fmla="*/ 2147483647 w 32"/>
              <a:gd name="T35" fmla="*/ 0 h 31"/>
              <a:gd name="T36" fmla="*/ 2147483647 w 32"/>
              <a:gd name="T37" fmla="*/ 2147483647 h 31"/>
              <a:gd name="T38" fmla="*/ 2147483647 w 32"/>
              <a:gd name="T39" fmla="*/ 0 h 31"/>
              <a:gd name="T40" fmla="*/ 2147483647 w 32"/>
              <a:gd name="T41" fmla="*/ 0 h 31"/>
              <a:gd name="T42" fmla="*/ 2147483647 w 32"/>
              <a:gd name="T43" fmla="*/ 0 h 31"/>
              <a:gd name="T44" fmla="*/ 2147483647 w 32"/>
              <a:gd name="T45" fmla="*/ 2147483647 h 31"/>
              <a:gd name="T46" fmla="*/ 2147483647 w 32"/>
              <a:gd name="T47" fmla="*/ 2147483647 h 31"/>
              <a:gd name="T48" fmla="*/ 2147483647 w 32"/>
              <a:gd name="T49" fmla="*/ 2147483647 h 31"/>
              <a:gd name="T50" fmla="*/ 2147483647 w 32"/>
              <a:gd name="T51" fmla="*/ 2147483647 h 31"/>
              <a:gd name="T52" fmla="*/ 2147483647 w 32"/>
              <a:gd name="T53" fmla="*/ 2147483647 h 31"/>
              <a:gd name="T54" fmla="*/ 2147483647 w 32"/>
              <a:gd name="T55" fmla="*/ 2147483647 h 31"/>
              <a:gd name="T56" fmla="*/ 2147483647 w 32"/>
              <a:gd name="T57" fmla="*/ 2147483647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
              <a:gd name="T88" fmla="*/ 0 h 31"/>
              <a:gd name="T89" fmla="*/ 32 w 32"/>
              <a:gd name="T90" fmla="*/ 31 h 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 h="31">
                <a:moveTo>
                  <a:pt x="31" y="27"/>
                </a:moveTo>
                <a:cubicBezTo>
                  <a:pt x="28" y="31"/>
                  <a:pt x="28" y="31"/>
                  <a:pt x="28" y="31"/>
                </a:cubicBezTo>
                <a:cubicBezTo>
                  <a:pt x="27" y="31"/>
                  <a:pt x="26" y="31"/>
                  <a:pt x="26" y="31"/>
                </a:cubicBezTo>
                <a:cubicBezTo>
                  <a:pt x="25" y="31"/>
                  <a:pt x="24" y="31"/>
                  <a:pt x="24" y="31"/>
                </a:cubicBezTo>
                <a:cubicBezTo>
                  <a:pt x="16" y="23"/>
                  <a:pt x="16" y="23"/>
                  <a:pt x="16" y="23"/>
                </a:cubicBezTo>
                <a:cubicBezTo>
                  <a:pt x="8" y="31"/>
                  <a:pt x="8" y="31"/>
                  <a:pt x="8" y="31"/>
                </a:cubicBezTo>
                <a:cubicBezTo>
                  <a:pt x="8" y="31"/>
                  <a:pt x="7" y="31"/>
                  <a:pt x="6" y="31"/>
                </a:cubicBezTo>
                <a:cubicBezTo>
                  <a:pt x="6" y="31"/>
                  <a:pt x="5" y="31"/>
                  <a:pt x="4" y="31"/>
                </a:cubicBezTo>
                <a:cubicBezTo>
                  <a:pt x="1" y="27"/>
                  <a:pt x="1" y="27"/>
                  <a:pt x="1" y="27"/>
                </a:cubicBezTo>
                <a:cubicBezTo>
                  <a:pt x="0" y="27"/>
                  <a:pt x="0" y="26"/>
                  <a:pt x="0" y="25"/>
                </a:cubicBezTo>
                <a:cubicBezTo>
                  <a:pt x="0" y="25"/>
                  <a:pt x="0" y="24"/>
                  <a:pt x="1" y="23"/>
                </a:cubicBezTo>
                <a:cubicBezTo>
                  <a:pt x="9" y="16"/>
                  <a:pt x="9" y="16"/>
                  <a:pt x="9" y="16"/>
                </a:cubicBezTo>
                <a:cubicBezTo>
                  <a:pt x="1" y="8"/>
                  <a:pt x="1" y="8"/>
                  <a:pt x="1" y="8"/>
                </a:cubicBezTo>
                <a:cubicBezTo>
                  <a:pt x="0" y="7"/>
                  <a:pt x="0" y="7"/>
                  <a:pt x="0" y="6"/>
                </a:cubicBezTo>
                <a:cubicBezTo>
                  <a:pt x="0" y="5"/>
                  <a:pt x="0" y="5"/>
                  <a:pt x="1" y="4"/>
                </a:cubicBezTo>
                <a:cubicBezTo>
                  <a:pt x="4" y="0"/>
                  <a:pt x="4" y="0"/>
                  <a:pt x="4" y="0"/>
                </a:cubicBezTo>
                <a:cubicBezTo>
                  <a:pt x="5" y="0"/>
                  <a:pt x="6" y="0"/>
                  <a:pt x="6" y="0"/>
                </a:cubicBezTo>
                <a:cubicBezTo>
                  <a:pt x="7" y="0"/>
                  <a:pt x="8" y="0"/>
                  <a:pt x="8" y="0"/>
                </a:cubicBezTo>
                <a:cubicBezTo>
                  <a:pt x="16" y="8"/>
                  <a:pt x="16" y="8"/>
                  <a:pt x="16" y="8"/>
                </a:cubicBezTo>
                <a:cubicBezTo>
                  <a:pt x="24" y="0"/>
                  <a:pt x="24" y="0"/>
                  <a:pt x="24" y="0"/>
                </a:cubicBezTo>
                <a:cubicBezTo>
                  <a:pt x="24" y="0"/>
                  <a:pt x="25" y="0"/>
                  <a:pt x="26" y="0"/>
                </a:cubicBezTo>
                <a:cubicBezTo>
                  <a:pt x="26" y="0"/>
                  <a:pt x="27" y="0"/>
                  <a:pt x="28" y="0"/>
                </a:cubicBezTo>
                <a:cubicBezTo>
                  <a:pt x="31" y="4"/>
                  <a:pt x="31" y="4"/>
                  <a:pt x="31" y="4"/>
                </a:cubicBezTo>
                <a:cubicBezTo>
                  <a:pt x="32" y="5"/>
                  <a:pt x="32" y="5"/>
                  <a:pt x="32" y="6"/>
                </a:cubicBezTo>
                <a:cubicBezTo>
                  <a:pt x="32" y="7"/>
                  <a:pt x="32" y="7"/>
                  <a:pt x="31" y="8"/>
                </a:cubicBezTo>
                <a:cubicBezTo>
                  <a:pt x="23" y="16"/>
                  <a:pt x="23" y="16"/>
                  <a:pt x="23" y="16"/>
                </a:cubicBezTo>
                <a:cubicBezTo>
                  <a:pt x="31" y="23"/>
                  <a:pt x="31" y="23"/>
                  <a:pt x="31" y="23"/>
                </a:cubicBezTo>
                <a:cubicBezTo>
                  <a:pt x="32" y="24"/>
                  <a:pt x="32" y="25"/>
                  <a:pt x="32" y="25"/>
                </a:cubicBezTo>
                <a:cubicBezTo>
                  <a:pt x="32" y="26"/>
                  <a:pt x="32" y="27"/>
                  <a:pt x="31"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3" name="稻壳儿小白白(http://dwz.cn/Wu2UP)"/>
          <p:cNvSpPr>
            <a:spLocks noEditPoints="1"/>
          </p:cNvSpPr>
          <p:nvPr/>
        </p:nvSpPr>
        <p:spPr bwMode="auto">
          <a:xfrm>
            <a:off x="10537825" y="4425950"/>
            <a:ext cx="293688" cy="284163"/>
          </a:xfrm>
          <a:custGeom>
            <a:avLst/>
            <a:gdLst>
              <a:gd name="T0" fmla="*/ 2147483647 w 42"/>
              <a:gd name="T1" fmla="*/ 2147483647 h 41"/>
              <a:gd name="T2" fmla="*/ 0 w 42"/>
              <a:gd name="T3" fmla="*/ 2147483647 h 41"/>
              <a:gd name="T4" fmla="*/ 2147483647 w 42"/>
              <a:gd name="T5" fmla="*/ 0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
              <a:gd name="T103" fmla="*/ 0 h 41"/>
              <a:gd name="T104" fmla="*/ 42 w 42"/>
              <a:gd name="T105" fmla="*/ 41 h 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 h="41">
                <a:moveTo>
                  <a:pt x="21" y="41"/>
                </a:moveTo>
                <a:cubicBezTo>
                  <a:pt x="10" y="41"/>
                  <a:pt x="0" y="32"/>
                  <a:pt x="0" y="20"/>
                </a:cubicBezTo>
                <a:cubicBezTo>
                  <a:pt x="0" y="9"/>
                  <a:pt x="10" y="0"/>
                  <a:pt x="21" y="0"/>
                </a:cubicBezTo>
                <a:cubicBezTo>
                  <a:pt x="32" y="0"/>
                  <a:pt x="42" y="9"/>
                  <a:pt x="42" y="20"/>
                </a:cubicBezTo>
                <a:cubicBezTo>
                  <a:pt x="42" y="32"/>
                  <a:pt x="32" y="41"/>
                  <a:pt x="21" y="41"/>
                </a:cubicBezTo>
                <a:close/>
                <a:moveTo>
                  <a:pt x="31" y="25"/>
                </a:moveTo>
                <a:cubicBezTo>
                  <a:pt x="26" y="20"/>
                  <a:pt x="26" y="20"/>
                  <a:pt x="26" y="20"/>
                </a:cubicBezTo>
                <a:cubicBezTo>
                  <a:pt x="31" y="16"/>
                  <a:pt x="31" y="16"/>
                  <a:pt x="31" y="16"/>
                </a:cubicBezTo>
                <a:cubicBezTo>
                  <a:pt x="31" y="15"/>
                  <a:pt x="31" y="15"/>
                  <a:pt x="31" y="14"/>
                </a:cubicBezTo>
                <a:cubicBezTo>
                  <a:pt x="31" y="14"/>
                  <a:pt x="31" y="13"/>
                  <a:pt x="31" y="13"/>
                </a:cubicBezTo>
                <a:cubicBezTo>
                  <a:pt x="28" y="11"/>
                  <a:pt x="28" y="11"/>
                  <a:pt x="28" y="11"/>
                </a:cubicBezTo>
                <a:cubicBezTo>
                  <a:pt x="28" y="10"/>
                  <a:pt x="27" y="10"/>
                  <a:pt x="27" y="10"/>
                </a:cubicBezTo>
                <a:cubicBezTo>
                  <a:pt x="27" y="10"/>
                  <a:pt x="26" y="10"/>
                  <a:pt x="26" y="11"/>
                </a:cubicBezTo>
                <a:cubicBezTo>
                  <a:pt x="21" y="16"/>
                  <a:pt x="21" y="16"/>
                  <a:pt x="21" y="16"/>
                </a:cubicBezTo>
                <a:cubicBezTo>
                  <a:pt x="16" y="11"/>
                  <a:pt x="16" y="11"/>
                  <a:pt x="16" y="11"/>
                </a:cubicBezTo>
                <a:cubicBezTo>
                  <a:pt x="16" y="10"/>
                  <a:pt x="15" y="10"/>
                  <a:pt x="15" y="10"/>
                </a:cubicBezTo>
                <a:cubicBezTo>
                  <a:pt x="14" y="10"/>
                  <a:pt x="14" y="10"/>
                  <a:pt x="14" y="11"/>
                </a:cubicBezTo>
                <a:cubicBezTo>
                  <a:pt x="11" y="13"/>
                  <a:pt x="11" y="13"/>
                  <a:pt x="11" y="13"/>
                </a:cubicBezTo>
                <a:cubicBezTo>
                  <a:pt x="11" y="13"/>
                  <a:pt x="11" y="14"/>
                  <a:pt x="11" y="14"/>
                </a:cubicBezTo>
                <a:cubicBezTo>
                  <a:pt x="11" y="15"/>
                  <a:pt x="11" y="15"/>
                  <a:pt x="11" y="16"/>
                </a:cubicBezTo>
                <a:cubicBezTo>
                  <a:pt x="16" y="20"/>
                  <a:pt x="16" y="20"/>
                  <a:pt x="16" y="20"/>
                </a:cubicBezTo>
                <a:cubicBezTo>
                  <a:pt x="11" y="25"/>
                  <a:pt x="11" y="25"/>
                  <a:pt x="11" y="25"/>
                </a:cubicBezTo>
                <a:cubicBezTo>
                  <a:pt x="11" y="26"/>
                  <a:pt x="11" y="26"/>
                  <a:pt x="11" y="27"/>
                </a:cubicBezTo>
                <a:cubicBezTo>
                  <a:pt x="11" y="27"/>
                  <a:pt x="11" y="27"/>
                  <a:pt x="11" y="28"/>
                </a:cubicBezTo>
                <a:cubicBezTo>
                  <a:pt x="14" y="30"/>
                  <a:pt x="14" y="30"/>
                  <a:pt x="14" y="30"/>
                </a:cubicBezTo>
                <a:cubicBezTo>
                  <a:pt x="14" y="30"/>
                  <a:pt x="14" y="31"/>
                  <a:pt x="15" y="31"/>
                </a:cubicBezTo>
                <a:cubicBezTo>
                  <a:pt x="15" y="31"/>
                  <a:pt x="16" y="30"/>
                  <a:pt x="16" y="30"/>
                </a:cubicBezTo>
                <a:cubicBezTo>
                  <a:pt x="21" y="25"/>
                  <a:pt x="21" y="25"/>
                  <a:pt x="21" y="25"/>
                </a:cubicBezTo>
                <a:cubicBezTo>
                  <a:pt x="26" y="30"/>
                  <a:pt x="26" y="30"/>
                  <a:pt x="26" y="30"/>
                </a:cubicBezTo>
                <a:cubicBezTo>
                  <a:pt x="26" y="30"/>
                  <a:pt x="27" y="31"/>
                  <a:pt x="27" y="31"/>
                </a:cubicBezTo>
                <a:cubicBezTo>
                  <a:pt x="27" y="31"/>
                  <a:pt x="28" y="30"/>
                  <a:pt x="28" y="30"/>
                </a:cubicBezTo>
                <a:cubicBezTo>
                  <a:pt x="31" y="28"/>
                  <a:pt x="31" y="28"/>
                  <a:pt x="31" y="28"/>
                </a:cubicBezTo>
                <a:cubicBezTo>
                  <a:pt x="31" y="27"/>
                  <a:pt x="31" y="27"/>
                  <a:pt x="31" y="27"/>
                </a:cubicBezTo>
                <a:cubicBezTo>
                  <a:pt x="31" y="26"/>
                  <a:pt x="31" y="26"/>
                  <a:pt x="3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4" name="稻壳儿小白白(http://dwz.cn/Wu2UP)"/>
          <p:cNvSpPr>
            <a:spLocks noEditPoints="1"/>
          </p:cNvSpPr>
          <p:nvPr/>
        </p:nvSpPr>
        <p:spPr bwMode="auto">
          <a:xfrm>
            <a:off x="10537825" y="4930775"/>
            <a:ext cx="293688" cy="288925"/>
          </a:xfrm>
          <a:custGeom>
            <a:avLst/>
            <a:gdLst>
              <a:gd name="T0" fmla="*/ 2147483647 w 42"/>
              <a:gd name="T1" fmla="*/ 2147483647 h 42"/>
              <a:gd name="T2" fmla="*/ 0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2147483647 h 42"/>
              <a:gd name="T26" fmla="*/ 2147483647 w 42"/>
              <a:gd name="T27" fmla="*/ 2147483647 h 42"/>
              <a:gd name="T28" fmla="*/ 2147483647 w 42"/>
              <a:gd name="T29" fmla="*/ 2147483647 h 42"/>
              <a:gd name="T30" fmla="*/ 2147483647 w 42"/>
              <a:gd name="T31" fmla="*/ 2147483647 h 42"/>
              <a:gd name="T32" fmla="*/ 2147483647 w 42"/>
              <a:gd name="T33" fmla="*/ 2147483647 h 42"/>
              <a:gd name="T34" fmla="*/ 2147483647 w 42"/>
              <a:gd name="T35" fmla="*/ 2147483647 h 42"/>
              <a:gd name="T36" fmla="*/ 2147483647 w 42"/>
              <a:gd name="T37" fmla="*/ 2147483647 h 42"/>
              <a:gd name="T38" fmla="*/ 2147483647 w 42"/>
              <a:gd name="T39" fmla="*/ 2147483647 h 42"/>
              <a:gd name="T40" fmla="*/ 2147483647 w 42"/>
              <a:gd name="T41" fmla="*/ 2147483647 h 42"/>
              <a:gd name="T42" fmla="*/ 2147483647 w 42"/>
              <a:gd name="T43" fmla="*/ 2147483647 h 42"/>
              <a:gd name="T44" fmla="*/ 2147483647 w 42"/>
              <a:gd name="T45" fmla="*/ 2147483647 h 42"/>
              <a:gd name="T46" fmla="*/ 2147483647 w 42"/>
              <a:gd name="T47" fmla="*/ 2147483647 h 42"/>
              <a:gd name="T48" fmla="*/ 2147483647 w 42"/>
              <a:gd name="T49" fmla="*/ 2147483647 h 42"/>
              <a:gd name="T50" fmla="*/ 2147483647 w 42"/>
              <a:gd name="T51" fmla="*/ 2147483647 h 42"/>
              <a:gd name="T52" fmla="*/ 2147483647 w 42"/>
              <a:gd name="T53" fmla="*/ 2147483647 h 42"/>
              <a:gd name="T54" fmla="*/ 2147483647 w 42"/>
              <a:gd name="T55" fmla="*/ 2147483647 h 42"/>
              <a:gd name="T56" fmla="*/ 2147483647 w 42"/>
              <a:gd name="T57" fmla="*/ 2147483647 h 42"/>
              <a:gd name="T58" fmla="*/ 2147483647 w 42"/>
              <a:gd name="T59" fmla="*/ 2147483647 h 42"/>
              <a:gd name="T60" fmla="*/ 2147483647 w 42"/>
              <a:gd name="T61" fmla="*/ 2147483647 h 4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42"/>
              <a:gd name="T95" fmla="*/ 42 w 42"/>
              <a:gd name="T96" fmla="*/ 42 h 4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42">
                <a:moveTo>
                  <a:pt x="21" y="42"/>
                </a:moveTo>
                <a:cubicBezTo>
                  <a:pt x="10" y="42"/>
                  <a:pt x="0" y="32"/>
                  <a:pt x="0" y="21"/>
                </a:cubicBezTo>
                <a:cubicBezTo>
                  <a:pt x="0" y="10"/>
                  <a:pt x="10" y="0"/>
                  <a:pt x="21" y="0"/>
                </a:cubicBezTo>
                <a:cubicBezTo>
                  <a:pt x="32" y="0"/>
                  <a:pt x="42" y="10"/>
                  <a:pt x="42" y="21"/>
                </a:cubicBezTo>
                <a:cubicBezTo>
                  <a:pt x="42" y="32"/>
                  <a:pt x="32" y="42"/>
                  <a:pt x="21" y="42"/>
                </a:cubicBezTo>
                <a:close/>
                <a:moveTo>
                  <a:pt x="21" y="6"/>
                </a:moveTo>
                <a:cubicBezTo>
                  <a:pt x="13" y="6"/>
                  <a:pt x="6" y="13"/>
                  <a:pt x="6" y="21"/>
                </a:cubicBezTo>
                <a:cubicBezTo>
                  <a:pt x="6" y="29"/>
                  <a:pt x="13" y="36"/>
                  <a:pt x="21" y="36"/>
                </a:cubicBezTo>
                <a:cubicBezTo>
                  <a:pt x="29" y="36"/>
                  <a:pt x="36" y="29"/>
                  <a:pt x="36" y="21"/>
                </a:cubicBezTo>
                <a:cubicBezTo>
                  <a:pt x="36" y="13"/>
                  <a:pt x="29" y="6"/>
                  <a:pt x="21" y="6"/>
                </a:cubicBezTo>
                <a:close/>
                <a:moveTo>
                  <a:pt x="26" y="30"/>
                </a:moveTo>
                <a:cubicBezTo>
                  <a:pt x="26" y="30"/>
                  <a:pt x="25" y="30"/>
                  <a:pt x="25" y="30"/>
                </a:cubicBezTo>
                <a:cubicBezTo>
                  <a:pt x="21" y="26"/>
                  <a:pt x="21" y="26"/>
                  <a:pt x="21" y="26"/>
                </a:cubicBezTo>
                <a:cubicBezTo>
                  <a:pt x="17" y="30"/>
                  <a:pt x="17" y="30"/>
                  <a:pt x="17" y="30"/>
                </a:cubicBezTo>
                <a:cubicBezTo>
                  <a:pt x="17" y="30"/>
                  <a:pt x="16" y="30"/>
                  <a:pt x="16" y="30"/>
                </a:cubicBezTo>
                <a:cubicBezTo>
                  <a:pt x="12" y="26"/>
                  <a:pt x="12" y="26"/>
                  <a:pt x="12" y="26"/>
                </a:cubicBezTo>
                <a:cubicBezTo>
                  <a:pt x="12" y="26"/>
                  <a:pt x="12" y="25"/>
                  <a:pt x="12" y="25"/>
                </a:cubicBezTo>
                <a:cubicBezTo>
                  <a:pt x="16" y="21"/>
                  <a:pt x="16" y="21"/>
                  <a:pt x="16" y="21"/>
                </a:cubicBezTo>
                <a:cubicBezTo>
                  <a:pt x="12" y="17"/>
                  <a:pt x="12" y="17"/>
                  <a:pt x="12" y="17"/>
                </a:cubicBezTo>
                <a:cubicBezTo>
                  <a:pt x="12" y="17"/>
                  <a:pt x="12" y="16"/>
                  <a:pt x="12" y="16"/>
                </a:cubicBezTo>
                <a:cubicBezTo>
                  <a:pt x="16" y="12"/>
                  <a:pt x="16" y="12"/>
                  <a:pt x="16" y="12"/>
                </a:cubicBezTo>
                <a:cubicBezTo>
                  <a:pt x="16" y="12"/>
                  <a:pt x="17" y="12"/>
                  <a:pt x="17" y="12"/>
                </a:cubicBezTo>
                <a:cubicBezTo>
                  <a:pt x="21" y="16"/>
                  <a:pt x="21" y="16"/>
                  <a:pt x="21" y="16"/>
                </a:cubicBezTo>
                <a:cubicBezTo>
                  <a:pt x="25" y="12"/>
                  <a:pt x="25" y="12"/>
                  <a:pt x="25" y="12"/>
                </a:cubicBezTo>
                <a:cubicBezTo>
                  <a:pt x="25" y="12"/>
                  <a:pt x="26" y="12"/>
                  <a:pt x="26" y="12"/>
                </a:cubicBezTo>
                <a:cubicBezTo>
                  <a:pt x="30" y="16"/>
                  <a:pt x="30" y="16"/>
                  <a:pt x="30" y="16"/>
                </a:cubicBezTo>
                <a:cubicBezTo>
                  <a:pt x="30" y="16"/>
                  <a:pt x="30" y="17"/>
                  <a:pt x="30" y="17"/>
                </a:cubicBezTo>
                <a:cubicBezTo>
                  <a:pt x="26" y="21"/>
                  <a:pt x="26" y="21"/>
                  <a:pt x="26" y="21"/>
                </a:cubicBezTo>
                <a:cubicBezTo>
                  <a:pt x="30" y="25"/>
                  <a:pt x="30" y="25"/>
                  <a:pt x="30" y="25"/>
                </a:cubicBezTo>
                <a:cubicBezTo>
                  <a:pt x="30" y="25"/>
                  <a:pt x="30" y="26"/>
                  <a:pt x="30" y="26"/>
                </a:cubicBezTo>
                <a:lnTo>
                  <a:pt x="26"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5" name="稻壳儿小白白(http://dwz.cn/Wu2UP)"/>
          <p:cNvSpPr>
            <a:spLocks noEditPoints="1"/>
          </p:cNvSpPr>
          <p:nvPr/>
        </p:nvSpPr>
        <p:spPr bwMode="auto">
          <a:xfrm>
            <a:off x="10588625" y="5427663"/>
            <a:ext cx="192088" cy="277812"/>
          </a:xfrm>
          <a:custGeom>
            <a:avLst/>
            <a:gdLst>
              <a:gd name="T0" fmla="*/ 2147483647 w 28"/>
              <a:gd name="T1" fmla="*/ 2147483647 h 40"/>
              <a:gd name="T2" fmla="*/ 0 w 28"/>
              <a:gd name="T3" fmla="*/ 2147483647 h 40"/>
              <a:gd name="T4" fmla="*/ 2147483647 w 28"/>
              <a:gd name="T5" fmla="*/ 2147483647 h 40"/>
              <a:gd name="T6" fmla="*/ 2147483647 w 28"/>
              <a:gd name="T7" fmla="*/ 2147483647 h 40"/>
              <a:gd name="T8" fmla="*/ 2147483647 w 28"/>
              <a:gd name="T9" fmla="*/ 0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2147483647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4" y="40"/>
                </a:moveTo>
                <a:cubicBezTo>
                  <a:pt x="6" y="40"/>
                  <a:pt x="0" y="34"/>
                  <a:pt x="0" y="26"/>
                </a:cubicBezTo>
                <a:cubicBezTo>
                  <a:pt x="0" y="23"/>
                  <a:pt x="1" y="21"/>
                  <a:pt x="2" y="19"/>
                </a:cubicBezTo>
                <a:cubicBezTo>
                  <a:pt x="4" y="17"/>
                  <a:pt x="10" y="9"/>
                  <a:pt x="12" y="2"/>
                </a:cubicBezTo>
                <a:cubicBezTo>
                  <a:pt x="12" y="1"/>
                  <a:pt x="13" y="0"/>
                  <a:pt x="14" y="0"/>
                </a:cubicBezTo>
                <a:cubicBezTo>
                  <a:pt x="15" y="0"/>
                  <a:pt x="16" y="1"/>
                  <a:pt x="16" y="2"/>
                </a:cubicBezTo>
                <a:cubicBezTo>
                  <a:pt x="18" y="9"/>
                  <a:pt x="24" y="17"/>
                  <a:pt x="26" y="19"/>
                </a:cubicBezTo>
                <a:cubicBezTo>
                  <a:pt x="27" y="21"/>
                  <a:pt x="28" y="23"/>
                  <a:pt x="28" y="26"/>
                </a:cubicBezTo>
                <a:cubicBezTo>
                  <a:pt x="28" y="34"/>
                  <a:pt x="22" y="40"/>
                  <a:pt x="14" y="40"/>
                </a:cubicBezTo>
                <a:close/>
                <a:moveTo>
                  <a:pt x="13" y="28"/>
                </a:moveTo>
                <a:cubicBezTo>
                  <a:pt x="13" y="27"/>
                  <a:pt x="12" y="25"/>
                  <a:pt x="11" y="24"/>
                </a:cubicBezTo>
                <a:cubicBezTo>
                  <a:pt x="11" y="23"/>
                  <a:pt x="11" y="23"/>
                  <a:pt x="11" y="23"/>
                </a:cubicBezTo>
                <a:cubicBezTo>
                  <a:pt x="10" y="23"/>
                  <a:pt x="10" y="23"/>
                  <a:pt x="10" y="24"/>
                </a:cubicBezTo>
                <a:cubicBezTo>
                  <a:pt x="9" y="25"/>
                  <a:pt x="8" y="27"/>
                  <a:pt x="8" y="28"/>
                </a:cubicBezTo>
                <a:cubicBezTo>
                  <a:pt x="7" y="28"/>
                  <a:pt x="7" y="29"/>
                  <a:pt x="7" y="30"/>
                </a:cubicBezTo>
                <a:cubicBezTo>
                  <a:pt x="7" y="31"/>
                  <a:pt x="9" y="33"/>
                  <a:pt x="11" y="33"/>
                </a:cubicBezTo>
                <a:cubicBezTo>
                  <a:pt x="12" y="33"/>
                  <a:pt x="14" y="31"/>
                  <a:pt x="14" y="30"/>
                </a:cubicBezTo>
                <a:cubicBezTo>
                  <a:pt x="14" y="29"/>
                  <a:pt x="14" y="28"/>
                  <a:pt x="13"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6" name="稻壳儿小白白(http://dwz.cn/Wu2UP)"/>
          <p:cNvSpPr>
            <a:spLocks/>
          </p:cNvSpPr>
          <p:nvPr/>
        </p:nvSpPr>
        <p:spPr bwMode="auto">
          <a:xfrm>
            <a:off x="11439525" y="863600"/>
            <a:ext cx="212725" cy="257175"/>
          </a:xfrm>
          <a:custGeom>
            <a:avLst/>
            <a:gdLst>
              <a:gd name="T0" fmla="*/ 2147483647 w 31"/>
              <a:gd name="T1" fmla="*/ 2147483647 h 37"/>
              <a:gd name="T2" fmla="*/ 2147483647 w 31"/>
              <a:gd name="T3" fmla="*/ 2147483647 h 37"/>
              <a:gd name="T4" fmla="*/ 2147483647 w 31"/>
              <a:gd name="T5" fmla="*/ 2147483647 h 37"/>
              <a:gd name="T6" fmla="*/ 2147483647 w 31"/>
              <a:gd name="T7" fmla="*/ 2147483647 h 37"/>
              <a:gd name="T8" fmla="*/ 2147483647 w 31"/>
              <a:gd name="T9" fmla="*/ 2147483647 h 37"/>
              <a:gd name="T10" fmla="*/ 2147483647 w 31"/>
              <a:gd name="T11" fmla="*/ 2147483647 h 37"/>
              <a:gd name="T12" fmla="*/ 0 w 31"/>
              <a:gd name="T13" fmla="*/ 2147483647 h 37"/>
              <a:gd name="T14" fmla="*/ 0 w 31"/>
              <a:gd name="T15" fmla="*/ 2147483647 h 37"/>
              <a:gd name="T16" fmla="*/ 0 w 31"/>
              <a:gd name="T17" fmla="*/ 2147483647 h 37"/>
              <a:gd name="T18" fmla="*/ 2147483647 w 31"/>
              <a:gd name="T19" fmla="*/ 2147483647 h 37"/>
              <a:gd name="T20" fmla="*/ 2147483647 w 31"/>
              <a:gd name="T21" fmla="*/ 2147483647 h 37"/>
              <a:gd name="T22" fmla="*/ 2147483647 w 31"/>
              <a:gd name="T23" fmla="*/ 2147483647 h 37"/>
              <a:gd name="T24" fmla="*/ 2147483647 w 31"/>
              <a:gd name="T25" fmla="*/ 2147483647 h 37"/>
              <a:gd name="T26" fmla="*/ 2147483647 w 31"/>
              <a:gd name="T27" fmla="*/ 2147483647 h 37"/>
              <a:gd name="T28" fmla="*/ 0 w 31"/>
              <a:gd name="T29" fmla="*/ 2147483647 h 37"/>
              <a:gd name="T30" fmla="*/ 0 w 31"/>
              <a:gd name="T31" fmla="*/ 2147483647 h 37"/>
              <a:gd name="T32" fmla="*/ 0 w 31"/>
              <a:gd name="T33" fmla="*/ 2147483647 h 37"/>
              <a:gd name="T34" fmla="*/ 2147483647 w 31"/>
              <a:gd name="T35" fmla="*/ 2147483647 h 37"/>
              <a:gd name="T36" fmla="*/ 2147483647 w 31"/>
              <a:gd name="T37" fmla="*/ 2147483647 h 37"/>
              <a:gd name="T38" fmla="*/ 2147483647 w 31"/>
              <a:gd name="T39" fmla="*/ 2147483647 h 37"/>
              <a:gd name="T40" fmla="*/ 2147483647 w 31"/>
              <a:gd name="T41" fmla="*/ 0 h 37"/>
              <a:gd name="T42" fmla="*/ 2147483647 w 31"/>
              <a:gd name="T43" fmla="*/ 0 h 37"/>
              <a:gd name="T44" fmla="*/ 2147483647 w 31"/>
              <a:gd name="T45" fmla="*/ 2147483647 h 37"/>
              <a:gd name="T46" fmla="*/ 2147483647 w 31"/>
              <a:gd name="T47" fmla="*/ 2147483647 h 37"/>
              <a:gd name="T48" fmla="*/ 2147483647 w 31"/>
              <a:gd name="T49" fmla="*/ 2147483647 h 37"/>
              <a:gd name="T50" fmla="*/ 2147483647 w 31"/>
              <a:gd name="T51" fmla="*/ 2147483647 h 37"/>
              <a:gd name="T52" fmla="*/ 2147483647 w 31"/>
              <a:gd name="T53" fmla="*/ 2147483647 h 37"/>
              <a:gd name="T54" fmla="*/ 2147483647 w 31"/>
              <a:gd name="T55" fmla="*/ 2147483647 h 37"/>
              <a:gd name="T56" fmla="*/ 2147483647 w 31"/>
              <a:gd name="T57" fmla="*/ 2147483647 h 37"/>
              <a:gd name="T58" fmla="*/ 2147483647 w 31"/>
              <a:gd name="T59" fmla="*/ 2147483647 h 37"/>
              <a:gd name="T60" fmla="*/ 2147483647 w 31"/>
              <a:gd name="T61" fmla="*/ 2147483647 h 37"/>
              <a:gd name="T62" fmla="*/ 2147483647 w 31"/>
              <a:gd name="T63" fmla="*/ 2147483647 h 37"/>
              <a:gd name="T64" fmla="*/ 2147483647 w 31"/>
              <a:gd name="T65" fmla="*/ 2147483647 h 37"/>
              <a:gd name="T66" fmla="*/ 2147483647 w 31"/>
              <a:gd name="T67" fmla="*/ 2147483647 h 37"/>
              <a:gd name="T68" fmla="*/ 2147483647 w 31"/>
              <a:gd name="T69" fmla="*/ 2147483647 h 37"/>
              <a:gd name="T70" fmla="*/ 2147483647 w 31"/>
              <a:gd name="T71" fmla="*/ 2147483647 h 37"/>
              <a:gd name="T72" fmla="*/ 2147483647 w 31"/>
              <a:gd name="T73" fmla="*/ 2147483647 h 37"/>
              <a:gd name="T74" fmla="*/ 2147483647 w 31"/>
              <a:gd name="T75" fmla="*/ 2147483647 h 37"/>
              <a:gd name="T76" fmla="*/ 2147483647 w 31"/>
              <a:gd name="T77" fmla="*/ 2147483647 h 37"/>
              <a:gd name="T78" fmla="*/ 2147483647 w 31"/>
              <a:gd name="T79" fmla="*/ 2147483647 h 37"/>
              <a:gd name="T80" fmla="*/ 2147483647 w 31"/>
              <a:gd name="T81" fmla="*/ 2147483647 h 37"/>
              <a:gd name="T82" fmla="*/ 2147483647 w 31"/>
              <a:gd name="T83" fmla="*/ 2147483647 h 37"/>
              <a:gd name="T84" fmla="*/ 2147483647 w 31"/>
              <a:gd name="T85" fmla="*/ 2147483647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
              <a:gd name="T130" fmla="*/ 0 h 37"/>
              <a:gd name="T131" fmla="*/ 31 w 31"/>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 h="37">
                <a:moveTo>
                  <a:pt x="12" y="37"/>
                </a:moveTo>
                <a:cubicBezTo>
                  <a:pt x="8" y="37"/>
                  <a:pt x="8" y="37"/>
                  <a:pt x="8" y="37"/>
                </a:cubicBezTo>
                <a:cubicBezTo>
                  <a:pt x="7" y="37"/>
                  <a:pt x="7" y="37"/>
                  <a:pt x="7" y="37"/>
                </a:cubicBezTo>
                <a:cubicBezTo>
                  <a:pt x="7" y="20"/>
                  <a:pt x="7" y="20"/>
                  <a:pt x="7" y="20"/>
                </a:cubicBezTo>
                <a:cubicBezTo>
                  <a:pt x="1" y="22"/>
                  <a:pt x="1" y="22"/>
                  <a:pt x="1" y="22"/>
                </a:cubicBezTo>
                <a:cubicBezTo>
                  <a:pt x="1" y="22"/>
                  <a:pt x="1" y="22"/>
                  <a:pt x="1" y="22"/>
                </a:cubicBezTo>
                <a:cubicBezTo>
                  <a:pt x="1" y="22"/>
                  <a:pt x="1" y="22"/>
                  <a:pt x="0" y="22"/>
                </a:cubicBezTo>
                <a:cubicBezTo>
                  <a:pt x="0" y="22"/>
                  <a:pt x="0" y="21"/>
                  <a:pt x="0" y="21"/>
                </a:cubicBezTo>
                <a:cubicBezTo>
                  <a:pt x="0" y="18"/>
                  <a:pt x="0" y="18"/>
                  <a:pt x="0" y="18"/>
                </a:cubicBezTo>
                <a:cubicBezTo>
                  <a:pt x="0" y="17"/>
                  <a:pt x="0" y="17"/>
                  <a:pt x="1" y="17"/>
                </a:cubicBezTo>
                <a:cubicBezTo>
                  <a:pt x="7" y="15"/>
                  <a:pt x="7" y="15"/>
                  <a:pt x="7" y="15"/>
                </a:cubicBezTo>
                <a:cubicBezTo>
                  <a:pt x="7" y="12"/>
                  <a:pt x="7" y="12"/>
                  <a:pt x="7" y="12"/>
                </a:cubicBezTo>
                <a:cubicBezTo>
                  <a:pt x="1" y="14"/>
                  <a:pt x="1" y="14"/>
                  <a:pt x="1" y="14"/>
                </a:cubicBezTo>
                <a:cubicBezTo>
                  <a:pt x="1" y="14"/>
                  <a:pt x="1" y="14"/>
                  <a:pt x="1" y="14"/>
                </a:cubicBezTo>
                <a:cubicBezTo>
                  <a:pt x="1" y="14"/>
                  <a:pt x="1" y="14"/>
                  <a:pt x="0" y="14"/>
                </a:cubicBezTo>
                <a:cubicBezTo>
                  <a:pt x="0" y="14"/>
                  <a:pt x="0" y="14"/>
                  <a:pt x="0" y="13"/>
                </a:cubicBezTo>
                <a:cubicBezTo>
                  <a:pt x="0" y="10"/>
                  <a:pt x="0" y="10"/>
                  <a:pt x="0" y="10"/>
                </a:cubicBezTo>
                <a:cubicBezTo>
                  <a:pt x="0" y="10"/>
                  <a:pt x="0" y="9"/>
                  <a:pt x="1" y="9"/>
                </a:cubicBezTo>
                <a:cubicBezTo>
                  <a:pt x="7" y="7"/>
                  <a:pt x="7" y="7"/>
                  <a:pt x="7" y="7"/>
                </a:cubicBezTo>
                <a:cubicBezTo>
                  <a:pt x="7" y="1"/>
                  <a:pt x="7" y="1"/>
                  <a:pt x="7" y="1"/>
                </a:cubicBezTo>
                <a:cubicBezTo>
                  <a:pt x="7" y="0"/>
                  <a:pt x="7" y="0"/>
                  <a:pt x="8" y="0"/>
                </a:cubicBezTo>
                <a:cubicBezTo>
                  <a:pt x="12" y="0"/>
                  <a:pt x="12" y="0"/>
                  <a:pt x="12" y="0"/>
                </a:cubicBezTo>
                <a:cubicBezTo>
                  <a:pt x="13" y="0"/>
                  <a:pt x="13" y="0"/>
                  <a:pt x="13" y="1"/>
                </a:cubicBezTo>
                <a:cubicBezTo>
                  <a:pt x="13" y="5"/>
                  <a:pt x="13" y="5"/>
                  <a:pt x="13" y="5"/>
                </a:cubicBezTo>
                <a:cubicBezTo>
                  <a:pt x="23" y="2"/>
                  <a:pt x="23" y="2"/>
                  <a:pt x="23" y="2"/>
                </a:cubicBezTo>
                <a:cubicBezTo>
                  <a:pt x="23" y="2"/>
                  <a:pt x="24" y="2"/>
                  <a:pt x="24" y="2"/>
                </a:cubicBezTo>
                <a:cubicBezTo>
                  <a:pt x="24" y="3"/>
                  <a:pt x="24" y="3"/>
                  <a:pt x="24" y="3"/>
                </a:cubicBezTo>
                <a:cubicBezTo>
                  <a:pt x="24" y="7"/>
                  <a:pt x="24" y="7"/>
                  <a:pt x="24" y="7"/>
                </a:cubicBezTo>
                <a:cubicBezTo>
                  <a:pt x="24" y="7"/>
                  <a:pt x="24" y="7"/>
                  <a:pt x="24" y="7"/>
                </a:cubicBezTo>
                <a:cubicBezTo>
                  <a:pt x="13" y="11"/>
                  <a:pt x="13" y="11"/>
                  <a:pt x="13" y="11"/>
                </a:cubicBezTo>
                <a:cubicBezTo>
                  <a:pt x="13" y="13"/>
                  <a:pt x="13" y="13"/>
                  <a:pt x="13" y="13"/>
                </a:cubicBezTo>
                <a:cubicBezTo>
                  <a:pt x="23" y="10"/>
                  <a:pt x="23" y="10"/>
                  <a:pt x="23" y="10"/>
                </a:cubicBezTo>
                <a:cubicBezTo>
                  <a:pt x="23" y="10"/>
                  <a:pt x="24" y="10"/>
                  <a:pt x="24" y="10"/>
                </a:cubicBezTo>
                <a:cubicBezTo>
                  <a:pt x="24" y="10"/>
                  <a:pt x="24" y="11"/>
                  <a:pt x="24" y="11"/>
                </a:cubicBezTo>
                <a:cubicBezTo>
                  <a:pt x="24" y="14"/>
                  <a:pt x="24" y="14"/>
                  <a:pt x="24" y="14"/>
                </a:cubicBezTo>
                <a:cubicBezTo>
                  <a:pt x="24" y="15"/>
                  <a:pt x="24" y="15"/>
                  <a:pt x="24" y="15"/>
                </a:cubicBezTo>
                <a:cubicBezTo>
                  <a:pt x="13" y="18"/>
                  <a:pt x="13" y="18"/>
                  <a:pt x="13" y="18"/>
                </a:cubicBezTo>
                <a:cubicBezTo>
                  <a:pt x="13" y="31"/>
                  <a:pt x="13" y="31"/>
                  <a:pt x="13" y="31"/>
                </a:cubicBezTo>
                <a:cubicBezTo>
                  <a:pt x="20" y="31"/>
                  <a:pt x="25" y="25"/>
                  <a:pt x="25" y="19"/>
                </a:cubicBezTo>
                <a:cubicBezTo>
                  <a:pt x="25" y="18"/>
                  <a:pt x="25" y="18"/>
                  <a:pt x="26" y="18"/>
                </a:cubicBezTo>
                <a:cubicBezTo>
                  <a:pt x="30" y="18"/>
                  <a:pt x="30" y="18"/>
                  <a:pt x="30" y="18"/>
                </a:cubicBezTo>
                <a:cubicBezTo>
                  <a:pt x="31" y="18"/>
                  <a:pt x="31" y="18"/>
                  <a:pt x="31" y="19"/>
                </a:cubicBezTo>
                <a:cubicBezTo>
                  <a:pt x="31" y="29"/>
                  <a:pt x="23" y="37"/>
                  <a:pt x="12"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7" name="稻壳儿小白白(http://dwz.cn/Wu2UP)"/>
          <p:cNvSpPr>
            <a:spLocks/>
          </p:cNvSpPr>
          <p:nvPr/>
        </p:nvSpPr>
        <p:spPr bwMode="auto">
          <a:xfrm>
            <a:off x="11464925" y="1368425"/>
            <a:ext cx="173038" cy="282575"/>
          </a:xfrm>
          <a:custGeom>
            <a:avLst/>
            <a:gdLst>
              <a:gd name="T0" fmla="*/ 2147483647 w 25"/>
              <a:gd name="T1" fmla="*/ 0 h 41"/>
              <a:gd name="T2" fmla="*/ 2147483647 w 25"/>
              <a:gd name="T3" fmla="*/ 2147483647 h 41"/>
              <a:gd name="T4" fmla="*/ 2147483647 w 25"/>
              <a:gd name="T5" fmla="*/ 2147483647 h 41"/>
              <a:gd name="T6" fmla="*/ 2147483647 w 25"/>
              <a:gd name="T7" fmla="*/ 2147483647 h 41"/>
              <a:gd name="T8" fmla="*/ 2147483647 w 25"/>
              <a:gd name="T9" fmla="*/ 2147483647 h 41"/>
              <a:gd name="T10" fmla="*/ 2147483647 w 25"/>
              <a:gd name="T11" fmla="*/ 2147483647 h 41"/>
              <a:gd name="T12" fmla="*/ 2147483647 w 25"/>
              <a:gd name="T13" fmla="*/ 2147483647 h 41"/>
              <a:gd name="T14" fmla="*/ 2147483647 w 25"/>
              <a:gd name="T15" fmla="*/ 2147483647 h 41"/>
              <a:gd name="T16" fmla="*/ 2147483647 w 25"/>
              <a:gd name="T17" fmla="*/ 2147483647 h 41"/>
              <a:gd name="T18" fmla="*/ 2147483647 w 25"/>
              <a:gd name="T19" fmla="*/ 2147483647 h 41"/>
              <a:gd name="T20" fmla="*/ 2147483647 w 25"/>
              <a:gd name="T21" fmla="*/ 2147483647 h 41"/>
              <a:gd name="T22" fmla="*/ 2147483647 w 25"/>
              <a:gd name="T23" fmla="*/ 2147483647 h 41"/>
              <a:gd name="T24" fmla="*/ 2147483647 w 25"/>
              <a:gd name="T25" fmla="*/ 2147483647 h 41"/>
              <a:gd name="T26" fmla="*/ 2147483647 w 25"/>
              <a:gd name="T27" fmla="*/ 2147483647 h 41"/>
              <a:gd name="T28" fmla="*/ 2147483647 w 25"/>
              <a:gd name="T29" fmla="*/ 2147483647 h 41"/>
              <a:gd name="T30" fmla="*/ 2147483647 w 25"/>
              <a:gd name="T31" fmla="*/ 2147483647 h 41"/>
              <a:gd name="T32" fmla="*/ 2147483647 w 25"/>
              <a:gd name="T33" fmla="*/ 2147483647 h 41"/>
              <a:gd name="T34" fmla="*/ 2147483647 w 25"/>
              <a:gd name="T35" fmla="*/ 2147483647 h 41"/>
              <a:gd name="T36" fmla="*/ 0 w 25"/>
              <a:gd name="T37" fmla="*/ 2147483647 h 41"/>
              <a:gd name="T38" fmla="*/ 0 w 25"/>
              <a:gd name="T39" fmla="*/ 2147483647 h 41"/>
              <a:gd name="T40" fmla="*/ 2147483647 w 25"/>
              <a:gd name="T41" fmla="*/ 2147483647 h 41"/>
              <a:gd name="T42" fmla="*/ 2147483647 w 25"/>
              <a:gd name="T43" fmla="*/ 2147483647 h 41"/>
              <a:gd name="T44" fmla="*/ 2147483647 w 25"/>
              <a:gd name="T45" fmla="*/ 0 h 41"/>
              <a:gd name="T46" fmla="*/ 2147483647 w 25"/>
              <a:gd name="T47" fmla="*/ 0 h 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
              <a:gd name="T73" fmla="*/ 0 h 41"/>
              <a:gd name="T74" fmla="*/ 25 w 25"/>
              <a:gd name="T75" fmla="*/ 41 h 4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 h="41">
                <a:moveTo>
                  <a:pt x="14" y="0"/>
                </a:moveTo>
                <a:cubicBezTo>
                  <a:pt x="14" y="11"/>
                  <a:pt x="14" y="11"/>
                  <a:pt x="14" y="11"/>
                </a:cubicBezTo>
                <a:cubicBezTo>
                  <a:pt x="24" y="11"/>
                  <a:pt x="24" y="11"/>
                  <a:pt x="24" y="11"/>
                </a:cubicBezTo>
                <a:cubicBezTo>
                  <a:pt x="24" y="17"/>
                  <a:pt x="24" y="17"/>
                  <a:pt x="24" y="17"/>
                </a:cubicBezTo>
                <a:cubicBezTo>
                  <a:pt x="14" y="17"/>
                  <a:pt x="14" y="17"/>
                  <a:pt x="14" y="17"/>
                </a:cubicBezTo>
                <a:cubicBezTo>
                  <a:pt x="14" y="28"/>
                  <a:pt x="14" y="28"/>
                  <a:pt x="14" y="28"/>
                </a:cubicBezTo>
                <a:cubicBezTo>
                  <a:pt x="14" y="30"/>
                  <a:pt x="14" y="32"/>
                  <a:pt x="15" y="32"/>
                </a:cubicBezTo>
                <a:cubicBezTo>
                  <a:pt x="15" y="33"/>
                  <a:pt x="15" y="34"/>
                  <a:pt x="16" y="34"/>
                </a:cubicBezTo>
                <a:cubicBezTo>
                  <a:pt x="17" y="34"/>
                  <a:pt x="18" y="35"/>
                  <a:pt x="19" y="35"/>
                </a:cubicBezTo>
                <a:cubicBezTo>
                  <a:pt x="21" y="35"/>
                  <a:pt x="23" y="34"/>
                  <a:pt x="25" y="33"/>
                </a:cubicBezTo>
                <a:cubicBezTo>
                  <a:pt x="25" y="39"/>
                  <a:pt x="25" y="39"/>
                  <a:pt x="25" y="39"/>
                </a:cubicBezTo>
                <a:cubicBezTo>
                  <a:pt x="23" y="40"/>
                  <a:pt x="22" y="41"/>
                  <a:pt x="20" y="41"/>
                </a:cubicBezTo>
                <a:cubicBezTo>
                  <a:pt x="19" y="41"/>
                  <a:pt x="18" y="41"/>
                  <a:pt x="16" y="41"/>
                </a:cubicBezTo>
                <a:cubicBezTo>
                  <a:pt x="14" y="41"/>
                  <a:pt x="12" y="41"/>
                  <a:pt x="11" y="41"/>
                </a:cubicBezTo>
                <a:cubicBezTo>
                  <a:pt x="9" y="40"/>
                  <a:pt x="8" y="40"/>
                  <a:pt x="7" y="39"/>
                </a:cubicBezTo>
                <a:cubicBezTo>
                  <a:pt x="6" y="38"/>
                  <a:pt x="5" y="37"/>
                  <a:pt x="5" y="36"/>
                </a:cubicBezTo>
                <a:cubicBezTo>
                  <a:pt x="5" y="35"/>
                  <a:pt x="4" y="33"/>
                  <a:pt x="4" y="32"/>
                </a:cubicBezTo>
                <a:cubicBezTo>
                  <a:pt x="4" y="17"/>
                  <a:pt x="4" y="17"/>
                  <a:pt x="4" y="17"/>
                </a:cubicBezTo>
                <a:cubicBezTo>
                  <a:pt x="0" y="17"/>
                  <a:pt x="0" y="17"/>
                  <a:pt x="0" y="17"/>
                </a:cubicBezTo>
                <a:cubicBezTo>
                  <a:pt x="0" y="11"/>
                  <a:pt x="0" y="11"/>
                  <a:pt x="0" y="11"/>
                </a:cubicBezTo>
                <a:cubicBezTo>
                  <a:pt x="2" y="11"/>
                  <a:pt x="3" y="10"/>
                  <a:pt x="4" y="9"/>
                </a:cubicBezTo>
                <a:cubicBezTo>
                  <a:pt x="5" y="8"/>
                  <a:pt x="6" y="7"/>
                  <a:pt x="7" y="6"/>
                </a:cubicBezTo>
                <a:cubicBezTo>
                  <a:pt x="8" y="4"/>
                  <a:pt x="8" y="2"/>
                  <a:pt x="8" y="0"/>
                </a:cubicBezTo>
                <a:lnTo>
                  <a:pt x="1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8" name="稻壳儿小白白(http://dwz.cn/Wu2UP)"/>
          <p:cNvSpPr>
            <a:spLocks noEditPoints="1"/>
          </p:cNvSpPr>
          <p:nvPr/>
        </p:nvSpPr>
        <p:spPr bwMode="auto">
          <a:xfrm>
            <a:off x="11404600" y="1881188"/>
            <a:ext cx="282575" cy="284162"/>
          </a:xfrm>
          <a:custGeom>
            <a:avLst/>
            <a:gdLst>
              <a:gd name="T0" fmla="*/ 2147483647 w 41"/>
              <a:gd name="T1" fmla="*/ 2147483647 h 41"/>
              <a:gd name="T2" fmla="*/ 2147483647 w 41"/>
              <a:gd name="T3" fmla="*/ 2147483647 h 41"/>
              <a:gd name="T4" fmla="*/ 2147483647 w 41"/>
              <a:gd name="T5" fmla="*/ 2147483647 h 41"/>
              <a:gd name="T6" fmla="*/ 0 w 41"/>
              <a:gd name="T7" fmla="*/ 2147483647 h 41"/>
              <a:gd name="T8" fmla="*/ 0 w 41"/>
              <a:gd name="T9" fmla="*/ 2147483647 h 41"/>
              <a:gd name="T10" fmla="*/ 2147483647 w 41"/>
              <a:gd name="T11" fmla="*/ 0 h 41"/>
              <a:gd name="T12" fmla="*/ 2147483647 w 41"/>
              <a:gd name="T13" fmla="*/ 0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2147483647 w 41"/>
              <a:gd name="T23" fmla="*/ 2147483647 h 41"/>
              <a:gd name="T24" fmla="*/ 2147483647 w 41"/>
              <a:gd name="T25" fmla="*/ 2147483647 h 41"/>
              <a:gd name="T26" fmla="*/ 2147483647 w 41"/>
              <a:gd name="T27" fmla="*/ 2147483647 h 41"/>
              <a:gd name="T28" fmla="*/ 2147483647 w 41"/>
              <a:gd name="T29" fmla="*/ 2147483647 h 41"/>
              <a:gd name="T30" fmla="*/ 2147483647 w 41"/>
              <a:gd name="T31" fmla="*/ 2147483647 h 41"/>
              <a:gd name="T32" fmla="*/ 2147483647 w 41"/>
              <a:gd name="T33" fmla="*/ 2147483647 h 41"/>
              <a:gd name="T34" fmla="*/ 2147483647 w 41"/>
              <a:gd name="T35" fmla="*/ 2147483647 h 41"/>
              <a:gd name="T36" fmla="*/ 2147483647 w 41"/>
              <a:gd name="T37" fmla="*/ 2147483647 h 41"/>
              <a:gd name="T38" fmla="*/ 2147483647 w 41"/>
              <a:gd name="T39" fmla="*/ 2147483647 h 41"/>
              <a:gd name="T40" fmla="*/ 2147483647 w 41"/>
              <a:gd name="T41" fmla="*/ 2147483647 h 41"/>
              <a:gd name="T42" fmla="*/ 2147483647 w 41"/>
              <a:gd name="T43" fmla="*/ 2147483647 h 41"/>
              <a:gd name="T44" fmla="*/ 2147483647 w 41"/>
              <a:gd name="T45" fmla="*/ 2147483647 h 41"/>
              <a:gd name="T46" fmla="*/ 2147483647 w 41"/>
              <a:gd name="T47" fmla="*/ 2147483647 h 41"/>
              <a:gd name="T48" fmla="*/ 2147483647 w 41"/>
              <a:gd name="T49" fmla="*/ 2147483647 h 41"/>
              <a:gd name="T50" fmla="*/ 2147483647 w 41"/>
              <a:gd name="T51" fmla="*/ 2147483647 h 41"/>
              <a:gd name="T52" fmla="*/ 2147483647 w 41"/>
              <a:gd name="T53" fmla="*/ 2147483647 h 41"/>
              <a:gd name="T54" fmla="*/ 2147483647 w 41"/>
              <a:gd name="T55" fmla="*/ 2147483647 h 41"/>
              <a:gd name="T56" fmla="*/ 2147483647 w 41"/>
              <a:gd name="T57" fmla="*/ 2147483647 h 41"/>
              <a:gd name="T58" fmla="*/ 2147483647 w 41"/>
              <a:gd name="T59" fmla="*/ 2147483647 h 41"/>
              <a:gd name="T60" fmla="*/ 2147483647 w 41"/>
              <a:gd name="T61" fmla="*/ 2147483647 h 41"/>
              <a:gd name="T62" fmla="*/ 2147483647 w 41"/>
              <a:gd name="T63" fmla="*/ 2147483647 h 41"/>
              <a:gd name="T64" fmla="*/ 2147483647 w 41"/>
              <a:gd name="T65" fmla="*/ 2147483647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41"/>
              <a:gd name="T101" fmla="*/ 41 w 41"/>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41">
                <a:moveTo>
                  <a:pt x="41" y="33"/>
                </a:moveTo>
                <a:cubicBezTo>
                  <a:pt x="41" y="38"/>
                  <a:pt x="38" y="41"/>
                  <a:pt x="33" y="41"/>
                </a:cubicBezTo>
                <a:cubicBezTo>
                  <a:pt x="8" y="41"/>
                  <a:pt x="8" y="41"/>
                  <a:pt x="8" y="41"/>
                </a:cubicBezTo>
                <a:cubicBezTo>
                  <a:pt x="3" y="41"/>
                  <a:pt x="0" y="38"/>
                  <a:pt x="0" y="33"/>
                </a:cubicBezTo>
                <a:cubicBezTo>
                  <a:pt x="0" y="8"/>
                  <a:pt x="0" y="8"/>
                  <a:pt x="0" y="8"/>
                </a:cubicBezTo>
                <a:cubicBezTo>
                  <a:pt x="0" y="3"/>
                  <a:pt x="3" y="0"/>
                  <a:pt x="8" y="0"/>
                </a:cubicBezTo>
                <a:cubicBezTo>
                  <a:pt x="33" y="0"/>
                  <a:pt x="33" y="0"/>
                  <a:pt x="33" y="0"/>
                </a:cubicBezTo>
                <a:cubicBezTo>
                  <a:pt x="38" y="0"/>
                  <a:pt x="41" y="3"/>
                  <a:pt x="41" y="8"/>
                </a:cubicBezTo>
                <a:lnTo>
                  <a:pt x="41" y="33"/>
                </a:lnTo>
                <a:close/>
                <a:moveTo>
                  <a:pt x="30" y="29"/>
                </a:moveTo>
                <a:cubicBezTo>
                  <a:pt x="29" y="30"/>
                  <a:pt x="27" y="31"/>
                  <a:pt x="25" y="31"/>
                </a:cubicBezTo>
                <a:cubicBezTo>
                  <a:pt x="25" y="31"/>
                  <a:pt x="24" y="31"/>
                  <a:pt x="23" y="30"/>
                </a:cubicBezTo>
                <a:cubicBezTo>
                  <a:pt x="23" y="30"/>
                  <a:pt x="22" y="30"/>
                  <a:pt x="22" y="29"/>
                </a:cubicBezTo>
                <a:cubicBezTo>
                  <a:pt x="22" y="29"/>
                  <a:pt x="22" y="27"/>
                  <a:pt x="22" y="26"/>
                </a:cubicBezTo>
                <a:cubicBezTo>
                  <a:pt x="22" y="18"/>
                  <a:pt x="22" y="18"/>
                  <a:pt x="22" y="18"/>
                </a:cubicBezTo>
                <a:cubicBezTo>
                  <a:pt x="29" y="18"/>
                  <a:pt x="29" y="18"/>
                  <a:pt x="29" y="18"/>
                </a:cubicBezTo>
                <a:cubicBezTo>
                  <a:pt x="29" y="13"/>
                  <a:pt x="29" y="13"/>
                  <a:pt x="29" y="13"/>
                </a:cubicBezTo>
                <a:cubicBezTo>
                  <a:pt x="22" y="13"/>
                  <a:pt x="22" y="13"/>
                  <a:pt x="22" y="13"/>
                </a:cubicBezTo>
                <a:cubicBezTo>
                  <a:pt x="22" y="5"/>
                  <a:pt x="22" y="5"/>
                  <a:pt x="22" y="5"/>
                </a:cubicBezTo>
                <a:cubicBezTo>
                  <a:pt x="17" y="5"/>
                  <a:pt x="17" y="5"/>
                  <a:pt x="17" y="5"/>
                </a:cubicBezTo>
                <a:cubicBezTo>
                  <a:pt x="17" y="7"/>
                  <a:pt x="17" y="8"/>
                  <a:pt x="16" y="9"/>
                </a:cubicBezTo>
                <a:cubicBezTo>
                  <a:pt x="16" y="10"/>
                  <a:pt x="15" y="11"/>
                  <a:pt x="14" y="12"/>
                </a:cubicBezTo>
                <a:cubicBezTo>
                  <a:pt x="13" y="12"/>
                  <a:pt x="12" y="13"/>
                  <a:pt x="11" y="13"/>
                </a:cubicBezTo>
                <a:cubicBezTo>
                  <a:pt x="11" y="18"/>
                  <a:pt x="11" y="18"/>
                  <a:pt x="11" y="18"/>
                </a:cubicBezTo>
                <a:cubicBezTo>
                  <a:pt x="14" y="18"/>
                  <a:pt x="14" y="18"/>
                  <a:pt x="14" y="18"/>
                </a:cubicBezTo>
                <a:cubicBezTo>
                  <a:pt x="14" y="28"/>
                  <a:pt x="14" y="28"/>
                  <a:pt x="14" y="28"/>
                </a:cubicBezTo>
                <a:cubicBezTo>
                  <a:pt x="14" y="30"/>
                  <a:pt x="15" y="31"/>
                  <a:pt x="15" y="32"/>
                </a:cubicBezTo>
                <a:cubicBezTo>
                  <a:pt x="15" y="32"/>
                  <a:pt x="16" y="33"/>
                  <a:pt x="16" y="34"/>
                </a:cubicBezTo>
                <a:cubicBezTo>
                  <a:pt x="17" y="34"/>
                  <a:pt x="18" y="35"/>
                  <a:pt x="19" y="35"/>
                </a:cubicBezTo>
                <a:cubicBezTo>
                  <a:pt x="20" y="36"/>
                  <a:pt x="22" y="36"/>
                  <a:pt x="23" y="36"/>
                </a:cubicBezTo>
                <a:cubicBezTo>
                  <a:pt x="24" y="36"/>
                  <a:pt x="25" y="36"/>
                  <a:pt x="26" y="36"/>
                </a:cubicBezTo>
                <a:cubicBezTo>
                  <a:pt x="28" y="35"/>
                  <a:pt x="29" y="35"/>
                  <a:pt x="30" y="34"/>
                </a:cubicBezTo>
                <a:lnTo>
                  <a:pt x="30"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69" name="稻壳儿小白白(http://dwz.cn/Wu2UP)"/>
          <p:cNvSpPr>
            <a:spLocks/>
          </p:cNvSpPr>
          <p:nvPr/>
        </p:nvSpPr>
        <p:spPr bwMode="auto">
          <a:xfrm>
            <a:off x="11395075" y="2413000"/>
            <a:ext cx="298450" cy="236538"/>
          </a:xfrm>
          <a:custGeom>
            <a:avLst/>
            <a:gdLst>
              <a:gd name="T0" fmla="*/ 2147483647 w 43"/>
              <a:gd name="T1" fmla="*/ 2147483647 h 34"/>
              <a:gd name="T2" fmla="*/ 2147483647 w 43"/>
              <a:gd name="T3" fmla="*/ 2147483647 h 34"/>
              <a:gd name="T4" fmla="*/ 2147483647 w 43"/>
              <a:gd name="T5" fmla="*/ 2147483647 h 34"/>
              <a:gd name="T6" fmla="*/ 0 w 43"/>
              <a:gd name="T7" fmla="*/ 2147483647 h 34"/>
              <a:gd name="T8" fmla="*/ 2147483647 w 43"/>
              <a:gd name="T9" fmla="*/ 2147483647 h 34"/>
              <a:gd name="T10" fmla="*/ 2147483647 w 43"/>
              <a:gd name="T11" fmla="*/ 2147483647 h 34"/>
              <a:gd name="T12" fmla="*/ 2147483647 w 43"/>
              <a:gd name="T13" fmla="*/ 2147483647 h 34"/>
              <a:gd name="T14" fmla="*/ 2147483647 w 43"/>
              <a:gd name="T15" fmla="*/ 2147483647 h 34"/>
              <a:gd name="T16" fmla="*/ 2147483647 w 43"/>
              <a:gd name="T17" fmla="*/ 2147483647 h 34"/>
              <a:gd name="T18" fmla="*/ 2147483647 w 43"/>
              <a:gd name="T19" fmla="*/ 2147483647 h 34"/>
              <a:gd name="T20" fmla="*/ 2147483647 w 43"/>
              <a:gd name="T21" fmla="*/ 2147483647 h 34"/>
              <a:gd name="T22" fmla="*/ 2147483647 w 43"/>
              <a:gd name="T23" fmla="*/ 2147483647 h 34"/>
              <a:gd name="T24" fmla="*/ 2147483647 w 43"/>
              <a:gd name="T25" fmla="*/ 2147483647 h 34"/>
              <a:gd name="T26" fmla="*/ 2147483647 w 43"/>
              <a:gd name="T27" fmla="*/ 2147483647 h 34"/>
              <a:gd name="T28" fmla="*/ 2147483647 w 43"/>
              <a:gd name="T29" fmla="*/ 2147483647 h 34"/>
              <a:gd name="T30" fmla="*/ 2147483647 w 43"/>
              <a:gd name="T31" fmla="*/ 2147483647 h 34"/>
              <a:gd name="T32" fmla="*/ 2147483647 w 43"/>
              <a:gd name="T33" fmla="*/ 0 h 34"/>
              <a:gd name="T34" fmla="*/ 2147483647 w 43"/>
              <a:gd name="T35" fmla="*/ 2147483647 h 34"/>
              <a:gd name="T36" fmla="*/ 2147483647 w 43"/>
              <a:gd name="T37" fmla="*/ 2147483647 h 34"/>
              <a:gd name="T38" fmla="*/ 2147483647 w 43"/>
              <a:gd name="T39" fmla="*/ 2147483647 h 34"/>
              <a:gd name="T40" fmla="*/ 2147483647 w 43"/>
              <a:gd name="T41" fmla="*/ 2147483647 h 34"/>
              <a:gd name="T42" fmla="*/ 2147483647 w 43"/>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
              <a:gd name="T67" fmla="*/ 0 h 34"/>
              <a:gd name="T68" fmla="*/ 43 w 43"/>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 h="34">
                <a:moveTo>
                  <a:pt x="38" y="8"/>
                </a:moveTo>
                <a:cubicBezTo>
                  <a:pt x="38" y="9"/>
                  <a:pt x="38" y="9"/>
                  <a:pt x="38" y="10"/>
                </a:cubicBezTo>
                <a:cubicBezTo>
                  <a:pt x="38" y="21"/>
                  <a:pt x="30" y="34"/>
                  <a:pt x="14" y="34"/>
                </a:cubicBezTo>
                <a:cubicBezTo>
                  <a:pt x="9" y="34"/>
                  <a:pt x="4" y="33"/>
                  <a:pt x="0" y="30"/>
                </a:cubicBezTo>
                <a:cubicBezTo>
                  <a:pt x="1" y="30"/>
                  <a:pt x="2" y="30"/>
                  <a:pt x="3" y="30"/>
                </a:cubicBezTo>
                <a:cubicBezTo>
                  <a:pt x="7" y="30"/>
                  <a:pt x="10" y="29"/>
                  <a:pt x="13" y="27"/>
                </a:cubicBezTo>
                <a:cubicBezTo>
                  <a:pt x="9" y="27"/>
                  <a:pt x="6" y="24"/>
                  <a:pt x="5" y="21"/>
                </a:cubicBezTo>
                <a:cubicBezTo>
                  <a:pt x="6" y="21"/>
                  <a:pt x="6" y="21"/>
                  <a:pt x="7" y="21"/>
                </a:cubicBezTo>
                <a:cubicBezTo>
                  <a:pt x="8" y="21"/>
                  <a:pt x="8" y="21"/>
                  <a:pt x="9" y="21"/>
                </a:cubicBezTo>
                <a:cubicBezTo>
                  <a:pt x="5" y="20"/>
                  <a:pt x="2" y="16"/>
                  <a:pt x="2" y="12"/>
                </a:cubicBezTo>
                <a:cubicBezTo>
                  <a:pt x="2" y="12"/>
                  <a:pt x="2" y="12"/>
                  <a:pt x="2" y="12"/>
                </a:cubicBezTo>
                <a:cubicBezTo>
                  <a:pt x="3" y="13"/>
                  <a:pt x="5" y="13"/>
                  <a:pt x="6" y="13"/>
                </a:cubicBezTo>
                <a:cubicBezTo>
                  <a:pt x="4" y="12"/>
                  <a:pt x="2" y="9"/>
                  <a:pt x="2" y="6"/>
                </a:cubicBezTo>
                <a:cubicBezTo>
                  <a:pt x="2" y="4"/>
                  <a:pt x="3" y="3"/>
                  <a:pt x="3" y="1"/>
                </a:cubicBezTo>
                <a:cubicBezTo>
                  <a:pt x="8" y="7"/>
                  <a:pt x="14" y="10"/>
                  <a:pt x="21" y="11"/>
                </a:cubicBezTo>
                <a:cubicBezTo>
                  <a:pt x="21" y="10"/>
                  <a:pt x="21" y="9"/>
                  <a:pt x="21" y="9"/>
                </a:cubicBezTo>
                <a:cubicBezTo>
                  <a:pt x="21" y="4"/>
                  <a:pt x="25" y="0"/>
                  <a:pt x="30" y="0"/>
                </a:cubicBezTo>
                <a:cubicBezTo>
                  <a:pt x="32" y="0"/>
                  <a:pt x="34" y="1"/>
                  <a:pt x="36" y="3"/>
                </a:cubicBezTo>
                <a:cubicBezTo>
                  <a:pt x="38" y="2"/>
                  <a:pt x="40" y="2"/>
                  <a:pt x="41" y="1"/>
                </a:cubicBezTo>
                <a:cubicBezTo>
                  <a:pt x="41" y="3"/>
                  <a:pt x="39" y="4"/>
                  <a:pt x="38" y="5"/>
                </a:cubicBezTo>
                <a:cubicBezTo>
                  <a:pt x="39" y="5"/>
                  <a:pt x="41" y="5"/>
                  <a:pt x="43" y="4"/>
                </a:cubicBezTo>
                <a:cubicBezTo>
                  <a:pt x="41" y="6"/>
                  <a:pt x="40" y="7"/>
                  <a:pt x="38"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0" name="稻壳儿小白白(http://dwz.cn/Wu2UP)"/>
          <p:cNvSpPr>
            <a:spLocks noEditPoints="1"/>
          </p:cNvSpPr>
          <p:nvPr/>
        </p:nvSpPr>
        <p:spPr bwMode="auto">
          <a:xfrm>
            <a:off x="11383963" y="2903538"/>
            <a:ext cx="330200" cy="271462"/>
          </a:xfrm>
          <a:custGeom>
            <a:avLst/>
            <a:gdLst>
              <a:gd name="T0" fmla="*/ 2147483647 w 48"/>
              <a:gd name="T1" fmla="*/ 2147483647 h 39"/>
              <a:gd name="T2" fmla="*/ 0 w 48"/>
              <a:gd name="T3" fmla="*/ 2147483647 h 39"/>
              <a:gd name="T4" fmla="*/ 2147483647 w 48"/>
              <a:gd name="T5" fmla="*/ 2147483647 h 39"/>
              <a:gd name="T6" fmla="*/ 2147483647 w 48"/>
              <a:gd name="T7" fmla="*/ 2147483647 h 39"/>
              <a:gd name="T8" fmla="*/ 2147483647 w 48"/>
              <a:gd name="T9" fmla="*/ 2147483647 h 39"/>
              <a:gd name="T10" fmla="*/ 2147483647 w 48"/>
              <a:gd name="T11" fmla="*/ 2147483647 h 39"/>
              <a:gd name="T12" fmla="*/ 2147483647 w 48"/>
              <a:gd name="T13" fmla="*/ 2147483647 h 39"/>
              <a:gd name="T14" fmla="*/ 2147483647 w 48"/>
              <a:gd name="T15" fmla="*/ 2147483647 h 39"/>
              <a:gd name="T16" fmla="*/ 2147483647 w 48"/>
              <a:gd name="T17" fmla="*/ 2147483647 h 39"/>
              <a:gd name="T18" fmla="*/ 2147483647 w 48"/>
              <a:gd name="T19" fmla="*/ 2147483647 h 39"/>
              <a:gd name="T20" fmla="*/ 2147483647 w 48"/>
              <a:gd name="T21" fmla="*/ 2147483647 h 39"/>
              <a:gd name="T22" fmla="*/ 2147483647 w 48"/>
              <a:gd name="T23" fmla="*/ 2147483647 h 39"/>
              <a:gd name="T24" fmla="*/ 2147483647 w 48"/>
              <a:gd name="T25" fmla="*/ 2147483647 h 39"/>
              <a:gd name="T26" fmla="*/ 2147483647 w 48"/>
              <a:gd name="T27" fmla="*/ 2147483647 h 39"/>
              <a:gd name="T28" fmla="*/ 2147483647 w 48"/>
              <a:gd name="T29" fmla="*/ 2147483647 h 39"/>
              <a:gd name="T30" fmla="*/ 2147483647 w 48"/>
              <a:gd name="T31" fmla="*/ 2147483647 h 39"/>
              <a:gd name="T32" fmla="*/ 2147483647 w 48"/>
              <a:gd name="T33" fmla="*/ 2147483647 h 39"/>
              <a:gd name="T34" fmla="*/ 2147483647 w 48"/>
              <a:gd name="T35" fmla="*/ 2147483647 h 39"/>
              <a:gd name="T36" fmla="*/ 2147483647 w 48"/>
              <a:gd name="T37" fmla="*/ 2147483647 h 39"/>
              <a:gd name="T38" fmla="*/ 2147483647 w 48"/>
              <a:gd name="T39" fmla="*/ 2147483647 h 39"/>
              <a:gd name="T40" fmla="*/ 2147483647 w 48"/>
              <a:gd name="T41" fmla="*/ 2147483647 h 39"/>
              <a:gd name="T42" fmla="*/ 2147483647 w 48"/>
              <a:gd name="T43" fmla="*/ 2147483647 h 39"/>
              <a:gd name="T44" fmla="*/ 2147483647 w 48"/>
              <a:gd name="T45" fmla="*/ 2147483647 h 39"/>
              <a:gd name="T46" fmla="*/ 2147483647 w 48"/>
              <a:gd name="T47" fmla="*/ 2147483647 h 39"/>
              <a:gd name="T48" fmla="*/ 2147483647 w 48"/>
              <a:gd name="T49" fmla="*/ 2147483647 h 39"/>
              <a:gd name="T50" fmla="*/ 2147483647 w 48"/>
              <a:gd name="T51" fmla="*/ 2147483647 h 39"/>
              <a:gd name="T52" fmla="*/ 2147483647 w 48"/>
              <a:gd name="T53" fmla="*/ 2147483647 h 39"/>
              <a:gd name="T54" fmla="*/ 2147483647 w 48"/>
              <a:gd name="T55" fmla="*/ 2147483647 h 39"/>
              <a:gd name="T56" fmla="*/ 2147483647 w 48"/>
              <a:gd name="T57" fmla="*/ 2147483647 h 39"/>
              <a:gd name="T58" fmla="*/ 2147483647 w 48"/>
              <a:gd name="T59" fmla="*/ 2147483647 h 39"/>
              <a:gd name="T60" fmla="*/ 2147483647 w 48"/>
              <a:gd name="T61" fmla="*/ 2147483647 h 39"/>
              <a:gd name="T62" fmla="*/ 2147483647 w 48"/>
              <a:gd name="T63" fmla="*/ 2147483647 h 39"/>
              <a:gd name="T64" fmla="*/ 2147483647 w 48"/>
              <a:gd name="T65" fmla="*/ 2147483647 h 39"/>
              <a:gd name="T66" fmla="*/ 2147483647 w 48"/>
              <a:gd name="T67" fmla="*/ 2147483647 h 39"/>
              <a:gd name="T68" fmla="*/ 2147483647 w 48"/>
              <a:gd name="T69" fmla="*/ 2147483647 h 39"/>
              <a:gd name="T70" fmla="*/ 2147483647 w 48"/>
              <a:gd name="T71" fmla="*/ 2147483647 h 39"/>
              <a:gd name="T72" fmla="*/ 2147483647 w 48"/>
              <a:gd name="T73" fmla="*/ 2147483647 h 39"/>
              <a:gd name="T74" fmla="*/ 2147483647 w 48"/>
              <a:gd name="T75" fmla="*/ 0 h 39"/>
              <a:gd name="T76" fmla="*/ 2147483647 w 48"/>
              <a:gd name="T77" fmla="*/ 2147483647 h 39"/>
              <a:gd name="T78" fmla="*/ 2147483647 w 48"/>
              <a:gd name="T79" fmla="*/ 2147483647 h 39"/>
              <a:gd name="T80" fmla="*/ 2147483647 w 48"/>
              <a:gd name="T81" fmla="*/ 2147483647 h 39"/>
              <a:gd name="T82" fmla="*/ 2147483647 w 48"/>
              <a:gd name="T83" fmla="*/ 2147483647 h 39"/>
              <a:gd name="T84" fmla="*/ 2147483647 w 48"/>
              <a:gd name="T85" fmla="*/ 2147483647 h 39"/>
              <a:gd name="T86" fmla="*/ 2147483647 w 48"/>
              <a:gd name="T87" fmla="*/ 2147483647 h 39"/>
              <a:gd name="T88" fmla="*/ 2147483647 w 48"/>
              <a:gd name="T89" fmla="*/ 2147483647 h 39"/>
              <a:gd name="T90" fmla="*/ 2147483647 w 48"/>
              <a:gd name="T91" fmla="*/ 2147483647 h 39"/>
              <a:gd name="T92" fmla="*/ 2147483647 w 48"/>
              <a:gd name="T93" fmla="*/ 2147483647 h 39"/>
              <a:gd name="T94" fmla="*/ 2147483647 w 48"/>
              <a:gd name="T95" fmla="*/ 2147483647 h 39"/>
              <a:gd name="T96" fmla="*/ 2147483647 w 48"/>
              <a:gd name="T97" fmla="*/ 2147483647 h 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39"/>
              <a:gd name="T149" fmla="*/ 48 w 48"/>
              <a:gd name="T150" fmla="*/ 39 h 3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39">
                <a:moveTo>
                  <a:pt x="20" y="39"/>
                </a:moveTo>
                <a:cubicBezTo>
                  <a:pt x="10" y="39"/>
                  <a:pt x="0" y="34"/>
                  <a:pt x="0" y="26"/>
                </a:cubicBezTo>
                <a:cubicBezTo>
                  <a:pt x="0" y="22"/>
                  <a:pt x="2" y="17"/>
                  <a:pt x="7" y="13"/>
                </a:cubicBezTo>
                <a:cubicBezTo>
                  <a:pt x="13" y="7"/>
                  <a:pt x="20" y="4"/>
                  <a:pt x="22" y="7"/>
                </a:cubicBezTo>
                <a:cubicBezTo>
                  <a:pt x="24" y="8"/>
                  <a:pt x="24" y="10"/>
                  <a:pt x="23" y="12"/>
                </a:cubicBezTo>
                <a:cubicBezTo>
                  <a:pt x="23" y="14"/>
                  <a:pt x="24" y="13"/>
                  <a:pt x="24" y="13"/>
                </a:cubicBezTo>
                <a:cubicBezTo>
                  <a:pt x="29" y="11"/>
                  <a:pt x="33" y="11"/>
                  <a:pt x="35" y="13"/>
                </a:cubicBezTo>
                <a:cubicBezTo>
                  <a:pt x="36" y="14"/>
                  <a:pt x="36" y="16"/>
                  <a:pt x="35" y="18"/>
                </a:cubicBezTo>
                <a:cubicBezTo>
                  <a:pt x="34" y="19"/>
                  <a:pt x="35" y="19"/>
                  <a:pt x="36" y="19"/>
                </a:cubicBezTo>
                <a:cubicBezTo>
                  <a:pt x="38" y="20"/>
                  <a:pt x="41" y="22"/>
                  <a:pt x="41" y="25"/>
                </a:cubicBezTo>
                <a:cubicBezTo>
                  <a:pt x="41" y="32"/>
                  <a:pt x="33" y="39"/>
                  <a:pt x="20" y="39"/>
                </a:cubicBezTo>
                <a:close/>
                <a:moveTo>
                  <a:pt x="18" y="17"/>
                </a:moveTo>
                <a:cubicBezTo>
                  <a:pt x="10" y="18"/>
                  <a:pt x="4" y="23"/>
                  <a:pt x="4" y="28"/>
                </a:cubicBezTo>
                <a:cubicBezTo>
                  <a:pt x="5" y="33"/>
                  <a:pt x="12" y="37"/>
                  <a:pt x="20" y="36"/>
                </a:cubicBezTo>
                <a:cubicBezTo>
                  <a:pt x="28" y="35"/>
                  <a:pt x="34" y="31"/>
                  <a:pt x="33" y="25"/>
                </a:cubicBezTo>
                <a:cubicBezTo>
                  <a:pt x="33" y="20"/>
                  <a:pt x="26" y="17"/>
                  <a:pt x="18" y="17"/>
                </a:cubicBezTo>
                <a:close/>
                <a:moveTo>
                  <a:pt x="15" y="34"/>
                </a:moveTo>
                <a:cubicBezTo>
                  <a:pt x="11" y="33"/>
                  <a:pt x="9" y="29"/>
                  <a:pt x="11" y="26"/>
                </a:cubicBezTo>
                <a:cubicBezTo>
                  <a:pt x="12" y="22"/>
                  <a:pt x="17" y="20"/>
                  <a:pt x="20" y="21"/>
                </a:cubicBezTo>
                <a:cubicBezTo>
                  <a:pt x="24" y="22"/>
                  <a:pt x="26" y="26"/>
                  <a:pt x="25" y="30"/>
                </a:cubicBezTo>
                <a:cubicBezTo>
                  <a:pt x="23" y="33"/>
                  <a:pt x="19" y="35"/>
                  <a:pt x="15" y="34"/>
                </a:cubicBezTo>
                <a:close/>
                <a:moveTo>
                  <a:pt x="17" y="27"/>
                </a:moveTo>
                <a:cubicBezTo>
                  <a:pt x="16" y="26"/>
                  <a:pt x="14" y="27"/>
                  <a:pt x="13" y="28"/>
                </a:cubicBezTo>
                <a:cubicBezTo>
                  <a:pt x="12" y="29"/>
                  <a:pt x="13" y="31"/>
                  <a:pt x="14" y="31"/>
                </a:cubicBezTo>
                <a:cubicBezTo>
                  <a:pt x="15" y="32"/>
                  <a:pt x="17" y="31"/>
                  <a:pt x="18" y="30"/>
                </a:cubicBezTo>
                <a:cubicBezTo>
                  <a:pt x="18" y="29"/>
                  <a:pt x="18" y="27"/>
                  <a:pt x="17" y="27"/>
                </a:cubicBezTo>
                <a:close/>
                <a:moveTo>
                  <a:pt x="20" y="26"/>
                </a:moveTo>
                <a:cubicBezTo>
                  <a:pt x="19" y="25"/>
                  <a:pt x="19" y="26"/>
                  <a:pt x="18" y="26"/>
                </a:cubicBezTo>
                <a:cubicBezTo>
                  <a:pt x="18" y="27"/>
                  <a:pt x="18" y="27"/>
                  <a:pt x="19" y="27"/>
                </a:cubicBezTo>
                <a:cubicBezTo>
                  <a:pt x="19" y="28"/>
                  <a:pt x="20" y="27"/>
                  <a:pt x="20" y="27"/>
                </a:cubicBezTo>
                <a:cubicBezTo>
                  <a:pt x="20" y="26"/>
                  <a:pt x="20" y="26"/>
                  <a:pt x="20" y="26"/>
                </a:cubicBezTo>
                <a:close/>
                <a:moveTo>
                  <a:pt x="47" y="17"/>
                </a:moveTo>
                <a:cubicBezTo>
                  <a:pt x="47" y="18"/>
                  <a:pt x="46" y="18"/>
                  <a:pt x="45" y="18"/>
                </a:cubicBezTo>
                <a:cubicBezTo>
                  <a:pt x="44" y="18"/>
                  <a:pt x="43" y="17"/>
                  <a:pt x="43" y="16"/>
                </a:cubicBezTo>
                <a:cubicBezTo>
                  <a:pt x="44" y="13"/>
                  <a:pt x="44" y="9"/>
                  <a:pt x="42" y="7"/>
                </a:cubicBezTo>
                <a:cubicBezTo>
                  <a:pt x="39" y="4"/>
                  <a:pt x="36" y="3"/>
                  <a:pt x="33" y="4"/>
                </a:cubicBezTo>
                <a:cubicBezTo>
                  <a:pt x="32" y="4"/>
                  <a:pt x="31" y="4"/>
                  <a:pt x="31" y="3"/>
                </a:cubicBezTo>
                <a:cubicBezTo>
                  <a:pt x="31" y="2"/>
                  <a:pt x="31" y="1"/>
                  <a:pt x="32" y="0"/>
                </a:cubicBezTo>
                <a:cubicBezTo>
                  <a:pt x="36" y="0"/>
                  <a:pt x="41" y="1"/>
                  <a:pt x="44" y="4"/>
                </a:cubicBezTo>
                <a:cubicBezTo>
                  <a:pt x="47" y="8"/>
                  <a:pt x="48" y="13"/>
                  <a:pt x="47" y="17"/>
                </a:cubicBezTo>
                <a:close/>
                <a:moveTo>
                  <a:pt x="41" y="15"/>
                </a:moveTo>
                <a:cubicBezTo>
                  <a:pt x="40" y="16"/>
                  <a:pt x="40" y="16"/>
                  <a:pt x="39" y="16"/>
                </a:cubicBezTo>
                <a:cubicBezTo>
                  <a:pt x="38" y="16"/>
                  <a:pt x="37" y="15"/>
                  <a:pt x="38" y="14"/>
                </a:cubicBezTo>
                <a:cubicBezTo>
                  <a:pt x="38" y="13"/>
                  <a:pt x="38" y="12"/>
                  <a:pt x="37" y="11"/>
                </a:cubicBezTo>
                <a:cubicBezTo>
                  <a:pt x="36" y="10"/>
                  <a:pt x="35" y="10"/>
                  <a:pt x="34" y="10"/>
                </a:cubicBezTo>
                <a:cubicBezTo>
                  <a:pt x="33" y="10"/>
                  <a:pt x="32" y="10"/>
                  <a:pt x="32" y="9"/>
                </a:cubicBezTo>
                <a:cubicBezTo>
                  <a:pt x="32" y="8"/>
                  <a:pt x="33" y="7"/>
                  <a:pt x="34" y="7"/>
                </a:cubicBezTo>
                <a:cubicBezTo>
                  <a:pt x="36" y="6"/>
                  <a:pt x="38" y="7"/>
                  <a:pt x="39" y="9"/>
                </a:cubicBezTo>
                <a:cubicBezTo>
                  <a:pt x="41" y="10"/>
                  <a:pt x="41" y="13"/>
                  <a:pt x="41"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1" name="稻壳儿小白白(http://dwz.cn/Wu2UP)"/>
          <p:cNvSpPr>
            <a:spLocks noEditPoints="1"/>
          </p:cNvSpPr>
          <p:nvPr/>
        </p:nvSpPr>
        <p:spPr bwMode="auto">
          <a:xfrm>
            <a:off x="11353800" y="3395663"/>
            <a:ext cx="381000" cy="311150"/>
          </a:xfrm>
          <a:custGeom>
            <a:avLst/>
            <a:gdLst>
              <a:gd name="T0" fmla="*/ 2147483647 w 55"/>
              <a:gd name="T1" fmla="*/ 2147483647 h 45"/>
              <a:gd name="T2" fmla="*/ 2147483647 w 55"/>
              <a:gd name="T3" fmla="*/ 2147483647 h 45"/>
              <a:gd name="T4" fmla="*/ 2147483647 w 55"/>
              <a:gd name="T5" fmla="*/ 2147483647 h 45"/>
              <a:gd name="T6" fmla="*/ 2147483647 w 55"/>
              <a:gd name="T7" fmla="*/ 2147483647 h 45"/>
              <a:gd name="T8" fmla="*/ 2147483647 w 55"/>
              <a:gd name="T9" fmla="*/ 2147483647 h 45"/>
              <a:gd name="T10" fmla="*/ 2147483647 w 55"/>
              <a:gd name="T11" fmla="*/ 2147483647 h 45"/>
              <a:gd name="T12" fmla="*/ 2147483647 w 55"/>
              <a:gd name="T13" fmla="*/ 2147483647 h 45"/>
              <a:gd name="T14" fmla="*/ 0 w 55"/>
              <a:gd name="T15" fmla="*/ 2147483647 h 45"/>
              <a:gd name="T16" fmla="*/ 2147483647 w 55"/>
              <a:gd name="T17" fmla="*/ 0 h 45"/>
              <a:gd name="T18" fmla="*/ 2147483647 w 55"/>
              <a:gd name="T19" fmla="*/ 2147483647 h 45"/>
              <a:gd name="T20" fmla="*/ 2147483647 w 55"/>
              <a:gd name="T21" fmla="*/ 2147483647 h 45"/>
              <a:gd name="T22" fmla="*/ 2147483647 w 55"/>
              <a:gd name="T23" fmla="*/ 2147483647 h 45"/>
              <a:gd name="T24" fmla="*/ 2147483647 w 55"/>
              <a:gd name="T25" fmla="*/ 2147483647 h 45"/>
              <a:gd name="T26" fmla="*/ 2147483647 w 55"/>
              <a:gd name="T27" fmla="*/ 2147483647 h 45"/>
              <a:gd name="T28" fmla="*/ 2147483647 w 55"/>
              <a:gd name="T29" fmla="*/ 2147483647 h 45"/>
              <a:gd name="T30" fmla="*/ 2147483647 w 55"/>
              <a:gd name="T31" fmla="*/ 2147483647 h 45"/>
              <a:gd name="T32" fmla="*/ 2147483647 w 55"/>
              <a:gd name="T33" fmla="*/ 2147483647 h 45"/>
              <a:gd name="T34" fmla="*/ 2147483647 w 55"/>
              <a:gd name="T35" fmla="*/ 2147483647 h 45"/>
              <a:gd name="T36" fmla="*/ 2147483647 w 55"/>
              <a:gd name="T37" fmla="*/ 2147483647 h 45"/>
              <a:gd name="T38" fmla="*/ 2147483647 w 55"/>
              <a:gd name="T39" fmla="*/ 2147483647 h 45"/>
              <a:gd name="T40" fmla="*/ 2147483647 w 55"/>
              <a:gd name="T41" fmla="*/ 2147483647 h 45"/>
              <a:gd name="T42" fmla="*/ 2147483647 w 55"/>
              <a:gd name="T43" fmla="*/ 2147483647 h 45"/>
              <a:gd name="T44" fmla="*/ 2147483647 w 55"/>
              <a:gd name="T45" fmla="*/ 2147483647 h 45"/>
              <a:gd name="T46" fmla="*/ 2147483647 w 55"/>
              <a:gd name="T47" fmla="*/ 2147483647 h 45"/>
              <a:gd name="T48" fmla="*/ 2147483647 w 55"/>
              <a:gd name="T49" fmla="*/ 2147483647 h 45"/>
              <a:gd name="T50" fmla="*/ 2147483647 w 55"/>
              <a:gd name="T51" fmla="*/ 2147483647 h 45"/>
              <a:gd name="T52" fmla="*/ 2147483647 w 55"/>
              <a:gd name="T53" fmla="*/ 2147483647 h 45"/>
              <a:gd name="T54" fmla="*/ 2147483647 w 55"/>
              <a:gd name="T55" fmla="*/ 2147483647 h 45"/>
              <a:gd name="T56" fmla="*/ 2147483647 w 55"/>
              <a:gd name="T57" fmla="*/ 2147483647 h 45"/>
              <a:gd name="T58" fmla="*/ 2147483647 w 55"/>
              <a:gd name="T59" fmla="*/ 2147483647 h 45"/>
              <a:gd name="T60" fmla="*/ 2147483647 w 55"/>
              <a:gd name="T61" fmla="*/ 2147483647 h 45"/>
              <a:gd name="T62" fmla="*/ 2147483647 w 55"/>
              <a:gd name="T63" fmla="*/ 2147483647 h 45"/>
              <a:gd name="T64" fmla="*/ 2147483647 w 55"/>
              <a:gd name="T65" fmla="*/ 2147483647 h 45"/>
              <a:gd name="T66" fmla="*/ 2147483647 w 55"/>
              <a:gd name="T67" fmla="*/ 2147483647 h 45"/>
              <a:gd name="T68" fmla="*/ 2147483647 w 55"/>
              <a:gd name="T69" fmla="*/ 2147483647 h 45"/>
              <a:gd name="T70" fmla="*/ 2147483647 w 55"/>
              <a:gd name="T71" fmla="*/ 2147483647 h 45"/>
              <a:gd name="T72" fmla="*/ 2147483647 w 55"/>
              <a:gd name="T73" fmla="*/ 2147483647 h 45"/>
              <a:gd name="T74" fmla="*/ 2147483647 w 55"/>
              <a:gd name="T75" fmla="*/ 2147483647 h 45"/>
              <a:gd name="T76" fmla="*/ 2147483647 w 55"/>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45"/>
              <a:gd name="T119" fmla="*/ 55 w 55"/>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45">
                <a:moveTo>
                  <a:pt x="37" y="13"/>
                </a:moveTo>
                <a:cubicBezTo>
                  <a:pt x="28" y="13"/>
                  <a:pt x="21" y="20"/>
                  <a:pt x="21" y="29"/>
                </a:cubicBezTo>
                <a:cubicBezTo>
                  <a:pt x="21" y="30"/>
                  <a:pt x="21" y="32"/>
                  <a:pt x="21" y="33"/>
                </a:cubicBezTo>
                <a:cubicBezTo>
                  <a:pt x="21" y="33"/>
                  <a:pt x="20" y="33"/>
                  <a:pt x="20" y="33"/>
                </a:cubicBezTo>
                <a:cubicBezTo>
                  <a:pt x="17" y="33"/>
                  <a:pt x="15" y="32"/>
                  <a:pt x="13" y="32"/>
                </a:cubicBezTo>
                <a:cubicBezTo>
                  <a:pt x="6" y="35"/>
                  <a:pt x="6" y="35"/>
                  <a:pt x="6" y="35"/>
                </a:cubicBezTo>
                <a:cubicBezTo>
                  <a:pt x="8" y="30"/>
                  <a:pt x="8" y="30"/>
                  <a:pt x="8" y="30"/>
                </a:cubicBezTo>
                <a:cubicBezTo>
                  <a:pt x="3" y="26"/>
                  <a:pt x="0" y="22"/>
                  <a:pt x="0" y="16"/>
                </a:cubicBezTo>
                <a:cubicBezTo>
                  <a:pt x="0" y="7"/>
                  <a:pt x="9" y="0"/>
                  <a:pt x="20" y="0"/>
                </a:cubicBezTo>
                <a:cubicBezTo>
                  <a:pt x="29" y="0"/>
                  <a:pt x="37" y="6"/>
                  <a:pt x="39" y="14"/>
                </a:cubicBezTo>
                <a:cubicBezTo>
                  <a:pt x="39" y="13"/>
                  <a:pt x="38" y="13"/>
                  <a:pt x="37" y="13"/>
                </a:cubicBezTo>
                <a:close/>
                <a:moveTo>
                  <a:pt x="13" y="8"/>
                </a:moveTo>
                <a:cubicBezTo>
                  <a:pt x="12" y="8"/>
                  <a:pt x="10" y="9"/>
                  <a:pt x="10" y="11"/>
                </a:cubicBezTo>
                <a:cubicBezTo>
                  <a:pt x="10" y="12"/>
                  <a:pt x="12" y="13"/>
                  <a:pt x="13" y="13"/>
                </a:cubicBezTo>
                <a:cubicBezTo>
                  <a:pt x="15" y="13"/>
                  <a:pt x="16" y="12"/>
                  <a:pt x="16" y="11"/>
                </a:cubicBezTo>
                <a:cubicBezTo>
                  <a:pt x="16" y="9"/>
                  <a:pt x="15" y="8"/>
                  <a:pt x="13" y="8"/>
                </a:cubicBezTo>
                <a:close/>
                <a:moveTo>
                  <a:pt x="48" y="40"/>
                </a:moveTo>
                <a:cubicBezTo>
                  <a:pt x="50" y="45"/>
                  <a:pt x="50" y="45"/>
                  <a:pt x="50" y="45"/>
                </a:cubicBezTo>
                <a:cubicBezTo>
                  <a:pt x="44" y="42"/>
                  <a:pt x="44" y="42"/>
                  <a:pt x="44" y="42"/>
                </a:cubicBezTo>
                <a:cubicBezTo>
                  <a:pt x="42" y="42"/>
                  <a:pt x="40" y="43"/>
                  <a:pt x="38" y="43"/>
                </a:cubicBezTo>
                <a:cubicBezTo>
                  <a:pt x="29" y="43"/>
                  <a:pt x="22" y="36"/>
                  <a:pt x="22" y="29"/>
                </a:cubicBezTo>
                <a:cubicBezTo>
                  <a:pt x="22" y="21"/>
                  <a:pt x="29" y="14"/>
                  <a:pt x="38" y="14"/>
                </a:cubicBezTo>
                <a:cubicBezTo>
                  <a:pt x="47" y="14"/>
                  <a:pt x="55" y="21"/>
                  <a:pt x="55" y="29"/>
                </a:cubicBezTo>
                <a:cubicBezTo>
                  <a:pt x="55" y="33"/>
                  <a:pt x="52" y="37"/>
                  <a:pt x="48" y="40"/>
                </a:cubicBezTo>
                <a:close/>
                <a:moveTo>
                  <a:pt x="27" y="8"/>
                </a:moveTo>
                <a:cubicBezTo>
                  <a:pt x="25" y="8"/>
                  <a:pt x="24" y="9"/>
                  <a:pt x="24" y="11"/>
                </a:cubicBezTo>
                <a:cubicBezTo>
                  <a:pt x="24" y="12"/>
                  <a:pt x="25" y="13"/>
                  <a:pt x="27" y="13"/>
                </a:cubicBezTo>
                <a:cubicBezTo>
                  <a:pt x="28" y="13"/>
                  <a:pt x="29" y="12"/>
                  <a:pt x="29" y="11"/>
                </a:cubicBezTo>
                <a:cubicBezTo>
                  <a:pt x="29" y="9"/>
                  <a:pt x="28" y="8"/>
                  <a:pt x="27" y="8"/>
                </a:cubicBezTo>
                <a:close/>
                <a:moveTo>
                  <a:pt x="33" y="22"/>
                </a:moveTo>
                <a:cubicBezTo>
                  <a:pt x="32" y="22"/>
                  <a:pt x="31" y="23"/>
                  <a:pt x="31" y="24"/>
                </a:cubicBezTo>
                <a:cubicBezTo>
                  <a:pt x="31" y="25"/>
                  <a:pt x="32" y="26"/>
                  <a:pt x="33" y="26"/>
                </a:cubicBezTo>
                <a:cubicBezTo>
                  <a:pt x="35" y="26"/>
                  <a:pt x="36" y="25"/>
                  <a:pt x="36" y="24"/>
                </a:cubicBezTo>
                <a:cubicBezTo>
                  <a:pt x="36" y="23"/>
                  <a:pt x="35" y="22"/>
                  <a:pt x="33" y="22"/>
                </a:cubicBezTo>
                <a:close/>
                <a:moveTo>
                  <a:pt x="44" y="22"/>
                </a:moveTo>
                <a:cubicBezTo>
                  <a:pt x="43" y="22"/>
                  <a:pt x="42" y="23"/>
                  <a:pt x="42" y="24"/>
                </a:cubicBezTo>
                <a:cubicBezTo>
                  <a:pt x="42" y="25"/>
                  <a:pt x="43" y="26"/>
                  <a:pt x="44" y="26"/>
                </a:cubicBezTo>
                <a:cubicBezTo>
                  <a:pt x="45" y="26"/>
                  <a:pt x="46" y="25"/>
                  <a:pt x="46" y="24"/>
                </a:cubicBezTo>
                <a:cubicBezTo>
                  <a:pt x="46" y="23"/>
                  <a:pt x="45" y="22"/>
                  <a:pt x="44"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2" name="稻壳儿小白白(http://dwz.cn/Wu2UP)"/>
          <p:cNvSpPr>
            <a:spLocks noEditPoints="1"/>
          </p:cNvSpPr>
          <p:nvPr/>
        </p:nvSpPr>
        <p:spPr bwMode="auto">
          <a:xfrm>
            <a:off x="11388725" y="3900488"/>
            <a:ext cx="304800" cy="325437"/>
          </a:xfrm>
          <a:custGeom>
            <a:avLst/>
            <a:gdLst>
              <a:gd name="T0" fmla="*/ 2147483647 w 44"/>
              <a:gd name="T1" fmla="*/ 2147483647 h 47"/>
              <a:gd name="T2" fmla="*/ 2147483647 w 44"/>
              <a:gd name="T3" fmla="*/ 2147483647 h 47"/>
              <a:gd name="T4" fmla="*/ 0 w 44"/>
              <a:gd name="T5" fmla="*/ 2147483647 h 47"/>
              <a:gd name="T6" fmla="*/ 2147483647 w 44"/>
              <a:gd name="T7" fmla="*/ 2147483647 h 47"/>
              <a:gd name="T8" fmla="*/ 2147483647 w 44"/>
              <a:gd name="T9" fmla="*/ 2147483647 h 47"/>
              <a:gd name="T10" fmla="*/ 2147483647 w 44"/>
              <a:gd name="T11" fmla="*/ 2147483647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2147483647 w 44"/>
              <a:gd name="T25" fmla="*/ 2147483647 h 47"/>
              <a:gd name="T26" fmla="*/ 2147483647 w 44"/>
              <a:gd name="T27" fmla="*/ 2147483647 h 47"/>
              <a:gd name="T28" fmla="*/ 2147483647 w 44"/>
              <a:gd name="T29" fmla="*/ 2147483647 h 47"/>
              <a:gd name="T30" fmla="*/ 2147483647 w 44"/>
              <a:gd name="T31" fmla="*/ 2147483647 h 47"/>
              <a:gd name="T32" fmla="*/ 2147483647 w 44"/>
              <a:gd name="T33" fmla="*/ 2147483647 h 47"/>
              <a:gd name="T34" fmla="*/ 2147483647 w 44"/>
              <a:gd name="T35" fmla="*/ 2147483647 h 47"/>
              <a:gd name="T36" fmla="*/ 2147483647 w 44"/>
              <a:gd name="T37" fmla="*/ 0 h 47"/>
              <a:gd name="T38" fmla="*/ 2147483647 w 44"/>
              <a:gd name="T39" fmla="*/ 2147483647 h 47"/>
              <a:gd name="T40" fmla="*/ 2147483647 w 44"/>
              <a:gd name="T41" fmla="*/ 2147483647 h 47"/>
              <a:gd name="T42" fmla="*/ 2147483647 w 44"/>
              <a:gd name="T43" fmla="*/ 2147483647 h 47"/>
              <a:gd name="T44" fmla="*/ 2147483647 w 44"/>
              <a:gd name="T45" fmla="*/ 2147483647 h 47"/>
              <a:gd name="T46" fmla="*/ 2147483647 w 44"/>
              <a:gd name="T47" fmla="*/ 2147483647 h 47"/>
              <a:gd name="T48" fmla="*/ 2147483647 w 44"/>
              <a:gd name="T49" fmla="*/ 2147483647 h 47"/>
              <a:gd name="T50" fmla="*/ 2147483647 w 44"/>
              <a:gd name="T51" fmla="*/ 2147483647 h 47"/>
              <a:gd name="T52" fmla="*/ 2147483647 w 44"/>
              <a:gd name="T53" fmla="*/ 2147483647 h 47"/>
              <a:gd name="T54" fmla="*/ 2147483647 w 44"/>
              <a:gd name="T55" fmla="*/ 2147483647 h 47"/>
              <a:gd name="T56" fmla="*/ 2147483647 w 44"/>
              <a:gd name="T57" fmla="*/ 2147483647 h 47"/>
              <a:gd name="T58" fmla="*/ 2147483647 w 44"/>
              <a:gd name="T59" fmla="*/ 2147483647 h 47"/>
              <a:gd name="T60" fmla="*/ 2147483647 w 44"/>
              <a:gd name="T61" fmla="*/ 2147483647 h 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
              <a:gd name="T94" fmla="*/ 0 h 47"/>
              <a:gd name="T95" fmla="*/ 44 w 44"/>
              <a:gd name="T96" fmla="*/ 47 h 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 h="47">
                <a:moveTo>
                  <a:pt x="30" y="36"/>
                </a:moveTo>
                <a:cubicBezTo>
                  <a:pt x="28" y="42"/>
                  <a:pt x="22" y="47"/>
                  <a:pt x="16" y="47"/>
                </a:cubicBezTo>
                <a:cubicBezTo>
                  <a:pt x="7" y="47"/>
                  <a:pt x="0" y="40"/>
                  <a:pt x="0" y="31"/>
                </a:cubicBezTo>
                <a:cubicBezTo>
                  <a:pt x="0" y="25"/>
                  <a:pt x="4" y="19"/>
                  <a:pt x="10" y="17"/>
                </a:cubicBezTo>
                <a:cubicBezTo>
                  <a:pt x="11" y="20"/>
                  <a:pt x="11" y="20"/>
                  <a:pt x="11" y="20"/>
                </a:cubicBezTo>
                <a:cubicBezTo>
                  <a:pt x="6" y="22"/>
                  <a:pt x="4" y="27"/>
                  <a:pt x="4" y="31"/>
                </a:cubicBezTo>
                <a:cubicBezTo>
                  <a:pt x="4" y="38"/>
                  <a:pt x="9" y="43"/>
                  <a:pt x="16" y="43"/>
                </a:cubicBezTo>
                <a:cubicBezTo>
                  <a:pt x="23" y="43"/>
                  <a:pt x="28" y="38"/>
                  <a:pt x="28" y="31"/>
                </a:cubicBezTo>
                <a:lnTo>
                  <a:pt x="30" y="36"/>
                </a:lnTo>
                <a:close/>
                <a:moveTo>
                  <a:pt x="44" y="36"/>
                </a:moveTo>
                <a:cubicBezTo>
                  <a:pt x="37" y="40"/>
                  <a:pt x="37" y="40"/>
                  <a:pt x="37" y="40"/>
                </a:cubicBezTo>
                <a:cubicBezTo>
                  <a:pt x="37" y="40"/>
                  <a:pt x="37" y="40"/>
                  <a:pt x="36" y="40"/>
                </a:cubicBezTo>
                <a:cubicBezTo>
                  <a:pt x="36" y="40"/>
                  <a:pt x="35" y="40"/>
                  <a:pt x="35" y="39"/>
                </a:cubicBezTo>
                <a:cubicBezTo>
                  <a:pt x="28" y="26"/>
                  <a:pt x="28" y="26"/>
                  <a:pt x="28" y="26"/>
                </a:cubicBezTo>
                <a:cubicBezTo>
                  <a:pt x="16" y="26"/>
                  <a:pt x="16" y="26"/>
                  <a:pt x="16" y="26"/>
                </a:cubicBezTo>
                <a:cubicBezTo>
                  <a:pt x="15" y="26"/>
                  <a:pt x="14" y="26"/>
                  <a:pt x="14" y="25"/>
                </a:cubicBezTo>
                <a:cubicBezTo>
                  <a:pt x="11" y="4"/>
                  <a:pt x="11" y="4"/>
                  <a:pt x="11" y="4"/>
                </a:cubicBezTo>
                <a:cubicBezTo>
                  <a:pt x="11" y="4"/>
                  <a:pt x="11" y="3"/>
                  <a:pt x="12" y="3"/>
                </a:cubicBezTo>
                <a:cubicBezTo>
                  <a:pt x="12" y="1"/>
                  <a:pt x="14" y="0"/>
                  <a:pt x="16" y="0"/>
                </a:cubicBezTo>
                <a:cubicBezTo>
                  <a:pt x="18" y="0"/>
                  <a:pt x="20" y="2"/>
                  <a:pt x="20" y="4"/>
                </a:cubicBezTo>
                <a:cubicBezTo>
                  <a:pt x="20" y="6"/>
                  <a:pt x="18" y="9"/>
                  <a:pt x="15" y="8"/>
                </a:cubicBezTo>
                <a:cubicBezTo>
                  <a:pt x="16" y="16"/>
                  <a:pt x="16" y="16"/>
                  <a:pt x="16" y="16"/>
                </a:cubicBezTo>
                <a:cubicBezTo>
                  <a:pt x="28" y="16"/>
                  <a:pt x="28" y="16"/>
                  <a:pt x="28" y="16"/>
                </a:cubicBezTo>
                <a:cubicBezTo>
                  <a:pt x="28" y="19"/>
                  <a:pt x="28" y="19"/>
                  <a:pt x="28" y="19"/>
                </a:cubicBezTo>
                <a:cubicBezTo>
                  <a:pt x="17" y="19"/>
                  <a:pt x="17" y="19"/>
                  <a:pt x="17" y="19"/>
                </a:cubicBezTo>
                <a:cubicBezTo>
                  <a:pt x="17" y="23"/>
                  <a:pt x="17" y="23"/>
                  <a:pt x="17" y="23"/>
                </a:cubicBezTo>
                <a:cubicBezTo>
                  <a:pt x="29" y="23"/>
                  <a:pt x="29" y="23"/>
                  <a:pt x="29" y="23"/>
                </a:cubicBezTo>
                <a:cubicBezTo>
                  <a:pt x="30" y="23"/>
                  <a:pt x="31" y="23"/>
                  <a:pt x="31" y="24"/>
                </a:cubicBezTo>
                <a:cubicBezTo>
                  <a:pt x="37" y="36"/>
                  <a:pt x="37" y="36"/>
                  <a:pt x="37" y="36"/>
                </a:cubicBezTo>
                <a:cubicBezTo>
                  <a:pt x="42" y="33"/>
                  <a:pt x="42" y="33"/>
                  <a:pt x="42" y="33"/>
                </a:cubicBezTo>
                <a:lnTo>
                  <a:pt x="44"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3" name="稻壳儿小白白(http://dwz.cn/Wu2UP)"/>
          <p:cNvSpPr>
            <a:spLocks noEditPoints="1"/>
          </p:cNvSpPr>
          <p:nvPr/>
        </p:nvSpPr>
        <p:spPr bwMode="auto">
          <a:xfrm>
            <a:off x="11388725" y="4425950"/>
            <a:ext cx="312738" cy="304800"/>
          </a:xfrm>
          <a:custGeom>
            <a:avLst/>
            <a:gdLst>
              <a:gd name="T0" fmla="*/ 2147483647 w 107"/>
              <a:gd name="T1" fmla="*/ 2147483647 h 104"/>
              <a:gd name="T2" fmla="*/ 0 w 107"/>
              <a:gd name="T3" fmla="*/ 2147483647 h 104"/>
              <a:gd name="T4" fmla="*/ 0 w 107"/>
              <a:gd name="T5" fmla="*/ 2147483647 h 104"/>
              <a:gd name="T6" fmla="*/ 2147483647 w 107"/>
              <a:gd name="T7" fmla="*/ 2147483647 h 104"/>
              <a:gd name="T8" fmla="*/ 2147483647 w 107"/>
              <a:gd name="T9" fmla="*/ 2147483647 h 104"/>
              <a:gd name="T10" fmla="*/ 2147483647 w 107"/>
              <a:gd name="T11" fmla="*/ 2147483647 h 104"/>
              <a:gd name="T12" fmla="*/ 0 w 107"/>
              <a:gd name="T13" fmla="*/ 2147483647 h 104"/>
              <a:gd name="T14" fmla="*/ 0 w 107"/>
              <a:gd name="T15" fmla="*/ 2147483647 h 104"/>
              <a:gd name="T16" fmla="*/ 2147483647 w 107"/>
              <a:gd name="T17" fmla="*/ 2147483647 h 104"/>
              <a:gd name="T18" fmla="*/ 2147483647 w 107"/>
              <a:gd name="T19" fmla="*/ 2147483647 h 104"/>
              <a:gd name="T20" fmla="*/ 2147483647 w 107"/>
              <a:gd name="T21" fmla="*/ 2147483647 h 104"/>
              <a:gd name="T22" fmla="*/ 2147483647 w 107"/>
              <a:gd name="T23" fmla="*/ 2147483647 h 104"/>
              <a:gd name="T24" fmla="*/ 2147483647 w 107"/>
              <a:gd name="T25" fmla="*/ 2147483647 h 104"/>
              <a:gd name="T26" fmla="*/ 2147483647 w 107"/>
              <a:gd name="T27" fmla="*/ 0 h 104"/>
              <a:gd name="T28" fmla="*/ 2147483647 w 107"/>
              <a:gd name="T29" fmla="*/ 2147483647 h 104"/>
              <a:gd name="T30" fmla="*/ 2147483647 w 107"/>
              <a:gd name="T31" fmla="*/ 2147483647 h 104"/>
              <a:gd name="T32" fmla="*/ 2147483647 w 107"/>
              <a:gd name="T33" fmla="*/ 2147483647 h 104"/>
              <a:gd name="T34" fmla="*/ 2147483647 w 107"/>
              <a:gd name="T35" fmla="*/ 2147483647 h 104"/>
              <a:gd name="T36" fmla="*/ 2147483647 w 107"/>
              <a:gd name="T37" fmla="*/ 2147483647 h 104"/>
              <a:gd name="T38" fmla="*/ 2147483647 w 107"/>
              <a:gd name="T39" fmla="*/ 2147483647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04"/>
              <a:gd name="T62" fmla="*/ 107 w 107"/>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04">
                <a:moveTo>
                  <a:pt x="45" y="49"/>
                </a:moveTo>
                <a:lnTo>
                  <a:pt x="0" y="49"/>
                </a:lnTo>
                <a:lnTo>
                  <a:pt x="0" y="14"/>
                </a:lnTo>
                <a:lnTo>
                  <a:pt x="45" y="7"/>
                </a:lnTo>
                <a:lnTo>
                  <a:pt x="45" y="49"/>
                </a:lnTo>
                <a:close/>
                <a:moveTo>
                  <a:pt x="45" y="97"/>
                </a:moveTo>
                <a:lnTo>
                  <a:pt x="0" y="90"/>
                </a:lnTo>
                <a:lnTo>
                  <a:pt x="0" y="54"/>
                </a:lnTo>
                <a:lnTo>
                  <a:pt x="45" y="54"/>
                </a:lnTo>
                <a:lnTo>
                  <a:pt x="45" y="97"/>
                </a:lnTo>
                <a:close/>
                <a:moveTo>
                  <a:pt x="107" y="49"/>
                </a:moveTo>
                <a:lnTo>
                  <a:pt x="50" y="49"/>
                </a:lnTo>
                <a:lnTo>
                  <a:pt x="50" y="7"/>
                </a:lnTo>
                <a:lnTo>
                  <a:pt x="107" y="0"/>
                </a:lnTo>
                <a:lnTo>
                  <a:pt x="107" y="49"/>
                </a:lnTo>
                <a:close/>
                <a:moveTo>
                  <a:pt x="107" y="104"/>
                </a:moveTo>
                <a:lnTo>
                  <a:pt x="50" y="97"/>
                </a:lnTo>
                <a:lnTo>
                  <a:pt x="50" y="54"/>
                </a:lnTo>
                <a:lnTo>
                  <a:pt x="107" y="54"/>
                </a:lnTo>
                <a:lnTo>
                  <a:pt x="107"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4" name="稻壳儿小白白(http://dwz.cn/Wu2UP)"/>
          <p:cNvSpPr>
            <a:spLocks noEditPoints="1"/>
          </p:cNvSpPr>
          <p:nvPr/>
        </p:nvSpPr>
        <p:spPr bwMode="auto">
          <a:xfrm>
            <a:off x="11383963" y="4930775"/>
            <a:ext cx="330200" cy="263525"/>
          </a:xfrm>
          <a:custGeom>
            <a:avLst/>
            <a:gdLst>
              <a:gd name="T0" fmla="*/ 2147483647 w 48"/>
              <a:gd name="T1" fmla="*/ 2147483647 h 38"/>
              <a:gd name="T2" fmla="*/ 2147483647 w 48"/>
              <a:gd name="T3" fmla="*/ 2147483647 h 38"/>
              <a:gd name="T4" fmla="*/ 2147483647 w 48"/>
              <a:gd name="T5" fmla="*/ 2147483647 h 38"/>
              <a:gd name="T6" fmla="*/ 2147483647 w 48"/>
              <a:gd name="T7" fmla="*/ 2147483647 h 38"/>
              <a:gd name="T8" fmla="*/ 2147483647 w 48"/>
              <a:gd name="T9" fmla="*/ 2147483647 h 38"/>
              <a:gd name="T10" fmla="*/ 2147483647 w 48"/>
              <a:gd name="T11" fmla="*/ 2147483647 h 38"/>
              <a:gd name="T12" fmla="*/ 2147483647 w 48"/>
              <a:gd name="T13" fmla="*/ 2147483647 h 38"/>
              <a:gd name="T14" fmla="*/ 0 w 48"/>
              <a:gd name="T15" fmla="*/ 2147483647 h 38"/>
              <a:gd name="T16" fmla="*/ 0 w 48"/>
              <a:gd name="T17" fmla="*/ 2147483647 h 38"/>
              <a:gd name="T18" fmla="*/ 2147483647 w 48"/>
              <a:gd name="T19" fmla="*/ 2147483647 h 38"/>
              <a:gd name="T20" fmla="*/ 0 w 48"/>
              <a:gd name="T21" fmla="*/ 2147483647 h 38"/>
              <a:gd name="T22" fmla="*/ 0 w 48"/>
              <a:gd name="T23" fmla="*/ 2147483647 h 38"/>
              <a:gd name="T24" fmla="*/ 2147483647 w 48"/>
              <a:gd name="T25" fmla="*/ 2147483647 h 38"/>
              <a:gd name="T26" fmla="*/ 2147483647 w 48"/>
              <a:gd name="T27" fmla="*/ 0 h 38"/>
              <a:gd name="T28" fmla="*/ 2147483647 w 48"/>
              <a:gd name="T29" fmla="*/ 2147483647 h 38"/>
              <a:gd name="T30" fmla="*/ 2147483647 w 48"/>
              <a:gd name="T31" fmla="*/ 2147483647 h 38"/>
              <a:gd name="T32" fmla="*/ 2147483647 w 48"/>
              <a:gd name="T33" fmla="*/ 0 h 38"/>
              <a:gd name="T34" fmla="*/ 2147483647 w 48"/>
              <a:gd name="T35" fmla="*/ 2147483647 h 38"/>
              <a:gd name="T36" fmla="*/ 2147483647 w 48"/>
              <a:gd name="T37" fmla="*/ 2147483647 h 38"/>
              <a:gd name="T38" fmla="*/ 2147483647 w 48"/>
              <a:gd name="T39" fmla="*/ 0 h 38"/>
              <a:gd name="T40" fmla="*/ 2147483647 w 48"/>
              <a:gd name="T41" fmla="*/ 2147483647 h 38"/>
              <a:gd name="T42" fmla="*/ 2147483647 w 48"/>
              <a:gd name="T43" fmla="*/ 2147483647 h 38"/>
              <a:gd name="T44" fmla="*/ 2147483647 w 48"/>
              <a:gd name="T45" fmla="*/ 2147483647 h 38"/>
              <a:gd name="T46" fmla="*/ 2147483647 w 48"/>
              <a:gd name="T47" fmla="*/ 2147483647 h 38"/>
              <a:gd name="T48" fmla="*/ 2147483647 w 48"/>
              <a:gd name="T49" fmla="*/ 2147483647 h 38"/>
              <a:gd name="T50" fmla="*/ 2147483647 w 48"/>
              <a:gd name="T51" fmla="*/ 2147483647 h 38"/>
              <a:gd name="T52" fmla="*/ 2147483647 w 48"/>
              <a:gd name="T53" fmla="*/ 2147483647 h 38"/>
              <a:gd name="T54" fmla="*/ 2147483647 w 48"/>
              <a:gd name="T55" fmla="*/ 2147483647 h 38"/>
              <a:gd name="T56" fmla="*/ 2147483647 w 48"/>
              <a:gd name="T57" fmla="*/ 2147483647 h 38"/>
              <a:gd name="T58" fmla="*/ 2147483647 w 48"/>
              <a:gd name="T59" fmla="*/ 2147483647 h 38"/>
              <a:gd name="T60" fmla="*/ 2147483647 w 48"/>
              <a:gd name="T61" fmla="*/ 2147483647 h 38"/>
              <a:gd name="T62" fmla="*/ 2147483647 w 48"/>
              <a:gd name="T63" fmla="*/ 2147483647 h 38"/>
              <a:gd name="T64" fmla="*/ 2147483647 w 48"/>
              <a:gd name="T65" fmla="*/ 2147483647 h 38"/>
              <a:gd name="T66" fmla="*/ 2147483647 w 48"/>
              <a:gd name="T67" fmla="*/ 2147483647 h 38"/>
              <a:gd name="T68" fmla="*/ 2147483647 w 48"/>
              <a:gd name="T69" fmla="*/ 2147483647 h 38"/>
              <a:gd name="T70" fmla="*/ 2147483647 w 48"/>
              <a:gd name="T71" fmla="*/ 2147483647 h 38"/>
              <a:gd name="T72" fmla="*/ 2147483647 w 48"/>
              <a:gd name="T73" fmla="*/ 2147483647 h 38"/>
              <a:gd name="T74" fmla="*/ 2147483647 w 48"/>
              <a:gd name="T75" fmla="*/ 2147483647 h 38"/>
              <a:gd name="T76" fmla="*/ 2147483647 w 48"/>
              <a:gd name="T77" fmla="*/ 2147483647 h 38"/>
              <a:gd name="T78" fmla="*/ 2147483647 w 48"/>
              <a:gd name="T79" fmla="*/ 2147483647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
              <a:gd name="T121" fmla="*/ 0 h 38"/>
              <a:gd name="T122" fmla="*/ 48 w 48"/>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 h="38">
                <a:moveTo>
                  <a:pt x="48" y="20"/>
                </a:moveTo>
                <a:cubicBezTo>
                  <a:pt x="48" y="21"/>
                  <a:pt x="47" y="21"/>
                  <a:pt x="47" y="21"/>
                </a:cubicBezTo>
                <a:cubicBezTo>
                  <a:pt x="41" y="21"/>
                  <a:pt x="41" y="21"/>
                  <a:pt x="41" y="21"/>
                </a:cubicBezTo>
                <a:cubicBezTo>
                  <a:pt x="37" y="38"/>
                  <a:pt x="37" y="38"/>
                  <a:pt x="37" y="38"/>
                </a:cubicBezTo>
                <a:cubicBezTo>
                  <a:pt x="36" y="38"/>
                  <a:pt x="36" y="38"/>
                  <a:pt x="36" y="38"/>
                </a:cubicBezTo>
                <a:cubicBezTo>
                  <a:pt x="32" y="38"/>
                  <a:pt x="32" y="38"/>
                  <a:pt x="32" y="38"/>
                </a:cubicBezTo>
                <a:cubicBezTo>
                  <a:pt x="31" y="38"/>
                  <a:pt x="31" y="38"/>
                  <a:pt x="31" y="38"/>
                </a:cubicBezTo>
                <a:cubicBezTo>
                  <a:pt x="26" y="21"/>
                  <a:pt x="26" y="21"/>
                  <a:pt x="26" y="21"/>
                </a:cubicBezTo>
                <a:cubicBezTo>
                  <a:pt x="21" y="21"/>
                  <a:pt x="21" y="21"/>
                  <a:pt x="21" y="21"/>
                </a:cubicBezTo>
                <a:cubicBezTo>
                  <a:pt x="16" y="38"/>
                  <a:pt x="16" y="38"/>
                  <a:pt x="16" y="38"/>
                </a:cubicBezTo>
                <a:cubicBezTo>
                  <a:pt x="16" y="38"/>
                  <a:pt x="16" y="38"/>
                  <a:pt x="15" y="38"/>
                </a:cubicBezTo>
                <a:cubicBezTo>
                  <a:pt x="11" y="38"/>
                  <a:pt x="11" y="38"/>
                  <a:pt x="11" y="38"/>
                </a:cubicBezTo>
                <a:cubicBezTo>
                  <a:pt x="11" y="38"/>
                  <a:pt x="10" y="38"/>
                  <a:pt x="10" y="38"/>
                </a:cubicBezTo>
                <a:cubicBezTo>
                  <a:pt x="6" y="21"/>
                  <a:pt x="6" y="21"/>
                  <a:pt x="6" y="21"/>
                </a:cubicBezTo>
                <a:cubicBezTo>
                  <a:pt x="0" y="21"/>
                  <a:pt x="0" y="21"/>
                  <a:pt x="0" y="21"/>
                </a:cubicBezTo>
                <a:cubicBezTo>
                  <a:pt x="0" y="21"/>
                  <a:pt x="0" y="21"/>
                  <a:pt x="0" y="20"/>
                </a:cubicBezTo>
                <a:cubicBezTo>
                  <a:pt x="0" y="18"/>
                  <a:pt x="0" y="18"/>
                  <a:pt x="0" y="18"/>
                </a:cubicBezTo>
                <a:cubicBezTo>
                  <a:pt x="0" y="18"/>
                  <a:pt x="0" y="18"/>
                  <a:pt x="0" y="18"/>
                </a:cubicBezTo>
                <a:cubicBezTo>
                  <a:pt x="5" y="18"/>
                  <a:pt x="5" y="18"/>
                  <a:pt x="5" y="18"/>
                </a:cubicBezTo>
                <a:cubicBezTo>
                  <a:pt x="4" y="14"/>
                  <a:pt x="4" y="14"/>
                  <a:pt x="4" y="14"/>
                </a:cubicBezTo>
                <a:cubicBezTo>
                  <a:pt x="0" y="14"/>
                  <a:pt x="0" y="14"/>
                  <a:pt x="0" y="14"/>
                </a:cubicBezTo>
                <a:cubicBezTo>
                  <a:pt x="0" y="14"/>
                  <a:pt x="0" y="14"/>
                  <a:pt x="0" y="13"/>
                </a:cubicBezTo>
                <a:cubicBezTo>
                  <a:pt x="0" y="12"/>
                  <a:pt x="0" y="12"/>
                  <a:pt x="0" y="12"/>
                </a:cubicBezTo>
                <a:cubicBezTo>
                  <a:pt x="0" y="11"/>
                  <a:pt x="0" y="11"/>
                  <a:pt x="0" y="11"/>
                </a:cubicBezTo>
                <a:cubicBezTo>
                  <a:pt x="3" y="11"/>
                  <a:pt x="3" y="11"/>
                  <a:pt x="3" y="11"/>
                </a:cubicBezTo>
                <a:cubicBezTo>
                  <a:pt x="1" y="2"/>
                  <a:pt x="1" y="2"/>
                  <a:pt x="1" y="2"/>
                </a:cubicBezTo>
                <a:cubicBezTo>
                  <a:pt x="1" y="1"/>
                  <a:pt x="1" y="1"/>
                  <a:pt x="1" y="1"/>
                </a:cubicBezTo>
                <a:cubicBezTo>
                  <a:pt x="1" y="1"/>
                  <a:pt x="1" y="0"/>
                  <a:pt x="2" y="0"/>
                </a:cubicBezTo>
                <a:cubicBezTo>
                  <a:pt x="5" y="0"/>
                  <a:pt x="5" y="0"/>
                  <a:pt x="5" y="0"/>
                </a:cubicBezTo>
                <a:cubicBezTo>
                  <a:pt x="6" y="0"/>
                  <a:pt x="6" y="1"/>
                  <a:pt x="6" y="1"/>
                </a:cubicBezTo>
                <a:cubicBezTo>
                  <a:pt x="9" y="11"/>
                  <a:pt x="9" y="11"/>
                  <a:pt x="9" y="11"/>
                </a:cubicBezTo>
                <a:cubicBezTo>
                  <a:pt x="18" y="11"/>
                  <a:pt x="18" y="11"/>
                  <a:pt x="18" y="11"/>
                </a:cubicBezTo>
                <a:cubicBezTo>
                  <a:pt x="21" y="1"/>
                  <a:pt x="21" y="1"/>
                  <a:pt x="21" y="1"/>
                </a:cubicBezTo>
                <a:cubicBezTo>
                  <a:pt x="21" y="1"/>
                  <a:pt x="21" y="0"/>
                  <a:pt x="22" y="0"/>
                </a:cubicBezTo>
                <a:cubicBezTo>
                  <a:pt x="25" y="0"/>
                  <a:pt x="25" y="0"/>
                  <a:pt x="25" y="0"/>
                </a:cubicBezTo>
                <a:cubicBezTo>
                  <a:pt x="26" y="0"/>
                  <a:pt x="26" y="1"/>
                  <a:pt x="26" y="1"/>
                </a:cubicBezTo>
                <a:cubicBezTo>
                  <a:pt x="29" y="11"/>
                  <a:pt x="29" y="11"/>
                  <a:pt x="29" y="11"/>
                </a:cubicBezTo>
                <a:cubicBezTo>
                  <a:pt x="38" y="11"/>
                  <a:pt x="38" y="11"/>
                  <a:pt x="38" y="11"/>
                </a:cubicBezTo>
                <a:cubicBezTo>
                  <a:pt x="41" y="1"/>
                  <a:pt x="41" y="1"/>
                  <a:pt x="41" y="1"/>
                </a:cubicBezTo>
                <a:cubicBezTo>
                  <a:pt x="41" y="1"/>
                  <a:pt x="41" y="0"/>
                  <a:pt x="42" y="0"/>
                </a:cubicBezTo>
                <a:cubicBezTo>
                  <a:pt x="45" y="0"/>
                  <a:pt x="45" y="0"/>
                  <a:pt x="45" y="0"/>
                </a:cubicBezTo>
                <a:cubicBezTo>
                  <a:pt x="46" y="0"/>
                  <a:pt x="46" y="1"/>
                  <a:pt x="46" y="1"/>
                </a:cubicBezTo>
                <a:cubicBezTo>
                  <a:pt x="46" y="1"/>
                  <a:pt x="46" y="1"/>
                  <a:pt x="46" y="2"/>
                </a:cubicBezTo>
                <a:cubicBezTo>
                  <a:pt x="44" y="11"/>
                  <a:pt x="44" y="11"/>
                  <a:pt x="44" y="11"/>
                </a:cubicBezTo>
                <a:cubicBezTo>
                  <a:pt x="47" y="11"/>
                  <a:pt x="47" y="11"/>
                  <a:pt x="47" y="11"/>
                </a:cubicBezTo>
                <a:cubicBezTo>
                  <a:pt x="47" y="11"/>
                  <a:pt x="48" y="11"/>
                  <a:pt x="48" y="12"/>
                </a:cubicBezTo>
                <a:cubicBezTo>
                  <a:pt x="48" y="13"/>
                  <a:pt x="48" y="13"/>
                  <a:pt x="48" y="13"/>
                </a:cubicBezTo>
                <a:cubicBezTo>
                  <a:pt x="48" y="14"/>
                  <a:pt x="47" y="14"/>
                  <a:pt x="47" y="14"/>
                </a:cubicBezTo>
                <a:cubicBezTo>
                  <a:pt x="43" y="14"/>
                  <a:pt x="43" y="14"/>
                  <a:pt x="43" y="14"/>
                </a:cubicBezTo>
                <a:cubicBezTo>
                  <a:pt x="42" y="18"/>
                  <a:pt x="42" y="18"/>
                  <a:pt x="42" y="18"/>
                </a:cubicBezTo>
                <a:cubicBezTo>
                  <a:pt x="47" y="18"/>
                  <a:pt x="47" y="18"/>
                  <a:pt x="47" y="18"/>
                </a:cubicBezTo>
                <a:cubicBezTo>
                  <a:pt x="47" y="18"/>
                  <a:pt x="48" y="18"/>
                  <a:pt x="48" y="18"/>
                </a:cubicBezTo>
                <a:lnTo>
                  <a:pt x="48" y="20"/>
                </a:lnTo>
                <a:close/>
                <a:moveTo>
                  <a:pt x="17" y="14"/>
                </a:moveTo>
                <a:cubicBezTo>
                  <a:pt x="10" y="14"/>
                  <a:pt x="10" y="14"/>
                  <a:pt x="10" y="14"/>
                </a:cubicBezTo>
                <a:cubicBezTo>
                  <a:pt x="10" y="18"/>
                  <a:pt x="10" y="18"/>
                  <a:pt x="10" y="18"/>
                </a:cubicBezTo>
                <a:cubicBezTo>
                  <a:pt x="16" y="18"/>
                  <a:pt x="16" y="18"/>
                  <a:pt x="16" y="18"/>
                </a:cubicBezTo>
                <a:lnTo>
                  <a:pt x="17" y="14"/>
                </a:lnTo>
                <a:close/>
                <a:moveTo>
                  <a:pt x="15" y="21"/>
                </a:moveTo>
                <a:cubicBezTo>
                  <a:pt x="11" y="21"/>
                  <a:pt x="11" y="21"/>
                  <a:pt x="11" y="21"/>
                </a:cubicBezTo>
                <a:cubicBezTo>
                  <a:pt x="13" y="29"/>
                  <a:pt x="13" y="29"/>
                  <a:pt x="13" y="29"/>
                </a:cubicBezTo>
                <a:cubicBezTo>
                  <a:pt x="13" y="29"/>
                  <a:pt x="13" y="29"/>
                  <a:pt x="13" y="29"/>
                </a:cubicBezTo>
                <a:cubicBezTo>
                  <a:pt x="13" y="29"/>
                  <a:pt x="13" y="29"/>
                  <a:pt x="13" y="29"/>
                </a:cubicBezTo>
                <a:lnTo>
                  <a:pt x="15" y="21"/>
                </a:lnTo>
                <a:close/>
                <a:moveTo>
                  <a:pt x="25" y="18"/>
                </a:moveTo>
                <a:cubicBezTo>
                  <a:pt x="24" y="14"/>
                  <a:pt x="24" y="14"/>
                  <a:pt x="24" y="14"/>
                </a:cubicBezTo>
                <a:cubicBezTo>
                  <a:pt x="22" y="14"/>
                  <a:pt x="22" y="14"/>
                  <a:pt x="22" y="14"/>
                </a:cubicBezTo>
                <a:cubicBezTo>
                  <a:pt x="22" y="18"/>
                  <a:pt x="22" y="18"/>
                  <a:pt x="22" y="18"/>
                </a:cubicBezTo>
                <a:lnTo>
                  <a:pt x="25" y="18"/>
                </a:lnTo>
                <a:close/>
                <a:moveTo>
                  <a:pt x="37" y="14"/>
                </a:moveTo>
                <a:cubicBezTo>
                  <a:pt x="29" y="14"/>
                  <a:pt x="29" y="14"/>
                  <a:pt x="29" y="14"/>
                </a:cubicBezTo>
                <a:cubicBezTo>
                  <a:pt x="30" y="18"/>
                  <a:pt x="30" y="18"/>
                  <a:pt x="30" y="18"/>
                </a:cubicBezTo>
                <a:cubicBezTo>
                  <a:pt x="37" y="18"/>
                  <a:pt x="37" y="18"/>
                  <a:pt x="37" y="18"/>
                </a:cubicBezTo>
                <a:lnTo>
                  <a:pt x="37" y="14"/>
                </a:lnTo>
                <a:close/>
                <a:moveTo>
                  <a:pt x="36" y="21"/>
                </a:moveTo>
                <a:cubicBezTo>
                  <a:pt x="31" y="21"/>
                  <a:pt x="31" y="21"/>
                  <a:pt x="31" y="21"/>
                </a:cubicBezTo>
                <a:cubicBezTo>
                  <a:pt x="34" y="29"/>
                  <a:pt x="34" y="29"/>
                  <a:pt x="34" y="29"/>
                </a:cubicBezTo>
                <a:cubicBezTo>
                  <a:pt x="34" y="29"/>
                  <a:pt x="34" y="29"/>
                  <a:pt x="34" y="29"/>
                </a:cubicBezTo>
                <a:cubicBezTo>
                  <a:pt x="34" y="29"/>
                  <a:pt x="34" y="29"/>
                  <a:pt x="34" y="29"/>
                </a:cubicBezTo>
                <a:lnTo>
                  <a:pt x="36"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5" name="稻壳儿小白白(http://dwz.cn/Wu2UP)"/>
          <p:cNvSpPr>
            <a:spLocks noEditPoints="1"/>
          </p:cNvSpPr>
          <p:nvPr/>
        </p:nvSpPr>
        <p:spPr bwMode="auto">
          <a:xfrm>
            <a:off x="11383963" y="5421313"/>
            <a:ext cx="330200" cy="333375"/>
          </a:xfrm>
          <a:custGeom>
            <a:avLst/>
            <a:gdLst>
              <a:gd name="T0" fmla="*/ 2147483647 w 48"/>
              <a:gd name="T1" fmla="*/ 2147483647 h 48"/>
              <a:gd name="T2" fmla="*/ 2147483647 w 48"/>
              <a:gd name="T3" fmla="*/ 2147483647 h 48"/>
              <a:gd name="T4" fmla="*/ 0 w 48"/>
              <a:gd name="T5" fmla="*/ 2147483647 h 48"/>
              <a:gd name="T6" fmla="*/ 2147483647 w 48"/>
              <a:gd name="T7" fmla="*/ 0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2147483647 w 48"/>
              <a:gd name="T45" fmla="*/ 2147483647 h 48"/>
              <a:gd name="T46" fmla="*/ 2147483647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2147483647 h 48"/>
              <a:gd name="T76" fmla="*/ 2147483647 w 48"/>
              <a:gd name="T77" fmla="*/ 2147483647 h 48"/>
              <a:gd name="T78" fmla="*/ 2147483647 w 48"/>
              <a:gd name="T79" fmla="*/ 2147483647 h 48"/>
              <a:gd name="T80" fmla="*/ 2147483647 w 48"/>
              <a:gd name="T81" fmla="*/ 2147483647 h 48"/>
              <a:gd name="T82" fmla="*/ 2147483647 w 48"/>
              <a:gd name="T83" fmla="*/ 2147483647 h 48"/>
              <a:gd name="T84" fmla="*/ 2147483647 w 48"/>
              <a:gd name="T85" fmla="*/ 2147483647 h 48"/>
              <a:gd name="T86" fmla="*/ 2147483647 w 48"/>
              <a:gd name="T87" fmla="*/ 2147483647 h 48"/>
              <a:gd name="T88" fmla="*/ 2147483647 w 48"/>
              <a:gd name="T89" fmla="*/ 2147483647 h 48"/>
              <a:gd name="T90" fmla="*/ 2147483647 w 48"/>
              <a:gd name="T91" fmla="*/ 2147483647 h 48"/>
              <a:gd name="T92" fmla="*/ 2147483647 w 48"/>
              <a:gd name="T93" fmla="*/ 2147483647 h 48"/>
              <a:gd name="T94" fmla="*/ 2147483647 w 48"/>
              <a:gd name="T95" fmla="*/ 2147483647 h 48"/>
              <a:gd name="T96" fmla="*/ 2147483647 w 48"/>
              <a:gd name="T97" fmla="*/ 2147483647 h 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48"/>
              <a:gd name="T149" fmla="*/ 48 w 48"/>
              <a:gd name="T150" fmla="*/ 48 h 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48">
                <a:moveTo>
                  <a:pt x="48" y="24"/>
                </a:moveTo>
                <a:cubicBezTo>
                  <a:pt x="48" y="37"/>
                  <a:pt x="37" y="48"/>
                  <a:pt x="24" y="48"/>
                </a:cubicBezTo>
                <a:cubicBezTo>
                  <a:pt x="10" y="48"/>
                  <a:pt x="0" y="37"/>
                  <a:pt x="0" y="24"/>
                </a:cubicBezTo>
                <a:cubicBezTo>
                  <a:pt x="0" y="10"/>
                  <a:pt x="10" y="0"/>
                  <a:pt x="24" y="0"/>
                </a:cubicBezTo>
                <a:cubicBezTo>
                  <a:pt x="37" y="0"/>
                  <a:pt x="48" y="10"/>
                  <a:pt x="48" y="24"/>
                </a:cubicBezTo>
                <a:close/>
                <a:moveTo>
                  <a:pt x="46" y="24"/>
                </a:moveTo>
                <a:cubicBezTo>
                  <a:pt x="46" y="11"/>
                  <a:pt x="36" y="1"/>
                  <a:pt x="24" y="1"/>
                </a:cubicBezTo>
                <a:cubicBezTo>
                  <a:pt x="11" y="1"/>
                  <a:pt x="1" y="11"/>
                  <a:pt x="1" y="24"/>
                </a:cubicBezTo>
                <a:cubicBezTo>
                  <a:pt x="1" y="36"/>
                  <a:pt x="11" y="47"/>
                  <a:pt x="24" y="47"/>
                </a:cubicBezTo>
                <a:cubicBezTo>
                  <a:pt x="36" y="47"/>
                  <a:pt x="46" y="36"/>
                  <a:pt x="46" y="24"/>
                </a:cubicBezTo>
                <a:close/>
                <a:moveTo>
                  <a:pt x="5" y="15"/>
                </a:moveTo>
                <a:cubicBezTo>
                  <a:pt x="15" y="42"/>
                  <a:pt x="15" y="42"/>
                  <a:pt x="15" y="42"/>
                </a:cubicBezTo>
                <a:cubicBezTo>
                  <a:pt x="8" y="39"/>
                  <a:pt x="3" y="32"/>
                  <a:pt x="3" y="24"/>
                </a:cubicBezTo>
                <a:cubicBezTo>
                  <a:pt x="3" y="21"/>
                  <a:pt x="4" y="18"/>
                  <a:pt x="5" y="15"/>
                </a:cubicBezTo>
                <a:close/>
                <a:moveTo>
                  <a:pt x="36" y="29"/>
                </a:moveTo>
                <a:cubicBezTo>
                  <a:pt x="34" y="36"/>
                  <a:pt x="34" y="36"/>
                  <a:pt x="34" y="36"/>
                </a:cubicBezTo>
                <a:cubicBezTo>
                  <a:pt x="26" y="14"/>
                  <a:pt x="26" y="14"/>
                  <a:pt x="26" y="14"/>
                </a:cubicBezTo>
                <a:cubicBezTo>
                  <a:pt x="26" y="14"/>
                  <a:pt x="28" y="14"/>
                  <a:pt x="29" y="14"/>
                </a:cubicBezTo>
                <a:cubicBezTo>
                  <a:pt x="30" y="14"/>
                  <a:pt x="30" y="12"/>
                  <a:pt x="29" y="12"/>
                </a:cubicBezTo>
                <a:cubicBezTo>
                  <a:pt x="25" y="12"/>
                  <a:pt x="23" y="12"/>
                  <a:pt x="23" y="12"/>
                </a:cubicBezTo>
                <a:cubicBezTo>
                  <a:pt x="23" y="12"/>
                  <a:pt x="21" y="12"/>
                  <a:pt x="18" y="12"/>
                </a:cubicBezTo>
                <a:cubicBezTo>
                  <a:pt x="17" y="12"/>
                  <a:pt x="16" y="14"/>
                  <a:pt x="18" y="14"/>
                </a:cubicBezTo>
                <a:cubicBezTo>
                  <a:pt x="19" y="14"/>
                  <a:pt x="20" y="14"/>
                  <a:pt x="20" y="14"/>
                </a:cubicBezTo>
                <a:cubicBezTo>
                  <a:pt x="23" y="23"/>
                  <a:pt x="23" y="23"/>
                  <a:pt x="23" y="23"/>
                </a:cubicBezTo>
                <a:cubicBezTo>
                  <a:pt x="18" y="36"/>
                  <a:pt x="18" y="36"/>
                  <a:pt x="18" y="36"/>
                </a:cubicBezTo>
                <a:cubicBezTo>
                  <a:pt x="11" y="14"/>
                  <a:pt x="11" y="14"/>
                  <a:pt x="11" y="14"/>
                </a:cubicBezTo>
                <a:cubicBezTo>
                  <a:pt x="11" y="14"/>
                  <a:pt x="12" y="14"/>
                  <a:pt x="13" y="14"/>
                </a:cubicBezTo>
                <a:cubicBezTo>
                  <a:pt x="14" y="14"/>
                  <a:pt x="14" y="12"/>
                  <a:pt x="13" y="12"/>
                </a:cubicBezTo>
                <a:cubicBezTo>
                  <a:pt x="10" y="12"/>
                  <a:pt x="8" y="12"/>
                  <a:pt x="8" y="12"/>
                </a:cubicBezTo>
                <a:cubicBezTo>
                  <a:pt x="7" y="12"/>
                  <a:pt x="7" y="12"/>
                  <a:pt x="6" y="12"/>
                </a:cubicBezTo>
                <a:cubicBezTo>
                  <a:pt x="10" y="7"/>
                  <a:pt x="16" y="3"/>
                  <a:pt x="24" y="3"/>
                </a:cubicBezTo>
                <a:cubicBezTo>
                  <a:pt x="29" y="3"/>
                  <a:pt x="34" y="5"/>
                  <a:pt x="37" y="8"/>
                </a:cubicBezTo>
                <a:cubicBezTo>
                  <a:pt x="37" y="8"/>
                  <a:pt x="37" y="8"/>
                  <a:pt x="37" y="8"/>
                </a:cubicBezTo>
                <a:cubicBezTo>
                  <a:pt x="35" y="8"/>
                  <a:pt x="34" y="10"/>
                  <a:pt x="34" y="12"/>
                </a:cubicBezTo>
                <a:cubicBezTo>
                  <a:pt x="34" y="14"/>
                  <a:pt x="35" y="15"/>
                  <a:pt x="36" y="17"/>
                </a:cubicBezTo>
                <a:cubicBezTo>
                  <a:pt x="37" y="18"/>
                  <a:pt x="37" y="20"/>
                  <a:pt x="37" y="23"/>
                </a:cubicBezTo>
                <a:cubicBezTo>
                  <a:pt x="37" y="24"/>
                  <a:pt x="37" y="26"/>
                  <a:pt x="36" y="29"/>
                </a:cubicBezTo>
                <a:close/>
                <a:moveTo>
                  <a:pt x="30" y="43"/>
                </a:moveTo>
                <a:cubicBezTo>
                  <a:pt x="30" y="43"/>
                  <a:pt x="30" y="43"/>
                  <a:pt x="30" y="43"/>
                </a:cubicBezTo>
                <a:cubicBezTo>
                  <a:pt x="28" y="44"/>
                  <a:pt x="26" y="44"/>
                  <a:pt x="24" y="44"/>
                </a:cubicBezTo>
                <a:cubicBezTo>
                  <a:pt x="22" y="44"/>
                  <a:pt x="20" y="44"/>
                  <a:pt x="18" y="43"/>
                </a:cubicBezTo>
                <a:cubicBezTo>
                  <a:pt x="24" y="25"/>
                  <a:pt x="24" y="25"/>
                  <a:pt x="24" y="25"/>
                </a:cubicBezTo>
                <a:lnTo>
                  <a:pt x="30" y="43"/>
                </a:lnTo>
                <a:close/>
                <a:moveTo>
                  <a:pt x="44" y="24"/>
                </a:moveTo>
                <a:cubicBezTo>
                  <a:pt x="44" y="31"/>
                  <a:pt x="40" y="38"/>
                  <a:pt x="34" y="41"/>
                </a:cubicBezTo>
                <a:cubicBezTo>
                  <a:pt x="40" y="23"/>
                  <a:pt x="40" y="23"/>
                  <a:pt x="40" y="23"/>
                </a:cubicBezTo>
                <a:cubicBezTo>
                  <a:pt x="41" y="20"/>
                  <a:pt x="42" y="18"/>
                  <a:pt x="42" y="16"/>
                </a:cubicBezTo>
                <a:cubicBezTo>
                  <a:pt x="42" y="15"/>
                  <a:pt x="42" y="14"/>
                  <a:pt x="42" y="14"/>
                </a:cubicBezTo>
                <a:cubicBezTo>
                  <a:pt x="43" y="17"/>
                  <a:pt x="44" y="20"/>
                  <a:pt x="44"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6976" name="稻壳儿小白白(http://dwz.cn/Wu2UP)"/>
          <p:cNvSpPr txBox="1">
            <a:spLocks noChangeArrowheads="1"/>
          </p:cNvSpPr>
          <p:nvPr/>
        </p:nvSpPr>
        <p:spPr bwMode="auto">
          <a:xfrm>
            <a:off x="341313" y="304800"/>
            <a:ext cx="15398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9600" b="1">
                <a:solidFill>
                  <a:schemeClr val="bg1"/>
                </a:solidFill>
                <a:sym typeface="Arial" panose="020B0604020202020204" pitchFamily="34" charset="0"/>
              </a:rPr>
              <a:t>赠送图标</a:t>
            </a:r>
          </a:p>
        </p:txBody>
      </p:sp>
    </p:spTree>
    <p:extLst>
      <p:ext uri="{BB962C8B-B14F-4D97-AF65-F5344CB8AC3E}">
        <p14:creationId xmlns:p14="http://schemas.microsoft.com/office/powerpoint/2010/main" val="149951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bwMode="auto">
      <p:bgPr>
        <a:solidFill>
          <a:srgbClr val="0E6254"/>
        </a:solidFill>
        <a:effectLst/>
      </p:bgPr>
    </p:bg>
    <p:spTree>
      <p:nvGrpSpPr>
        <p:cNvPr id="1" name=""/>
        <p:cNvGrpSpPr/>
        <p:nvPr/>
      </p:nvGrpSpPr>
      <p:grpSpPr>
        <a:xfrm>
          <a:off x="0" y="0"/>
          <a:ext cx="0" cy="0"/>
          <a:chOff x="0" y="0"/>
          <a:chExt cx="0" cy="0"/>
        </a:xfrm>
      </p:grpSpPr>
      <p:pic>
        <p:nvPicPr>
          <p:cNvPr id="37890" name="稻壳儿小白白(http://dwz.cn/Wu2UP)"/>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2338" y="2078038"/>
            <a:ext cx="292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550" y="2078038"/>
            <a:ext cx="2936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稻壳儿小白白(http://dwz.cn/Wu2UP)"/>
          <p:cNvSpPr>
            <a:spLocks/>
          </p:cNvSpPr>
          <p:nvPr/>
        </p:nvSpPr>
        <p:spPr bwMode="auto">
          <a:xfrm>
            <a:off x="2882900" y="2705100"/>
            <a:ext cx="292100" cy="257175"/>
          </a:xfrm>
          <a:custGeom>
            <a:avLst/>
            <a:gdLst>
              <a:gd name="T0" fmla="*/ 2147483647 w 116"/>
              <a:gd name="T1" fmla="*/ 0 h 102"/>
              <a:gd name="T2" fmla="*/ 2147483647 w 116"/>
              <a:gd name="T3" fmla="*/ 2147483647 h 102"/>
              <a:gd name="T4" fmla="*/ 0 w 116"/>
              <a:gd name="T5" fmla="*/ 2147483647 h 102"/>
              <a:gd name="T6" fmla="*/ 2147483647 w 116"/>
              <a:gd name="T7" fmla="*/ 2147483647 h 102"/>
              <a:gd name="T8" fmla="*/ 2147483647 w 116"/>
              <a:gd name="T9" fmla="*/ 2147483647 h 102"/>
              <a:gd name="T10" fmla="*/ 2147483647 w 116"/>
              <a:gd name="T11" fmla="*/ 2147483647 h 102"/>
              <a:gd name="T12" fmla="*/ 2147483647 w 116"/>
              <a:gd name="T13" fmla="*/ 2147483647 h 102"/>
              <a:gd name="T14" fmla="*/ 2147483647 w 116"/>
              <a:gd name="T15" fmla="*/ 2147483647 h 102"/>
              <a:gd name="T16" fmla="*/ 2147483647 w 116"/>
              <a:gd name="T17" fmla="*/ 2147483647 h 102"/>
              <a:gd name="T18" fmla="*/ 2147483647 w 116"/>
              <a:gd name="T19" fmla="*/ 2147483647 h 102"/>
              <a:gd name="T20" fmla="*/ 2147483647 w 116"/>
              <a:gd name="T21" fmla="*/ 2147483647 h 102"/>
              <a:gd name="T22" fmla="*/ 2147483647 w 116"/>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102"/>
              <a:gd name="T38" fmla="*/ 116 w 116"/>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102">
                <a:moveTo>
                  <a:pt x="65" y="0"/>
                </a:moveTo>
                <a:cubicBezTo>
                  <a:pt x="40" y="0"/>
                  <a:pt x="18" y="19"/>
                  <a:pt x="15" y="44"/>
                </a:cubicBezTo>
                <a:cubicBezTo>
                  <a:pt x="0" y="44"/>
                  <a:pt x="0" y="44"/>
                  <a:pt x="0" y="44"/>
                </a:cubicBezTo>
                <a:cubicBezTo>
                  <a:pt x="22" y="73"/>
                  <a:pt x="22" y="73"/>
                  <a:pt x="22" y="73"/>
                </a:cubicBezTo>
                <a:cubicBezTo>
                  <a:pt x="43" y="44"/>
                  <a:pt x="43" y="44"/>
                  <a:pt x="43" y="44"/>
                </a:cubicBezTo>
                <a:cubicBezTo>
                  <a:pt x="30" y="44"/>
                  <a:pt x="30" y="44"/>
                  <a:pt x="30" y="44"/>
                </a:cubicBezTo>
                <a:cubicBezTo>
                  <a:pt x="33" y="27"/>
                  <a:pt x="48" y="15"/>
                  <a:pt x="65" y="15"/>
                </a:cubicBezTo>
                <a:cubicBezTo>
                  <a:pt x="85" y="15"/>
                  <a:pt x="101" y="31"/>
                  <a:pt x="101" y="51"/>
                </a:cubicBezTo>
                <a:cubicBezTo>
                  <a:pt x="101" y="71"/>
                  <a:pt x="85" y="87"/>
                  <a:pt x="65" y="87"/>
                </a:cubicBezTo>
                <a:cubicBezTo>
                  <a:pt x="65" y="102"/>
                  <a:pt x="65" y="102"/>
                  <a:pt x="65" y="102"/>
                </a:cubicBezTo>
                <a:cubicBezTo>
                  <a:pt x="93" y="102"/>
                  <a:pt x="116" y="79"/>
                  <a:pt x="116" y="51"/>
                </a:cubicBezTo>
                <a:cubicBezTo>
                  <a:pt x="116" y="23"/>
                  <a:pt x="93" y="0"/>
                  <a:pt x="6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893"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213" y="2078038"/>
            <a:ext cx="29368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2078038"/>
            <a:ext cx="2984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稻壳儿小白白(http://dwz.cn/Wu2U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2670175"/>
            <a:ext cx="255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稻壳儿小白白(http://dwz.cn/Wu2UP)"/>
          <p:cNvSpPr>
            <a:spLocks/>
          </p:cNvSpPr>
          <p:nvPr/>
        </p:nvSpPr>
        <p:spPr bwMode="auto">
          <a:xfrm>
            <a:off x="2882900" y="3327400"/>
            <a:ext cx="292100" cy="220663"/>
          </a:xfrm>
          <a:custGeom>
            <a:avLst/>
            <a:gdLst>
              <a:gd name="T0" fmla="*/ 2147483647 w 184"/>
              <a:gd name="T1" fmla="*/ 2147483647 h 139"/>
              <a:gd name="T2" fmla="*/ 2147483647 w 184"/>
              <a:gd name="T3" fmla="*/ 0 h 139"/>
              <a:gd name="T4" fmla="*/ 0 w 184"/>
              <a:gd name="T5" fmla="*/ 0 h 139"/>
              <a:gd name="T6" fmla="*/ 0 w 184"/>
              <a:gd name="T7" fmla="*/ 2147483647 h 139"/>
              <a:gd name="T8" fmla="*/ 2147483647 w 184"/>
              <a:gd name="T9" fmla="*/ 2147483647 h 139"/>
              <a:gd name="T10" fmla="*/ 2147483647 w 184"/>
              <a:gd name="T11" fmla="*/ 2147483647 h 139"/>
              <a:gd name="T12" fmla="*/ 2147483647 w 184"/>
              <a:gd name="T13" fmla="*/ 2147483647 h 139"/>
              <a:gd name="T14" fmla="*/ 0 60000 65536"/>
              <a:gd name="T15" fmla="*/ 0 60000 65536"/>
              <a:gd name="T16" fmla="*/ 0 60000 65536"/>
              <a:gd name="T17" fmla="*/ 0 60000 65536"/>
              <a:gd name="T18" fmla="*/ 0 60000 65536"/>
              <a:gd name="T19" fmla="*/ 0 60000 65536"/>
              <a:gd name="T20" fmla="*/ 0 60000 65536"/>
              <a:gd name="T21" fmla="*/ 0 w 184"/>
              <a:gd name="T22" fmla="*/ 0 h 139"/>
              <a:gd name="T23" fmla="*/ 184 w 184"/>
              <a:gd name="T24" fmla="*/ 139 h 1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39">
                <a:moveTo>
                  <a:pt x="81" y="24"/>
                </a:moveTo>
                <a:lnTo>
                  <a:pt x="60" y="0"/>
                </a:lnTo>
                <a:lnTo>
                  <a:pt x="0" y="0"/>
                </a:lnTo>
                <a:lnTo>
                  <a:pt x="0" y="139"/>
                </a:lnTo>
                <a:lnTo>
                  <a:pt x="184" y="139"/>
                </a:lnTo>
                <a:lnTo>
                  <a:pt x="184" y="24"/>
                </a:lnTo>
                <a:lnTo>
                  <a:pt x="81"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897" name="稻壳儿小白白(http://dwz.cn/Wu2UP)"/>
          <p:cNvSpPr>
            <a:spLocks noEditPoints="1"/>
          </p:cNvSpPr>
          <p:nvPr/>
        </p:nvSpPr>
        <p:spPr bwMode="auto">
          <a:xfrm>
            <a:off x="3467100" y="2670175"/>
            <a:ext cx="239713" cy="292100"/>
          </a:xfrm>
          <a:custGeom>
            <a:avLst/>
            <a:gdLst>
              <a:gd name="T0" fmla="*/ 2147483647 w 151"/>
              <a:gd name="T1" fmla="*/ 0 h 184"/>
              <a:gd name="T2" fmla="*/ 0 w 151"/>
              <a:gd name="T3" fmla="*/ 0 h 184"/>
              <a:gd name="T4" fmla="*/ 0 w 151"/>
              <a:gd name="T5" fmla="*/ 2147483647 h 184"/>
              <a:gd name="T6" fmla="*/ 2147483647 w 151"/>
              <a:gd name="T7" fmla="*/ 2147483647 h 184"/>
              <a:gd name="T8" fmla="*/ 2147483647 w 151"/>
              <a:gd name="T9" fmla="*/ 2147483647 h 184"/>
              <a:gd name="T10" fmla="*/ 2147483647 w 151"/>
              <a:gd name="T11" fmla="*/ 0 h 184"/>
              <a:gd name="T12" fmla="*/ 2147483647 w 151"/>
              <a:gd name="T13" fmla="*/ 2147483647 h 184"/>
              <a:gd name="T14" fmla="*/ 2147483647 w 151"/>
              <a:gd name="T15" fmla="*/ 2147483647 h 184"/>
              <a:gd name="T16" fmla="*/ 2147483647 w 151"/>
              <a:gd name="T17" fmla="*/ 2147483647 h 184"/>
              <a:gd name="T18" fmla="*/ 2147483647 w 151"/>
              <a:gd name="T19" fmla="*/ 2147483647 h 184"/>
              <a:gd name="T20" fmla="*/ 2147483647 w 151"/>
              <a:gd name="T21" fmla="*/ 2147483647 h 184"/>
              <a:gd name="T22" fmla="*/ 2147483647 w 151"/>
              <a:gd name="T23" fmla="*/ 2147483647 h 184"/>
              <a:gd name="T24" fmla="*/ 2147483647 w 151"/>
              <a:gd name="T25" fmla="*/ 2147483647 h 184"/>
              <a:gd name="T26" fmla="*/ 2147483647 w 151"/>
              <a:gd name="T27" fmla="*/ 2147483647 h 184"/>
              <a:gd name="T28" fmla="*/ 2147483647 w 151"/>
              <a:gd name="T29" fmla="*/ 2147483647 h 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184"/>
              <a:gd name="T47" fmla="*/ 151 w 151"/>
              <a:gd name="T48" fmla="*/ 184 h 1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184">
                <a:moveTo>
                  <a:pt x="97" y="0"/>
                </a:moveTo>
                <a:lnTo>
                  <a:pt x="0" y="0"/>
                </a:lnTo>
                <a:lnTo>
                  <a:pt x="0" y="184"/>
                </a:lnTo>
                <a:lnTo>
                  <a:pt x="151" y="184"/>
                </a:lnTo>
                <a:lnTo>
                  <a:pt x="151" y="52"/>
                </a:lnTo>
                <a:lnTo>
                  <a:pt x="97" y="0"/>
                </a:lnTo>
                <a:close/>
                <a:moveTo>
                  <a:pt x="127" y="160"/>
                </a:moveTo>
                <a:lnTo>
                  <a:pt x="24" y="160"/>
                </a:lnTo>
                <a:lnTo>
                  <a:pt x="24" y="22"/>
                </a:lnTo>
                <a:lnTo>
                  <a:pt x="87" y="22"/>
                </a:lnTo>
                <a:lnTo>
                  <a:pt x="92" y="27"/>
                </a:lnTo>
                <a:lnTo>
                  <a:pt x="92" y="57"/>
                </a:lnTo>
                <a:lnTo>
                  <a:pt x="122" y="57"/>
                </a:lnTo>
                <a:lnTo>
                  <a:pt x="127" y="62"/>
                </a:lnTo>
                <a:lnTo>
                  <a:pt x="127"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898" name="稻壳儿小白白(http://dwz.cn/Wu2U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250" y="2670175"/>
            <a:ext cx="255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稻壳儿小白白(http://dwz.cn/Wu2U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4475" y="2670175"/>
            <a:ext cx="2730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稻壳儿小白白(http://dwz.cn/Wu2UP)"/>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4450" y="2670175"/>
            <a:ext cx="255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稻壳儿小白白(http://dwz.cn/Wu2UP)"/>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0238" y="2670175"/>
            <a:ext cx="2619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稻壳儿小白白(http://dwz.cn/Wu2UP)"/>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64438" y="2670175"/>
            <a:ext cx="2571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稻壳儿小白白(http://dwz.cn/Wu2UP)"/>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6575" y="2670175"/>
            <a:ext cx="2492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稻壳儿小白白(http://dwz.cn/Wu2UP)"/>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42363" y="2670175"/>
            <a:ext cx="2492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5" name="稻壳儿小白白(http://dwz.cn/Wu2UP)"/>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0213" y="2670175"/>
            <a:ext cx="2619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6" name="稻壳儿小白白(http://dwz.cn/Wu2UP)"/>
          <p:cNvSpPr>
            <a:spLocks noEditPoints="1"/>
          </p:cNvSpPr>
          <p:nvPr/>
        </p:nvSpPr>
        <p:spPr bwMode="auto">
          <a:xfrm>
            <a:off x="5262563" y="2670175"/>
            <a:ext cx="254000" cy="292100"/>
          </a:xfrm>
          <a:custGeom>
            <a:avLst/>
            <a:gdLst>
              <a:gd name="T0" fmla="*/ 2147483647 w 160"/>
              <a:gd name="T1" fmla="*/ 0 h 184"/>
              <a:gd name="T2" fmla="*/ 0 w 160"/>
              <a:gd name="T3" fmla="*/ 0 h 184"/>
              <a:gd name="T4" fmla="*/ 0 w 160"/>
              <a:gd name="T5" fmla="*/ 2147483647 h 184"/>
              <a:gd name="T6" fmla="*/ 2147483647 w 160"/>
              <a:gd name="T7" fmla="*/ 2147483647 h 184"/>
              <a:gd name="T8" fmla="*/ 2147483647 w 160"/>
              <a:gd name="T9" fmla="*/ 2147483647 h 184"/>
              <a:gd name="T10" fmla="*/ 2147483647 w 160"/>
              <a:gd name="T11" fmla="*/ 0 h 184"/>
              <a:gd name="T12" fmla="*/ 2147483647 w 160"/>
              <a:gd name="T13" fmla="*/ 2147483647 h 184"/>
              <a:gd name="T14" fmla="*/ 2147483647 w 160"/>
              <a:gd name="T15" fmla="*/ 2147483647 h 184"/>
              <a:gd name="T16" fmla="*/ 2147483647 w 160"/>
              <a:gd name="T17" fmla="*/ 2147483647 h 184"/>
              <a:gd name="T18" fmla="*/ 2147483647 w 160"/>
              <a:gd name="T19" fmla="*/ 2147483647 h 184"/>
              <a:gd name="T20" fmla="*/ 2147483647 w 160"/>
              <a:gd name="T21" fmla="*/ 2147483647 h 184"/>
              <a:gd name="T22" fmla="*/ 2147483647 w 160"/>
              <a:gd name="T23" fmla="*/ 2147483647 h 184"/>
              <a:gd name="T24" fmla="*/ 2147483647 w 160"/>
              <a:gd name="T25" fmla="*/ 2147483647 h 184"/>
              <a:gd name="T26" fmla="*/ 2147483647 w 160"/>
              <a:gd name="T27" fmla="*/ 2147483647 h 184"/>
              <a:gd name="T28" fmla="*/ 2147483647 w 160"/>
              <a:gd name="T29" fmla="*/ 2147483647 h 184"/>
              <a:gd name="T30" fmla="*/ 2147483647 w 160"/>
              <a:gd name="T31" fmla="*/ 2147483647 h 184"/>
              <a:gd name="T32" fmla="*/ 2147483647 w 160"/>
              <a:gd name="T33" fmla="*/ 2147483647 h 1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84"/>
              <a:gd name="T53" fmla="*/ 160 w 160"/>
              <a:gd name="T54" fmla="*/ 184 h 1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84">
                <a:moveTo>
                  <a:pt x="108" y="0"/>
                </a:moveTo>
                <a:lnTo>
                  <a:pt x="0" y="0"/>
                </a:lnTo>
                <a:lnTo>
                  <a:pt x="0" y="184"/>
                </a:lnTo>
                <a:lnTo>
                  <a:pt x="160" y="184"/>
                </a:lnTo>
                <a:lnTo>
                  <a:pt x="160" y="52"/>
                </a:lnTo>
                <a:lnTo>
                  <a:pt x="108" y="0"/>
                </a:lnTo>
                <a:close/>
                <a:moveTo>
                  <a:pt x="138" y="160"/>
                </a:moveTo>
                <a:lnTo>
                  <a:pt x="22" y="160"/>
                </a:lnTo>
                <a:lnTo>
                  <a:pt x="22" y="22"/>
                </a:lnTo>
                <a:lnTo>
                  <a:pt x="46" y="22"/>
                </a:lnTo>
                <a:lnTo>
                  <a:pt x="46" y="127"/>
                </a:lnTo>
                <a:lnTo>
                  <a:pt x="68" y="92"/>
                </a:lnTo>
                <a:lnTo>
                  <a:pt x="92" y="127"/>
                </a:lnTo>
                <a:lnTo>
                  <a:pt x="92" y="22"/>
                </a:lnTo>
                <a:lnTo>
                  <a:pt x="98" y="22"/>
                </a:lnTo>
                <a:lnTo>
                  <a:pt x="138" y="62"/>
                </a:lnTo>
                <a:lnTo>
                  <a:pt x="138"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07" name="稻壳儿小白白(http://dwz.cn/Wu2UP)"/>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38675" y="2670175"/>
            <a:ext cx="2571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8" name="稻壳儿小白白(http://dwz.cn/Wu2UP)"/>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0975" y="3255963"/>
            <a:ext cx="255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稻壳儿小白白(http://dwz.cn/Wu2UP)"/>
          <p:cNvSpPr>
            <a:spLocks/>
          </p:cNvSpPr>
          <p:nvPr/>
        </p:nvSpPr>
        <p:spPr bwMode="auto">
          <a:xfrm>
            <a:off x="4049713" y="3252788"/>
            <a:ext cx="284162" cy="257175"/>
          </a:xfrm>
          <a:custGeom>
            <a:avLst/>
            <a:gdLst>
              <a:gd name="T0" fmla="*/ 2147483647 w 113"/>
              <a:gd name="T1" fmla="*/ 2147483647 h 102"/>
              <a:gd name="T2" fmla="*/ 2147483647 w 113"/>
              <a:gd name="T3" fmla="*/ 2147483647 h 102"/>
              <a:gd name="T4" fmla="*/ 2147483647 w 113"/>
              <a:gd name="T5" fmla="*/ 2147483647 h 102"/>
              <a:gd name="T6" fmla="*/ 2147483647 w 113"/>
              <a:gd name="T7" fmla="*/ 2147483647 h 102"/>
              <a:gd name="T8" fmla="*/ 2147483647 w 113"/>
              <a:gd name="T9" fmla="*/ 2147483647 h 102"/>
              <a:gd name="T10" fmla="*/ 2147483647 w 113"/>
              <a:gd name="T11" fmla="*/ 2147483647 h 102"/>
              <a:gd name="T12" fmla="*/ 2147483647 w 113"/>
              <a:gd name="T13" fmla="*/ 2147483647 h 102"/>
              <a:gd name="T14" fmla="*/ 2147483647 w 113"/>
              <a:gd name="T15" fmla="*/ 2147483647 h 102"/>
              <a:gd name="T16" fmla="*/ 2147483647 w 113"/>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3"/>
              <a:gd name="T28" fmla="*/ 0 h 102"/>
              <a:gd name="T29" fmla="*/ 113 w 113"/>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3" h="102">
                <a:moveTo>
                  <a:pt x="107" y="3"/>
                </a:moveTo>
                <a:cubicBezTo>
                  <a:pt x="102" y="0"/>
                  <a:pt x="95" y="1"/>
                  <a:pt x="92" y="5"/>
                </a:cubicBezTo>
                <a:cubicBezTo>
                  <a:pt x="38" y="70"/>
                  <a:pt x="38" y="70"/>
                  <a:pt x="38" y="70"/>
                </a:cubicBezTo>
                <a:cubicBezTo>
                  <a:pt x="20" y="50"/>
                  <a:pt x="20" y="50"/>
                  <a:pt x="20" y="50"/>
                </a:cubicBezTo>
                <a:cubicBezTo>
                  <a:pt x="17" y="46"/>
                  <a:pt x="10" y="45"/>
                  <a:pt x="5" y="49"/>
                </a:cubicBezTo>
                <a:cubicBezTo>
                  <a:pt x="1" y="52"/>
                  <a:pt x="0" y="58"/>
                  <a:pt x="4" y="62"/>
                </a:cubicBezTo>
                <a:cubicBezTo>
                  <a:pt x="39" y="102"/>
                  <a:pt x="39" y="102"/>
                  <a:pt x="39" y="102"/>
                </a:cubicBezTo>
                <a:cubicBezTo>
                  <a:pt x="109" y="16"/>
                  <a:pt x="109" y="16"/>
                  <a:pt x="109" y="16"/>
                </a:cubicBezTo>
                <a:cubicBezTo>
                  <a:pt x="113" y="12"/>
                  <a:pt x="112" y="6"/>
                  <a:pt x="10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10" name="稻壳儿小白白(http://dwz.cn/Wu2UP)"/>
          <p:cNvSpPr>
            <a:spLocks noEditPoints="1"/>
          </p:cNvSpPr>
          <p:nvPr/>
        </p:nvSpPr>
        <p:spPr bwMode="auto">
          <a:xfrm>
            <a:off x="4649788" y="3254375"/>
            <a:ext cx="282575" cy="276225"/>
          </a:xfrm>
          <a:custGeom>
            <a:avLst/>
            <a:gdLst>
              <a:gd name="T0" fmla="*/ 2147483647 w 112"/>
              <a:gd name="T1" fmla="*/ 2147483647 h 109"/>
              <a:gd name="T2" fmla="*/ 2147483647 w 112"/>
              <a:gd name="T3" fmla="*/ 0 h 109"/>
              <a:gd name="T4" fmla="*/ 2147483647 w 112"/>
              <a:gd name="T5" fmla="*/ 2147483647 h 109"/>
              <a:gd name="T6" fmla="*/ 2147483647 w 112"/>
              <a:gd name="T7" fmla="*/ 2147483647 h 109"/>
              <a:gd name="T8" fmla="*/ 0 w 112"/>
              <a:gd name="T9" fmla="*/ 2147483647 h 109"/>
              <a:gd name="T10" fmla="*/ 2147483647 w 112"/>
              <a:gd name="T11" fmla="*/ 2147483647 h 109"/>
              <a:gd name="T12" fmla="*/ 2147483647 w 112"/>
              <a:gd name="T13" fmla="*/ 2147483647 h 109"/>
              <a:gd name="T14" fmla="*/ 2147483647 w 112"/>
              <a:gd name="T15" fmla="*/ 2147483647 h 109"/>
              <a:gd name="T16" fmla="*/ 2147483647 w 112"/>
              <a:gd name="T17" fmla="*/ 2147483647 h 109"/>
              <a:gd name="T18" fmla="*/ 2147483647 w 112"/>
              <a:gd name="T19" fmla="*/ 2147483647 h 109"/>
              <a:gd name="T20" fmla="*/ 2147483647 w 112"/>
              <a:gd name="T21" fmla="*/ 2147483647 h 109"/>
              <a:gd name="T22" fmla="*/ 2147483647 w 112"/>
              <a:gd name="T23" fmla="*/ 2147483647 h 109"/>
              <a:gd name="T24" fmla="*/ 2147483647 w 112"/>
              <a:gd name="T25" fmla="*/ 2147483647 h 109"/>
              <a:gd name="T26" fmla="*/ 2147483647 w 112"/>
              <a:gd name="T27" fmla="*/ 2147483647 h 109"/>
              <a:gd name="T28" fmla="*/ 2147483647 w 112"/>
              <a:gd name="T29" fmla="*/ 2147483647 h 109"/>
              <a:gd name="T30" fmla="*/ 2147483647 w 112"/>
              <a:gd name="T31" fmla="*/ 2147483647 h 109"/>
              <a:gd name="T32" fmla="*/ 2147483647 w 112"/>
              <a:gd name="T33" fmla="*/ 2147483647 h 109"/>
              <a:gd name="T34" fmla="*/ 2147483647 w 112"/>
              <a:gd name="T35" fmla="*/ 2147483647 h 109"/>
              <a:gd name="T36" fmla="*/ 2147483647 w 112"/>
              <a:gd name="T37" fmla="*/ 2147483647 h 109"/>
              <a:gd name="T38" fmla="*/ 2147483647 w 112"/>
              <a:gd name="T39" fmla="*/ 2147483647 h 109"/>
              <a:gd name="T40" fmla="*/ 2147483647 w 112"/>
              <a:gd name="T41" fmla="*/ 2147483647 h 109"/>
              <a:gd name="T42" fmla="*/ 2147483647 w 112"/>
              <a:gd name="T43" fmla="*/ 2147483647 h 1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2"/>
              <a:gd name="T67" fmla="*/ 0 h 109"/>
              <a:gd name="T68" fmla="*/ 112 w 112"/>
              <a:gd name="T69" fmla="*/ 109 h 1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2" h="109">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11" name="稻壳儿小白白(http://dwz.cn/Wu2UP)"/>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0963" y="3292475"/>
            <a:ext cx="25558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稻壳儿小白白(http://dwz.cn/Wu2UP)"/>
          <p:cNvSpPr>
            <a:spLocks noEditPoints="1"/>
          </p:cNvSpPr>
          <p:nvPr/>
        </p:nvSpPr>
        <p:spPr bwMode="auto">
          <a:xfrm>
            <a:off x="5881688" y="3254375"/>
            <a:ext cx="260350" cy="293688"/>
          </a:xfrm>
          <a:custGeom>
            <a:avLst/>
            <a:gdLst>
              <a:gd name="T0" fmla="*/ 0 w 103"/>
              <a:gd name="T1" fmla="*/ 2147483647 h 116"/>
              <a:gd name="T2" fmla="*/ 0 w 103"/>
              <a:gd name="T3" fmla="*/ 2147483647 h 116"/>
              <a:gd name="T4" fmla="*/ 2147483647 w 103"/>
              <a:gd name="T5" fmla="*/ 2147483647 h 116"/>
              <a:gd name="T6" fmla="*/ 2147483647 w 103"/>
              <a:gd name="T7" fmla="*/ 2147483647 h 116"/>
              <a:gd name="T8" fmla="*/ 2147483647 w 103"/>
              <a:gd name="T9" fmla="*/ 2147483647 h 116"/>
              <a:gd name="T10" fmla="*/ 2147483647 w 103"/>
              <a:gd name="T11" fmla="*/ 2147483647 h 116"/>
              <a:gd name="T12" fmla="*/ 2147483647 w 103"/>
              <a:gd name="T13" fmla="*/ 2147483647 h 116"/>
              <a:gd name="T14" fmla="*/ 2147483647 w 103"/>
              <a:gd name="T15" fmla="*/ 2147483647 h 116"/>
              <a:gd name="T16" fmla="*/ 2147483647 w 103"/>
              <a:gd name="T17" fmla="*/ 2147483647 h 116"/>
              <a:gd name="T18" fmla="*/ 2147483647 w 103"/>
              <a:gd name="T19" fmla="*/ 2147483647 h 116"/>
              <a:gd name="T20" fmla="*/ 2147483647 w 103"/>
              <a:gd name="T21" fmla="*/ 2147483647 h 116"/>
              <a:gd name="T22" fmla="*/ 2147483647 w 103"/>
              <a:gd name="T23" fmla="*/ 2147483647 h 116"/>
              <a:gd name="T24" fmla="*/ 2147483647 w 103"/>
              <a:gd name="T25" fmla="*/ 2147483647 h 116"/>
              <a:gd name="T26" fmla="*/ 2147483647 w 103"/>
              <a:gd name="T27" fmla="*/ 0 h 116"/>
              <a:gd name="T28" fmla="*/ 2147483647 w 103"/>
              <a:gd name="T29" fmla="*/ 0 h 116"/>
              <a:gd name="T30" fmla="*/ 2147483647 w 103"/>
              <a:gd name="T31" fmla="*/ 2147483647 h 116"/>
              <a:gd name="T32" fmla="*/ 2147483647 w 103"/>
              <a:gd name="T33" fmla="*/ 2147483647 h 116"/>
              <a:gd name="T34" fmla="*/ 2147483647 w 103"/>
              <a:gd name="T35" fmla="*/ 2147483647 h 116"/>
              <a:gd name="T36" fmla="*/ 2147483647 w 103"/>
              <a:gd name="T37" fmla="*/ 2147483647 h 116"/>
              <a:gd name="T38" fmla="*/ 2147483647 w 103"/>
              <a:gd name="T39" fmla="*/ 2147483647 h 116"/>
              <a:gd name="T40" fmla="*/ 0 w 103"/>
              <a:gd name="T41" fmla="*/ 2147483647 h 116"/>
              <a:gd name="T42" fmla="*/ 2147483647 w 103"/>
              <a:gd name="T43" fmla="*/ 2147483647 h 116"/>
              <a:gd name="T44" fmla="*/ 2147483647 w 103"/>
              <a:gd name="T45" fmla="*/ 2147483647 h 116"/>
              <a:gd name="T46" fmla="*/ 2147483647 w 103"/>
              <a:gd name="T47" fmla="*/ 2147483647 h 116"/>
              <a:gd name="T48" fmla="*/ 2147483647 w 103"/>
              <a:gd name="T49" fmla="*/ 2147483647 h 116"/>
              <a:gd name="T50" fmla="*/ 2147483647 w 103"/>
              <a:gd name="T51" fmla="*/ 2147483647 h 116"/>
              <a:gd name="T52" fmla="*/ 2147483647 w 103"/>
              <a:gd name="T53" fmla="*/ 2147483647 h 116"/>
              <a:gd name="T54" fmla="*/ 2147483647 w 103"/>
              <a:gd name="T55" fmla="*/ 2147483647 h 116"/>
              <a:gd name="T56" fmla="*/ 2147483647 w 103"/>
              <a:gd name="T57" fmla="*/ 2147483647 h 116"/>
              <a:gd name="T58" fmla="*/ 2147483647 w 103"/>
              <a:gd name="T59" fmla="*/ 2147483647 h 116"/>
              <a:gd name="T60" fmla="*/ 2147483647 w 103"/>
              <a:gd name="T61" fmla="*/ 2147483647 h 116"/>
              <a:gd name="T62" fmla="*/ 2147483647 w 103"/>
              <a:gd name="T63" fmla="*/ 2147483647 h 116"/>
              <a:gd name="T64" fmla="*/ 2147483647 w 103"/>
              <a:gd name="T65" fmla="*/ 2147483647 h 116"/>
              <a:gd name="T66" fmla="*/ 2147483647 w 103"/>
              <a:gd name="T67" fmla="*/ 2147483647 h 116"/>
              <a:gd name="T68" fmla="*/ 2147483647 w 103"/>
              <a:gd name="T69" fmla="*/ 2147483647 h 116"/>
              <a:gd name="T70" fmla="*/ 2147483647 w 103"/>
              <a:gd name="T71" fmla="*/ 2147483647 h 116"/>
              <a:gd name="T72" fmla="*/ 2147483647 w 103"/>
              <a:gd name="T73" fmla="*/ 2147483647 h 116"/>
              <a:gd name="T74" fmla="*/ 2147483647 w 103"/>
              <a:gd name="T75" fmla="*/ 2147483647 h 116"/>
              <a:gd name="T76" fmla="*/ 2147483647 w 103"/>
              <a:gd name="T77" fmla="*/ 2147483647 h 116"/>
              <a:gd name="T78" fmla="*/ 2147483647 w 103"/>
              <a:gd name="T79" fmla="*/ 2147483647 h 116"/>
              <a:gd name="T80" fmla="*/ 2147483647 w 103"/>
              <a:gd name="T81" fmla="*/ 2147483647 h 116"/>
              <a:gd name="T82" fmla="*/ 2147483647 w 103"/>
              <a:gd name="T83" fmla="*/ 2147483647 h 116"/>
              <a:gd name="T84" fmla="*/ 2147483647 w 103"/>
              <a:gd name="T85" fmla="*/ 2147483647 h 116"/>
              <a:gd name="T86" fmla="*/ 2147483647 w 103"/>
              <a:gd name="T87" fmla="*/ 2147483647 h 116"/>
              <a:gd name="T88" fmla="*/ 2147483647 w 103"/>
              <a:gd name="T89" fmla="*/ 2147483647 h 116"/>
              <a:gd name="T90" fmla="*/ 2147483647 w 103"/>
              <a:gd name="T91" fmla="*/ 2147483647 h 116"/>
              <a:gd name="T92" fmla="*/ 2147483647 w 103"/>
              <a:gd name="T93" fmla="*/ 2147483647 h 116"/>
              <a:gd name="T94" fmla="*/ 2147483647 w 103"/>
              <a:gd name="T95" fmla="*/ 2147483647 h 116"/>
              <a:gd name="T96" fmla="*/ 2147483647 w 103"/>
              <a:gd name="T97" fmla="*/ 2147483647 h 116"/>
              <a:gd name="T98" fmla="*/ 2147483647 w 103"/>
              <a:gd name="T99" fmla="*/ 2147483647 h 116"/>
              <a:gd name="T100" fmla="*/ 2147483647 w 103"/>
              <a:gd name="T101" fmla="*/ 2147483647 h 116"/>
              <a:gd name="T102" fmla="*/ 2147483647 w 103"/>
              <a:gd name="T103" fmla="*/ 2147483647 h 116"/>
              <a:gd name="T104" fmla="*/ 2147483647 w 103"/>
              <a:gd name="T105" fmla="*/ 2147483647 h 116"/>
              <a:gd name="T106" fmla="*/ 2147483647 w 103"/>
              <a:gd name="T107" fmla="*/ 2147483647 h 116"/>
              <a:gd name="T108" fmla="*/ 2147483647 w 103"/>
              <a:gd name="T109" fmla="*/ 2147483647 h 116"/>
              <a:gd name="T110" fmla="*/ 2147483647 w 103"/>
              <a:gd name="T111" fmla="*/ 2147483647 h 116"/>
              <a:gd name="T112" fmla="*/ 2147483647 w 103"/>
              <a:gd name="T113" fmla="*/ 2147483647 h 116"/>
              <a:gd name="T114" fmla="*/ 2147483647 w 103"/>
              <a:gd name="T115" fmla="*/ 2147483647 h 1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3"/>
              <a:gd name="T175" fmla="*/ 0 h 116"/>
              <a:gd name="T176" fmla="*/ 103 w 103"/>
              <a:gd name="T177" fmla="*/ 116 h 11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3" h="116">
                <a:moveTo>
                  <a:pt x="0" y="29"/>
                </a:moveTo>
                <a:cubicBezTo>
                  <a:pt x="0" y="87"/>
                  <a:pt x="0" y="87"/>
                  <a:pt x="0" y="87"/>
                </a:cubicBezTo>
                <a:cubicBezTo>
                  <a:pt x="0" y="101"/>
                  <a:pt x="0" y="116"/>
                  <a:pt x="22" y="116"/>
                </a:cubicBezTo>
                <a:cubicBezTo>
                  <a:pt x="51" y="116"/>
                  <a:pt x="51" y="116"/>
                  <a:pt x="51" y="116"/>
                </a:cubicBezTo>
                <a:cubicBezTo>
                  <a:pt x="68" y="116"/>
                  <a:pt x="72" y="107"/>
                  <a:pt x="73" y="97"/>
                </a:cubicBezTo>
                <a:cubicBezTo>
                  <a:pt x="100" y="63"/>
                  <a:pt x="100" y="63"/>
                  <a:pt x="100" y="63"/>
                </a:cubicBezTo>
                <a:cubicBezTo>
                  <a:pt x="103" y="60"/>
                  <a:pt x="102" y="56"/>
                  <a:pt x="100" y="53"/>
                </a:cubicBezTo>
                <a:cubicBezTo>
                  <a:pt x="99" y="52"/>
                  <a:pt x="94" y="48"/>
                  <a:pt x="87" y="48"/>
                </a:cubicBezTo>
                <a:cubicBezTo>
                  <a:pt x="84" y="48"/>
                  <a:pt x="80" y="49"/>
                  <a:pt x="75" y="53"/>
                </a:cubicBezTo>
                <a:cubicBezTo>
                  <a:pt x="66" y="62"/>
                  <a:pt x="66" y="62"/>
                  <a:pt x="66" y="62"/>
                </a:cubicBezTo>
                <a:cubicBezTo>
                  <a:pt x="66" y="14"/>
                  <a:pt x="66" y="14"/>
                  <a:pt x="66" y="14"/>
                </a:cubicBezTo>
                <a:cubicBezTo>
                  <a:pt x="66" y="10"/>
                  <a:pt x="62" y="7"/>
                  <a:pt x="58" y="7"/>
                </a:cubicBezTo>
                <a:cubicBezTo>
                  <a:pt x="51" y="7"/>
                  <a:pt x="51" y="7"/>
                  <a:pt x="51" y="7"/>
                </a:cubicBezTo>
                <a:cubicBezTo>
                  <a:pt x="51" y="3"/>
                  <a:pt x="48" y="0"/>
                  <a:pt x="44" y="0"/>
                </a:cubicBezTo>
                <a:cubicBezTo>
                  <a:pt x="37" y="0"/>
                  <a:pt x="37" y="0"/>
                  <a:pt x="37" y="0"/>
                </a:cubicBezTo>
                <a:cubicBezTo>
                  <a:pt x="33" y="0"/>
                  <a:pt x="29" y="3"/>
                  <a:pt x="29" y="7"/>
                </a:cubicBezTo>
                <a:cubicBezTo>
                  <a:pt x="22" y="7"/>
                  <a:pt x="22" y="7"/>
                  <a:pt x="22" y="7"/>
                </a:cubicBezTo>
                <a:cubicBezTo>
                  <a:pt x="18" y="7"/>
                  <a:pt x="15" y="10"/>
                  <a:pt x="15" y="14"/>
                </a:cubicBezTo>
                <a:cubicBezTo>
                  <a:pt x="15" y="22"/>
                  <a:pt x="15" y="22"/>
                  <a:pt x="15" y="22"/>
                </a:cubicBezTo>
                <a:cubicBezTo>
                  <a:pt x="8" y="22"/>
                  <a:pt x="8" y="22"/>
                  <a:pt x="8" y="22"/>
                </a:cubicBezTo>
                <a:cubicBezTo>
                  <a:pt x="4" y="22"/>
                  <a:pt x="0" y="25"/>
                  <a:pt x="0" y="29"/>
                </a:cubicBezTo>
                <a:close/>
                <a:moveTo>
                  <a:pt x="8" y="29"/>
                </a:moveTo>
                <a:cubicBezTo>
                  <a:pt x="15" y="29"/>
                  <a:pt x="15" y="29"/>
                  <a:pt x="15" y="29"/>
                </a:cubicBezTo>
                <a:cubicBezTo>
                  <a:pt x="15" y="36"/>
                  <a:pt x="15" y="36"/>
                  <a:pt x="15" y="36"/>
                </a:cubicBezTo>
                <a:cubicBezTo>
                  <a:pt x="15" y="58"/>
                  <a:pt x="15" y="58"/>
                  <a:pt x="15" y="58"/>
                </a:cubicBezTo>
                <a:cubicBezTo>
                  <a:pt x="22" y="58"/>
                  <a:pt x="22" y="58"/>
                  <a:pt x="22" y="58"/>
                </a:cubicBezTo>
                <a:cubicBezTo>
                  <a:pt x="22" y="22"/>
                  <a:pt x="22" y="22"/>
                  <a:pt x="22" y="22"/>
                </a:cubicBezTo>
                <a:cubicBezTo>
                  <a:pt x="22" y="14"/>
                  <a:pt x="22" y="14"/>
                  <a:pt x="22" y="14"/>
                </a:cubicBezTo>
                <a:cubicBezTo>
                  <a:pt x="29" y="14"/>
                  <a:pt x="29" y="14"/>
                  <a:pt x="29" y="14"/>
                </a:cubicBezTo>
                <a:cubicBezTo>
                  <a:pt x="29" y="22"/>
                  <a:pt x="29" y="22"/>
                  <a:pt x="29" y="22"/>
                </a:cubicBezTo>
                <a:cubicBezTo>
                  <a:pt x="29" y="58"/>
                  <a:pt x="29" y="58"/>
                  <a:pt x="29" y="58"/>
                </a:cubicBezTo>
                <a:cubicBezTo>
                  <a:pt x="37" y="58"/>
                  <a:pt x="37" y="58"/>
                  <a:pt x="37" y="58"/>
                </a:cubicBezTo>
                <a:cubicBezTo>
                  <a:pt x="37" y="14"/>
                  <a:pt x="37" y="14"/>
                  <a:pt x="37" y="14"/>
                </a:cubicBezTo>
                <a:cubicBezTo>
                  <a:pt x="37" y="7"/>
                  <a:pt x="37" y="7"/>
                  <a:pt x="37" y="7"/>
                </a:cubicBezTo>
                <a:cubicBezTo>
                  <a:pt x="44" y="7"/>
                  <a:pt x="44" y="7"/>
                  <a:pt x="44" y="7"/>
                </a:cubicBezTo>
                <a:cubicBezTo>
                  <a:pt x="44" y="14"/>
                  <a:pt x="44" y="14"/>
                  <a:pt x="44" y="14"/>
                </a:cubicBezTo>
                <a:cubicBezTo>
                  <a:pt x="44" y="58"/>
                  <a:pt x="44" y="58"/>
                  <a:pt x="44" y="58"/>
                </a:cubicBezTo>
                <a:cubicBezTo>
                  <a:pt x="51" y="58"/>
                  <a:pt x="51" y="58"/>
                  <a:pt x="51" y="58"/>
                </a:cubicBezTo>
                <a:cubicBezTo>
                  <a:pt x="51" y="29"/>
                  <a:pt x="51" y="29"/>
                  <a:pt x="51" y="29"/>
                </a:cubicBezTo>
                <a:cubicBezTo>
                  <a:pt x="51" y="22"/>
                  <a:pt x="51" y="22"/>
                  <a:pt x="51" y="22"/>
                </a:cubicBezTo>
                <a:cubicBezTo>
                  <a:pt x="51" y="14"/>
                  <a:pt x="51" y="14"/>
                  <a:pt x="51" y="14"/>
                </a:cubicBezTo>
                <a:cubicBezTo>
                  <a:pt x="58" y="14"/>
                  <a:pt x="58" y="14"/>
                  <a:pt x="58" y="14"/>
                </a:cubicBezTo>
                <a:cubicBezTo>
                  <a:pt x="58" y="22"/>
                  <a:pt x="58" y="22"/>
                  <a:pt x="58" y="22"/>
                </a:cubicBezTo>
                <a:cubicBezTo>
                  <a:pt x="58" y="29"/>
                  <a:pt x="58" y="29"/>
                  <a:pt x="58" y="29"/>
                </a:cubicBezTo>
                <a:cubicBezTo>
                  <a:pt x="58" y="73"/>
                  <a:pt x="58" y="73"/>
                  <a:pt x="58" y="73"/>
                </a:cubicBezTo>
                <a:cubicBezTo>
                  <a:pt x="66" y="73"/>
                  <a:pt x="66" y="73"/>
                  <a:pt x="66" y="73"/>
                </a:cubicBezTo>
                <a:cubicBezTo>
                  <a:pt x="66" y="73"/>
                  <a:pt x="66" y="73"/>
                  <a:pt x="66" y="73"/>
                </a:cubicBezTo>
                <a:cubicBezTo>
                  <a:pt x="66" y="73"/>
                  <a:pt x="73" y="65"/>
                  <a:pt x="80" y="58"/>
                </a:cubicBezTo>
                <a:cubicBezTo>
                  <a:pt x="83" y="56"/>
                  <a:pt x="85" y="55"/>
                  <a:pt x="87" y="55"/>
                </a:cubicBezTo>
                <a:cubicBezTo>
                  <a:pt x="92" y="55"/>
                  <a:pt x="95" y="58"/>
                  <a:pt x="95" y="58"/>
                </a:cubicBezTo>
                <a:cubicBezTo>
                  <a:pt x="66" y="94"/>
                  <a:pt x="66" y="94"/>
                  <a:pt x="66" y="94"/>
                </a:cubicBezTo>
                <a:cubicBezTo>
                  <a:pt x="66" y="94"/>
                  <a:pt x="66" y="94"/>
                  <a:pt x="66" y="94"/>
                </a:cubicBezTo>
                <a:cubicBezTo>
                  <a:pt x="66" y="94"/>
                  <a:pt x="66" y="94"/>
                  <a:pt x="66" y="94"/>
                </a:cubicBezTo>
                <a:cubicBezTo>
                  <a:pt x="65" y="104"/>
                  <a:pt x="63" y="109"/>
                  <a:pt x="51" y="109"/>
                </a:cubicBezTo>
                <a:cubicBezTo>
                  <a:pt x="37" y="109"/>
                  <a:pt x="37" y="109"/>
                  <a:pt x="22" y="109"/>
                </a:cubicBezTo>
                <a:cubicBezTo>
                  <a:pt x="8" y="109"/>
                  <a:pt x="8" y="102"/>
                  <a:pt x="8" y="87"/>
                </a:cubicBezTo>
                <a:cubicBezTo>
                  <a:pt x="8" y="76"/>
                  <a:pt x="8" y="49"/>
                  <a:pt x="8" y="36"/>
                </a:cubicBezTo>
                <a:lnTo>
                  <a:pt x="8"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13" name="稻壳儿小白白(http://dwz.cn/Wu2UP)"/>
          <p:cNvSpPr>
            <a:spLocks noEditPoints="1"/>
          </p:cNvSpPr>
          <p:nvPr/>
        </p:nvSpPr>
        <p:spPr bwMode="auto">
          <a:xfrm>
            <a:off x="10514013" y="2687638"/>
            <a:ext cx="274637" cy="274637"/>
          </a:xfrm>
          <a:custGeom>
            <a:avLst/>
            <a:gdLst>
              <a:gd name="T0" fmla="*/ 2147483647 w 109"/>
              <a:gd name="T1" fmla="*/ 0 h 109"/>
              <a:gd name="T2" fmla="*/ 0 w 109"/>
              <a:gd name="T3" fmla="*/ 2147483647 h 109"/>
              <a:gd name="T4" fmla="*/ 2147483647 w 109"/>
              <a:gd name="T5" fmla="*/ 2147483647 h 109"/>
              <a:gd name="T6" fmla="*/ 2147483647 w 109"/>
              <a:gd name="T7" fmla="*/ 2147483647 h 109"/>
              <a:gd name="T8" fmla="*/ 2147483647 w 109"/>
              <a:gd name="T9" fmla="*/ 0 h 109"/>
              <a:gd name="T10" fmla="*/ 2147483647 w 109"/>
              <a:gd name="T11" fmla="*/ 2147483647 h 109"/>
              <a:gd name="T12" fmla="*/ 2147483647 w 109"/>
              <a:gd name="T13" fmla="*/ 2147483647 h 109"/>
              <a:gd name="T14" fmla="*/ 2147483647 w 109"/>
              <a:gd name="T15" fmla="*/ 2147483647 h 109"/>
              <a:gd name="T16" fmla="*/ 2147483647 w 109"/>
              <a:gd name="T17" fmla="*/ 2147483647 h 109"/>
              <a:gd name="T18" fmla="*/ 2147483647 w 109"/>
              <a:gd name="T19" fmla="*/ 2147483647 h 109"/>
              <a:gd name="T20" fmla="*/ 2147483647 w 109"/>
              <a:gd name="T21" fmla="*/ 2147483647 h 109"/>
              <a:gd name="T22" fmla="*/ 2147483647 w 109"/>
              <a:gd name="T23" fmla="*/ 2147483647 h 1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9"/>
              <a:gd name="T37" fmla="*/ 0 h 109"/>
              <a:gd name="T38" fmla="*/ 109 w 109"/>
              <a:gd name="T39" fmla="*/ 109 h 1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9" h="109">
                <a:moveTo>
                  <a:pt x="54" y="0"/>
                </a:moveTo>
                <a:cubicBezTo>
                  <a:pt x="24" y="0"/>
                  <a:pt x="0" y="24"/>
                  <a:pt x="0" y="54"/>
                </a:cubicBezTo>
                <a:cubicBezTo>
                  <a:pt x="0" y="84"/>
                  <a:pt x="24" y="109"/>
                  <a:pt x="54" y="109"/>
                </a:cubicBezTo>
                <a:cubicBezTo>
                  <a:pt x="84" y="109"/>
                  <a:pt x="109" y="84"/>
                  <a:pt x="109" y="54"/>
                </a:cubicBezTo>
                <a:cubicBezTo>
                  <a:pt x="109" y="24"/>
                  <a:pt x="84" y="0"/>
                  <a:pt x="54" y="0"/>
                </a:cubicBezTo>
                <a:close/>
                <a:moveTo>
                  <a:pt x="58" y="80"/>
                </a:moveTo>
                <a:cubicBezTo>
                  <a:pt x="58" y="65"/>
                  <a:pt x="58" y="65"/>
                  <a:pt x="58" y="65"/>
                </a:cubicBezTo>
                <a:cubicBezTo>
                  <a:pt x="36" y="58"/>
                  <a:pt x="29" y="65"/>
                  <a:pt x="22" y="80"/>
                </a:cubicBezTo>
                <a:cubicBezTo>
                  <a:pt x="22" y="43"/>
                  <a:pt x="44" y="36"/>
                  <a:pt x="58" y="36"/>
                </a:cubicBezTo>
                <a:cubicBezTo>
                  <a:pt x="58" y="22"/>
                  <a:pt x="58" y="22"/>
                  <a:pt x="58" y="22"/>
                </a:cubicBezTo>
                <a:cubicBezTo>
                  <a:pt x="87" y="51"/>
                  <a:pt x="87" y="51"/>
                  <a:pt x="87" y="51"/>
                </a:cubicBezTo>
                <a:lnTo>
                  <a:pt x="58"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14" name="稻壳儿小白白(http://dwz.cn/Wu2UP)"/>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01388" y="268763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5" name="稻壳儿小白白(http://dwz.cn/Wu2UP)"/>
          <p:cNvSpPr>
            <a:spLocks noEditPoints="1"/>
          </p:cNvSpPr>
          <p:nvPr/>
        </p:nvSpPr>
        <p:spPr bwMode="auto">
          <a:xfrm>
            <a:off x="3467100" y="3254375"/>
            <a:ext cx="292100" cy="293688"/>
          </a:xfrm>
          <a:custGeom>
            <a:avLst/>
            <a:gdLst>
              <a:gd name="T0" fmla="*/ 2147483647 w 116"/>
              <a:gd name="T1" fmla="*/ 0 h 116"/>
              <a:gd name="T2" fmla="*/ 0 w 116"/>
              <a:gd name="T3" fmla="*/ 2147483647 h 116"/>
              <a:gd name="T4" fmla="*/ 2147483647 w 116"/>
              <a:gd name="T5" fmla="*/ 2147483647 h 116"/>
              <a:gd name="T6" fmla="*/ 2147483647 w 116"/>
              <a:gd name="T7" fmla="*/ 2147483647 h 116"/>
              <a:gd name="T8" fmla="*/ 2147483647 w 116"/>
              <a:gd name="T9" fmla="*/ 0 h 116"/>
              <a:gd name="T10" fmla="*/ 2147483647 w 116"/>
              <a:gd name="T11" fmla="*/ 2147483647 h 116"/>
              <a:gd name="T12" fmla="*/ 2147483647 w 116"/>
              <a:gd name="T13" fmla="*/ 2147483647 h 116"/>
              <a:gd name="T14" fmla="*/ 2147483647 w 116"/>
              <a:gd name="T15" fmla="*/ 2147483647 h 116"/>
              <a:gd name="T16" fmla="*/ 2147483647 w 116"/>
              <a:gd name="T17" fmla="*/ 2147483647 h 116"/>
              <a:gd name="T18" fmla="*/ 2147483647 w 116"/>
              <a:gd name="T19" fmla="*/ 2147483647 h 116"/>
              <a:gd name="T20" fmla="*/ 2147483647 w 116"/>
              <a:gd name="T21" fmla="*/ 2147483647 h 116"/>
              <a:gd name="T22" fmla="*/ 2147483647 w 116"/>
              <a:gd name="T23" fmla="*/ 2147483647 h 116"/>
              <a:gd name="T24" fmla="*/ 2147483647 w 116"/>
              <a:gd name="T25" fmla="*/ 2147483647 h 116"/>
              <a:gd name="T26" fmla="*/ 2147483647 w 116"/>
              <a:gd name="T27" fmla="*/ 2147483647 h 116"/>
              <a:gd name="T28" fmla="*/ 2147483647 w 116"/>
              <a:gd name="T29" fmla="*/ 2147483647 h 116"/>
              <a:gd name="T30" fmla="*/ 2147483647 w 116"/>
              <a:gd name="T31" fmla="*/ 2147483647 h 116"/>
              <a:gd name="T32" fmla="*/ 2147483647 w 116"/>
              <a:gd name="T33" fmla="*/ 2147483647 h 116"/>
              <a:gd name="T34" fmla="*/ 2147483647 w 116"/>
              <a:gd name="T35" fmla="*/ 2147483647 h 116"/>
              <a:gd name="T36" fmla="*/ 2147483647 w 116"/>
              <a:gd name="T37" fmla="*/ 2147483647 h 116"/>
              <a:gd name="T38" fmla="*/ 2147483647 w 116"/>
              <a:gd name="T39" fmla="*/ 2147483647 h 116"/>
              <a:gd name="T40" fmla="*/ 2147483647 w 116"/>
              <a:gd name="T41" fmla="*/ 2147483647 h 116"/>
              <a:gd name="T42" fmla="*/ 2147483647 w 116"/>
              <a:gd name="T43" fmla="*/ 2147483647 h 116"/>
              <a:gd name="T44" fmla="*/ 2147483647 w 116"/>
              <a:gd name="T45" fmla="*/ 2147483647 h 1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
              <a:gd name="T70" fmla="*/ 0 h 116"/>
              <a:gd name="T71" fmla="*/ 116 w 116"/>
              <a:gd name="T72" fmla="*/ 116 h 1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1" y="14"/>
                </a:moveTo>
                <a:cubicBezTo>
                  <a:pt x="65" y="14"/>
                  <a:pt x="65" y="14"/>
                  <a:pt x="65" y="14"/>
                </a:cubicBezTo>
                <a:cubicBezTo>
                  <a:pt x="65" y="51"/>
                  <a:pt x="65" y="51"/>
                  <a:pt x="65" y="51"/>
                </a:cubicBezTo>
                <a:cubicBezTo>
                  <a:pt x="51" y="51"/>
                  <a:pt x="51" y="51"/>
                  <a:pt x="51" y="51"/>
                </a:cubicBezTo>
                <a:lnTo>
                  <a:pt x="51" y="14"/>
                </a:lnTo>
                <a:close/>
                <a:moveTo>
                  <a:pt x="58" y="97"/>
                </a:moveTo>
                <a:cubicBezTo>
                  <a:pt x="37" y="97"/>
                  <a:pt x="20" y="79"/>
                  <a:pt x="20" y="58"/>
                </a:cubicBezTo>
                <a:cubicBezTo>
                  <a:pt x="20" y="43"/>
                  <a:pt x="29" y="29"/>
                  <a:pt x="43" y="23"/>
                </a:cubicBezTo>
                <a:cubicBezTo>
                  <a:pt x="44" y="22"/>
                  <a:pt x="44" y="22"/>
                  <a:pt x="44" y="22"/>
                </a:cubicBezTo>
                <a:cubicBezTo>
                  <a:pt x="44" y="36"/>
                  <a:pt x="44" y="36"/>
                  <a:pt x="44" y="36"/>
                </a:cubicBezTo>
                <a:cubicBezTo>
                  <a:pt x="36" y="41"/>
                  <a:pt x="31" y="49"/>
                  <a:pt x="31" y="58"/>
                </a:cubicBezTo>
                <a:cubicBezTo>
                  <a:pt x="31" y="73"/>
                  <a:pt x="43" y="85"/>
                  <a:pt x="58" y="85"/>
                </a:cubicBezTo>
                <a:cubicBezTo>
                  <a:pt x="73" y="85"/>
                  <a:pt x="85" y="73"/>
                  <a:pt x="85" y="58"/>
                </a:cubicBezTo>
                <a:cubicBezTo>
                  <a:pt x="85" y="49"/>
                  <a:pt x="80" y="41"/>
                  <a:pt x="73" y="36"/>
                </a:cubicBezTo>
                <a:cubicBezTo>
                  <a:pt x="73" y="22"/>
                  <a:pt x="73" y="22"/>
                  <a:pt x="73" y="22"/>
                </a:cubicBezTo>
                <a:cubicBezTo>
                  <a:pt x="74" y="23"/>
                  <a:pt x="74" y="23"/>
                  <a:pt x="74" y="23"/>
                </a:cubicBezTo>
                <a:cubicBezTo>
                  <a:pt x="88" y="29"/>
                  <a:pt x="97" y="43"/>
                  <a:pt x="97" y="58"/>
                </a:cubicBezTo>
                <a:cubicBezTo>
                  <a:pt x="97" y="79"/>
                  <a:pt x="79" y="97"/>
                  <a:pt x="58" y="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16" name="稻壳儿小白白(http://dwz.cn/Wu2UP)"/>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0238" y="3255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稻壳儿小白白(http://dwz.cn/Wu2UP)"/>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13713" y="3255963"/>
            <a:ext cx="2746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稻壳儿小白白(http://dwz.cn/Wu2UP)"/>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64438" y="3255963"/>
            <a:ext cx="2143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9" name="稻壳儿小白白(http://dwz.cn/Wu2UP)"/>
          <p:cNvSpPr>
            <a:spLocks/>
          </p:cNvSpPr>
          <p:nvPr/>
        </p:nvSpPr>
        <p:spPr bwMode="auto">
          <a:xfrm>
            <a:off x="8739188" y="3327400"/>
            <a:ext cx="292100" cy="147638"/>
          </a:xfrm>
          <a:custGeom>
            <a:avLst/>
            <a:gdLst>
              <a:gd name="T0" fmla="*/ 2147483647 w 184"/>
              <a:gd name="T1" fmla="*/ 2147483647 h 93"/>
              <a:gd name="T2" fmla="*/ 2147483647 w 184"/>
              <a:gd name="T3" fmla="*/ 2147483647 h 93"/>
              <a:gd name="T4" fmla="*/ 2147483647 w 184"/>
              <a:gd name="T5" fmla="*/ 0 h 93"/>
              <a:gd name="T6" fmla="*/ 0 w 184"/>
              <a:gd name="T7" fmla="*/ 2147483647 h 93"/>
              <a:gd name="T8" fmla="*/ 2147483647 w 184"/>
              <a:gd name="T9" fmla="*/ 2147483647 h 93"/>
              <a:gd name="T10" fmla="*/ 2147483647 w 184"/>
              <a:gd name="T11" fmla="*/ 2147483647 h 93"/>
              <a:gd name="T12" fmla="*/ 2147483647 w 184"/>
              <a:gd name="T13" fmla="*/ 2147483647 h 93"/>
              <a:gd name="T14" fmla="*/ 2147483647 w 184"/>
              <a:gd name="T15" fmla="*/ 2147483647 h 93"/>
              <a:gd name="T16" fmla="*/ 0 60000 65536"/>
              <a:gd name="T17" fmla="*/ 0 60000 65536"/>
              <a:gd name="T18" fmla="*/ 0 60000 65536"/>
              <a:gd name="T19" fmla="*/ 0 60000 65536"/>
              <a:gd name="T20" fmla="*/ 0 60000 65536"/>
              <a:gd name="T21" fmla="*/ 0 60000 65536"/>
              <a:gd name="T22" fmla="*/ 0 60000 65536"/>
              <a:gd name="T23" fmla="*/ 0 60000 65536"/>
              <a:gd name="T24" fmla="*/ 0 w 184"/>
              <a:gd name="T25" fmla="*/ 0 h 93"/>
              <a:gd name="T26" fmla="*/ 184 w 184"/>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4" h="93">
                <a:moveTo>
                  <a:pt x="184" y="35"/>
                </a:moveTo>
                <a:lnTo>
                  <a:pt x="57" y="35"/>
                </a:lnTo>
                <a:lnTo>
                  <a:pt x="57" y="0"/>
                </a:lnTo>
                <a:lnTo>
                  <a:pt x="0" y="47"/>
                </a:lnTo>
                <a:lnTo>
                  <a:pt x="57" y="93"/>
                </a:lnTo>
                <a:lnTo>
                  <a:pt x="57" y="58"/>
                </a:lnTo>
                <a:lnTo>
                  <a:pt x="184" y="58"/>
                </a:lnTo>
                <a:lnTo>
                  <a:pt x="184"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20" name="稻壳儿小白白(http://dwz.cn/Wu2UP)"/>
          <p:cNvSpPr>
            <a:spLocks/>
          </p:cNvSpPr>
          <p:nvPr/>
        </p:nvSpPr>
        <p:spPr bwMode="auto">
          <a:xfrm>
            <a:off x="10053638" y="3254375"/>
            <a:ext cx="149225" cy="293688"/>
          </a:xfrm>
          <a:custGeom>
            <a:avLst/>
            <a:gdLst>
              <a:gd name="T0" fmla="*/ 2147483647 w 94"/>
              <a:gd name="T1" fmla="*/ 2147483647 h 185"/>
              <a:gd name="T2" fmla="*/ 2147483647 w 94"/>
              <a:gd name="T3" fmla="*/ 0 h 185"/>
              <a:gd name="T4" fmla="*/ 0 w 94"/>
              <a:gd name="T5" fmla="*/ 2147483647 h 185"/>
              <a:gd name="T6" fmla="*/ 2147483647 w 94"/>
              <a:gd name="T7" fmla="*/ 2147483647 h 185"/>
              <a:gd name="T8" fmla="*/ 2147483647 w 94"/>
              <a:gd name="T9" fmla="*/ 2147483647 h 185"/>
              <a:gd name="T10" fmla="*/ 2147483647 w 94"/>
              <a:gd name="T11" fmla="*/ 2147483647 h 185"/>
              <a:gd name="T12" fmla="*/ 2147483647 w 94"/>
              <a:gd name="T13" fmla="*/ 2147483647 h 185"/>
              <a:gd name="T14" fmla="*/ 2147483647 w 94"/>
              <a:gd name="T15" fmla="*/ 2147483647 h 185"/>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185"/>
              <a:gd name="T26" fmla="*/ 94 w 94"/>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185">
                <a:moveTo>
                  <a:pt x="94" y="58"/>
                </a:moveTo>
                <a:lnTo>
                  <a:pt x="48" y="0"/>
                </a:lnTo>
                <a:lnTo>
                  <a:pt x="0" y="58"/>
                </a:lnTo>
                <a:lnTo>
                  <a:pt x="35" y="58"/>
                </a:lnTo>
                <a:lnTo>
                  <a:pt x="35" y="185"/>
                </a:lnTo>
                <a:lnTo>
                  <a:pt x="59" y="185"/>
                </a:lnTo>
                <a:lnTo>
                  <a:pt x="59" y="58"/>
                </a:lnTo>
                <a:lnTo>
                  <a:pt x="94"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21" name="稻壳儿小白白(http://dwz.cn/Wu2UP)"/>
          <p:cNvSpPr>
            <a:spLocks/>
          </p:cNvSpPr>
          <p:nvPr/>
        </p:nvSpPr>
        <p:spPr bwMode="auto">
          <a:xfrm>
            <a:off x="9323388" y="3327400"/>
            <a:ext cx="292100" cy="147638"/>
          </a:xfrm>
          <a:custGeom>
            <a:avLst/>
            <a:gdLst>
              <a:gd name="T0" fmla="*/ 2147483647 w 184"/>
              <a:gd name="T1" fmla="*/ 2147483647 h 93"/>
              <a:gd name="T2" fmla="*/ 2147483647 w 184"/>
              <a:gd name="T3" fmla="*/ 0 h 93"/>
              <a:gd name="T4" fmla="*/ 2147483647 w 184"/>
              <a:gd name="T5" fmla="*/ 2147483647 h 93"/>
              <a:gd name="T6" fmla="*/ 0 w 184"/>
              <a:gd name="T7" fmla="*/ 2147483647 h 93"/>
              <a:gd name="T8" fmla="*/ 0 w 184"/>
              <a:gd name="T9" fmla="*/ 2147483647 h 93"/>
              <a:gd name="T10" fmla="*/ 2147483647 w 184"/>
              <a:gd name="T11" fmla="*/ 2147483647 h 93"/>
              <a:gd name="T12" fmla="*/ 2147483647 w 184"/>
              <a:gd name="T13" fmla="*/ 2147483647 h 93"/>
              <a:gd name="T14" fmla="*/ 2147483647 w 184"/>
              <a:gd name="T15" fmla="*/ 2147483647 h 93"/>
              <a:gd name="T16" fmla="*/ 0 60000 65536"/>
              <a:gd name="T17" fmla="*/ 0 60000 65536"/>
              <a:gd name="T18" fmla="*/ 0 60000 65536"/>
              <a:gd name="T19" fmla="*/ 0 60000 65536"/>
              <a:gd name="T20" fmla="*/ 0 60000 65536"/>
              <a:gd name="T21" fmla="*/ 0 60000 65536"/>
              <a:gd name="T22" fmla="*/ 0 60000 65536"/>
              <a:gd name="T23" fmla="*/ 0 60000 65536"/>
              <a:gd name="T24" fmla="*/ 0 w 184"/>
              <a:gd name="T25" fmla="*/ 0 h 93"/>
              <a:gd name="T26" fmla="*/ 184 w 184"/>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4" h="93">
                <a:moveTo>
                  <a:pt x="184" y="47"/>
                </a:moveTo>
                <a:lnTo>
                  <a:pt x="127" y="0"/>
                </a:lnTo>
                <a:lnTo>
                  <a:pt x="127" y="35"/>
                </a:lnTo>
                <a:lnTo>
                  <a:pt x="0" y="35"/>
                </a:lnTo>
                <a:lnTo>
                  <a:pt x="0" y="58"/>
                </a:lnTo>
                <a:lnTo>
                  <a:pt x="127" y="58"/>
                </a:lnTo>
                <a:lnTo>
                  <a:pt x="127" y="93"/>
                </a:lnTo>
                <a:lnTo>
                  <a:pt x="184"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22" name="稻壳儿小白白(http://dwz.cn/Wu2UP)"/>
          <p:cNvSpPr>
            <a:spLocks/>
          </p:cNvSpPr>
          <p:nvPr/>
        </p:nvSpPr>
        <p:spPr bwMode="auto">
          <a:xfrm>
            <a:off x="10642600" y="3254375"/>
            <a:ext cx="146050" cy="293688"/>
          </a:xfrm>
          <a:custGeom>
            <a:avLst/>
            <a:gdLst>
              <a:gd name="T0" fmla="*/ 2147483647 w 92"/>
              <a:gd name="T1" fmla="*/ 2147483647 h 185"/>
              <a:gd name="T2" fmla="*/ 2147483647 w 92"/>
              <a:gd name="T3" fmla="*/ 0 h 185"/>
              <a:gd name="T4" fmla="*/ 2147483647 w 92"/>
              <a:gd name="T5" fmla="*/ 0 h 185"/>
              <a:gd name="T6" fmla="*/ 2147483647 w 92"/>
              <a:gd name="T7" fmla="*/ 2147483647 h 185"/>
              <a:gd name="T8" fmla="*/ 0 w 92"/>
              <a:gd name="T9" fmla="*/ 2147483647 h 185"/>
              <a:gd name="T10" fmla="*/ 2147483647 w 92"/>
              <a:gd name="T11" fmla="*/ 2147483647 h 185"/>
              <a:gd name="T12" fmla="*/ 2147483647 w 92"/>
              <a:gd name="T13" fmla="*/ 2147483647 h 185"/>
              <a:gd name="T14" fmla="*/ 2147483647 w 92"/>
              <a:gd name="T15" fmla="*/ 2147483647 h 185"/>
              <a:gd name="T16" fmla="*/ 0 60000 65536"/>
              <a:gd name="T17" fmla="*/ 0 60000 65536"/>
              <a:gd name="T18" fmla="*/ 0 60000 65536"/>
              <a:gd name="T19" fmla="*/ 0 60000 65536"/>
              <a:gd name="T20" fmla="*/ 0 60000 65536"/>
              <a:gd name="T21" fmla="*/ 0 60000 65536"/>
              <a:gd name="T22" fmla="*/ 0 60000 65536"/>
              <a:gd name="T23" fmla="*/ 0 60000 65536"/>
              <a:gd name="T24" fmla="*/ 0 w 92"/>
              <a:gd name="T25" fmla="*/ 0 h 185"/>
              <a:gd name="T26" fmla="*/ 92 w 92"/>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2" h="185">
                <a:moveTo>
                  <a:pt x="57" y="128"/>
                </a:moveTo>
                <a:lnTo>
                  <a:pt x="57" y="0"/>
                </a:lnTo>
                <a:lnTo>
                  <a:pt x="34" y="0"/>
                </a:lnTo>
                <a:lnTo>
                  <a:pt x="34" y="128"/>
                </a:lnTo>
                <a:lnTo>
                  <a:pt x="0" y="128"/>
                </a:lnTo>
                <a:lnTo>
                  <a:pt x="46" y="185"/>
                </a:lnTo>
                <a:lnTo>
                  <a:pt x="92" y="128"/>
                </a:lnTo>
                <a:lnTo>
                  <a:pt x="57"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23" name="稻壳儿小白白(http://dwz.cn/Wu2UP)"/>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94450" y="3840163"/>
            <a:ext cx="29210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4" name="稻壳儿小白白(http://dwz.cn/Wu2UP)"/>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82900" y="5010150"/>
            <a:ext cx="29368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5" name="稻壳儿小白白(http://dwz.cn/Wu2UP)"/>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19413" y="3840163"/>
            <a:ext cx="25717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6" name="稻壳儿小白白(http://dwz.cn/Wu2UP)"/>
          <p:cNvSpPr>
            <a:spLocks noEditPoints="1"/>
          </p:cNvSpPr>
          <p:nvPr/>
        </p:nvSpPr>
        <p:spPr bwMode="auto">
          <a:xfrm>
            <a:off x="5808663" y="3840163"/>
            <a:ext cx="257175" cy="292100"/>
          </a:xfrm>
          <a:custGeom>
            <a:avLst/>
            <a:gdLst>
              <a:gd name="T0" fmla="*/ 2147483647 w 102"/>
              <a:gd name="T1" fmla="*/ 2147483647 h 116"/>
              <a:gd name="T2" fmla="*/ 2147483647 w 102"/>
              <a:gd name="T3" fmla="*/ 2147483647 h 116"/>
              <a:gd name="T4" fmla="*/ 2147483647 w 102"/>
              <a:gd name="T5" fmla="*/ 2147483647 h 116"/>
              <a:gd name="T6" fmla="*/ 2147483647 w 102"/>
              <a:gd name="T7" fmla="*/ 2147483647 h 116"/>
              <a:gd name="T8" fmla="*/ 2147483647 w 102"/>
              <a:gd name="T9" fmla="*/ 2147483647 h 116"/>
              <a:gd name="T10" fmla="*/ 2147483647 w 102"/>
              <a:gd name="T11" fmla="*/ 2147483647 h 116"/>
              <a:gd name="T12" fmla="*/ 2147483647 w 102"/>
              <a:gd name="T13" fmla="*/ 2147483647 h 116"/>
              <a:gd name="T14" fmla="*/ 2147483647 w 102"/>
              <a:gd name="T15" fmla="*/ 0 h 116"/>
              <a:gd name="T16" fmla="*/ 2147483647 w 102"/>
              <a:gd name="T17" fmla="*/ 2147483647 h 116"/>
              <a:gd name="T18" fmla="*/ 2147483647 w 102"/>
              <a:gd name="T19" fmla="*/ 2147483647 h 116"/>
              <a:gd name="T20" fmla="*/ 2147483647 w 102"/>
              <a:gd name="T21" fmla="*/ 2147483647 h 116"/>
              <a:gd name="T22" fmla="*/ 2147483647 w 102"/>
              <a:gd name="T23" fmla="*/ 2147483647 h 116"/>
              <a:gd name="T24" fmla="*/ 2147483647 w 102"/>
              <a:gd name="T25" fmla="*/ 2147483647 h 116"/>
              <a:gd name="T26" fmla="*/ 2147483647 w 102"/>
              <a:gd name="T27" fmla="*/ 2147483647 h 116"/>
              <a:gd name="T28" fmla="*/ 2147483647 w 102"/>
              <a:gd name="T29" fmla="*/ 2147483647 h 116"/>
              <a:gd name="T30" fmla="*/ 2147483647 w 102"/>
              <a:gd name="T31" fmla="*/ 2147483647 h 116"/>
              <a:gd name="T32" fmla="*/ 2147483647 w 102"/>
              <a:gd name="T33" fmla="*/ 2147483647 h 116"/>
              <a:gd name="T34" fmla="*/ 2147483647 w 102"/>
              <a:gd name="T35" fmla="*/ 2147483647 h 116"/>
              <a:gd name="T36" fmla="*/ 2147483647 w 102"/>
              <a:gd name="T37" fmla="*/ 2147483647 h 116"/>
              <a:gd name="T38" fmla="*/ 2147483647 w 102"/>
              <a:gd name="T39" fmla="*/ 2147483647 h 116"/>
              <a:gd name="T40" fmla="*/ 2147483647 w 102"/>
              <a:gd name="T41" fmla="*/ 2147483647 h 116"/>
              <a:gd name="T42" fmla="*/ 2147483647 w 102"/>
              <a:gd name="T43" fmla="*/ 2147483647 h 116"/>
              <a:gd name="T44" fmla="*/ 2147483647 w 102"/>
              <a:gd name="T45" fmla="*/ 2147483647 h 116"/>
              <a:gd name="T46" fmla="*/ 2147483647 w 102"/>
              <a:gd name="T47" fmla="*/ 2147483647 h 116"/>
              <a:gd name="T48" fmla="*/ 2147483647 w 102"/>
              <a:gd name="T49" fmla="*/ 2147483647 h 116"/>
              <a:gd name="T50" fmla="*/ 2147483647 w 102"/>
              <a:gd name="T51" fmla="*/ 2147483647 h 116"/>
              <a:gd name="T52" fmla="*/ 0 w 102"/>
              <a:gd name="T53" fmla="*/ 2147483647 h 116"/>
              <a:gd name="T54" fmla="*/ 0 w 102"/>
              <a:gd name="T55" fmla="*/ 2147483647 h 116"/>
              <a:gd name="T56" fmla="*/ 2147483647 w 102"/>
              <a:gd name="T57" fmla="*/ 2147483647 h 116"/>
              <a:gd name="T58" fmla="*/ 2147483647 w 102"/>
              <a:gd name="T59" fmla="*/ 2147483647 h 116"/>
              <a:gd name="T60" fmla="*/ 2147483647 w 102"/>
              <a:gd name="T61" fmla="*/ 2147483647 h 116"/>
              <a:gd name="T62" fmla="*/ 2147483647 w 102"/>
              <a:gd name="T63" fmla="*/ 2147483647 h 116"/>
              <a:gd name="T64" fmla="*/ 2147483647 w 102"/>
              <a:gd name="T65" fmla="*/ 2147483647 h 116"/>
              <a:gd name="T66" fmla="*/ 2147483647 w 102"/>
              <a:gd name="T67" fmla="*/ 2147483647 h 116"/>
              <a:gd name="T68" fmla="*/ 2147483647 w 102"/>
              <a:gd name="T69" fmla="*/ 2147483647 h 116"/>
              <a:gd name="T70" fmla="*/ 2147483647 w 102"/>
              <a:gd name="T71" fmla="*/ 2147483647 h 116"/>
              <a:gd name="T72" fmla="*/ 2147483647 w 102"/>
              <a:gd name="T73" fmla="*/ 2147483647 h 116"/>
              <a:gd name="T74" fmla="*/ 2147483647 w 102"/>
              <a:gd name="T75" fmla="*/ 2147483647 h 116"/>
              <a:gd name="T76" fmla="*/ 2147483647 w 102"/>
              <a:gd name="T77" fmla="*/ 2147483647 h 116"/>
              <a:gd name="T78" fmla="*/ 2147483647 w 102"/>
              <a:gd name="T79" fmla="*/ 2147483647 h 116"/>
              <a:gd name="T80" fmla="*/ 2147483647 w 102"/>
              <a:gd name="T81" fmla="*/ 2147483647 h 116"/>
              <a:gd name="T82" fmla="*/ 2147483647 w 102"/>
              <a:gd name="T83" fmla="*/ 2147483647 h 116"/>
              <a:gd name="T84" fmla="*/ 2147483647 w 102"/>
              <a:gd name="T85" fmla="*/ 2147483647 h 116"/>
              <a:gd name="T86" fmla="*/ 2147483647 w 102"/>
              <a:gd name="T87" fmla="*/ 2147483647 h 116"/>
              <a:gd name="T88" fmla="*/ 2147483647 w 102"/>
              <a:gd name="T89" fmla="*/ 2147483647 h 116"/>
              <a:gd name="T90" fmla="*/ 2147483647 w 102"/>
              <a:gd name="T91" fmla="*/ 2147483647 h 1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2"/>
              <a:gd name="T139" fmla="*/ 0 h 116"/>
              <a:gd name="T140" fmla="*/ 102 w 102"/>
              <a:gd name="T141" fmla="*/ 116 h 1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2" h="116">
                <a:moveTo>
                  <a:pt x="87" y="109"/>
                </a:moveTo>
                <a:cubicBezTo>
                  <a:pt x="82" y="109"/>
                  <a:pt x="82" y="109"/>
                  <a:pt x="82" y="109"/>
                </a:cubicBezTo>
                <a:cubicBezTo>
                  <a:pt x="94" y="101"/>
                  <a:pt x="102" y="88"/>
                  <a:pt x="102" y="73"/>
                </a:cubicBezTo>
                <a:cubicBezTo>
                  <a:pt x="102" y="52"/>
                  <a:pt x="88" y="35"/>
                  <a:pt x="69" y="31"/>
                </a:cubicBezTo>
                <a:cubicBezTo>
                  <a:pt x="77" y="15"/>
                  <a:pt x="77" y="15"/>
                  <a:pt x="77" y="15"/>
                </a:cubicBezTo>
                <a:cubicBezTo>
                  <a:pt x="78" y="13"/>
                  <a:pt x="77" y="11"/>
                  <a:pt x="76" y="10"/>
                </a:cubicBezTo>
                <a:cubicBezTo>
                  <a:pt x="56" y="1"/>
                  <a:pt x="56" y="1"/>
                  <a:pt x="56" y="1"/>
                </a:cubicBezTo>
                <a:cubicBezTo>
                  <a:pt x="55" y="0"/>
                  <a:pt x="54" y="0"/>
                  <a:pt x="53" y="0"/>
                </a:cubicBezTo>
                <a:cubicBezTo>
                  <a:pt x="52" y="1"/>
                  <a:pt x="52" y="2"/>
                  <a:pt x="51" y="2"/>
                </a:cubicBezTo>
                <a:cubicBezTo>
                  <a:pt x="28" y="46"/>
                  <a:pt x="28" y="46"/>
                  <a:pt x="28" y="46"/>
                </a:cubicBezTo>
                <a:cubicBezTo>
                  <a:pt x="26" y="50"/>
                  <a:pt x="28" y="55"/>
                  <a:pt x="31" y="57"/>
                </a:cubicBezTo>
                <a:cubicBezTo>
                  <a:pt x="28" y="63"/>
                  <a:pt x="28" y="63"/>
                  <a:pt x="28" y="63"/>
                </a:cubicBezTo>
                <a:cubicBezTo>
                  <a:pt x="41" y="69"/>
                  <a:pt x="41" y="69"/>
                  <a:pt x="41" y="69"/>
                </a:cubicBezTo>
                <a:cubicBezTo>
                  <a:pt x="44" y="63"/>
                  <a:pt x="44" y="63"/>
                  <a:pt x="44" y="63"/>
                </a:cubicBezTo>
                <a:cubicBezTo>
                  <a:pt x="44" y="63"/>
                  <a:pt x="44" y="63"/>
                  <a:pt x="44" y="63"/>
                </a:cubicBezTo>
                <a:cubicBezTo>
                  <a:pt x="48" y="65"/>
                  <a:pt x="52" y="63"/>
                  <a:pt x="54" y="59"/>
                </a:cubicBezTo>
                <a:cubicBezTo>
                  <a:pt x="62" y="44"/>
                  <a:pt x="62" y="44"/>
                  <a:pt x="62" y="44"/>
                </a:cubicBezTo>
                <a:cubicBezTo>
                  <a:pt x="76" y="46"/>
                  <a:pt x="87" y="58"/>
                  <a:pt x="87" y="73"/>
                </a:cubicBezTo>
                <a:cubicBezTo>
                  <a:pt x="87" y="89"/>
                  <a:pt x="74" y="102"/>
                  <a:pt x="58" y="102"/>
                </a:cubicBezTo>
                <a:cubicBezTo>
                  <a:pt x="51" y="102"/>
                  <a:pt x="42" y="99"/>
                  <a:pt x="37" y="95"/>
                </a:cubicBezTo>
                <a:cubicBezTo>
                  <a:pt x="37" y="91"/>
                  <a:pt x="37" y="91"/>
                  <a:pt x="37" y="91"/>
                </a:cubicBezTo>
                <a:cubicBezTo>
                  <a:pt x="37" y="89"/>
                  <a:pt x="38" y="87"/>
                  <a:pt x="40" y="87"/>
                </a:cubicBezTo>
                <a:cubicBezTo>
                  <a:pt x="58" y="87"/>
                  <a:pt x="58" y="87"/>
                  <a:pt x="58" y="87"/>
                </a:cubicBezTo>
                <a:cubicBezTo>
                  <a:pt x="58" y="80"/>
                  <a:pt x="58" y="80"/>
                  <a:pt x="58" y="80"/>
                </a:cubicBezTo>
                <a:cubicBezTo>
                  <a:pt x="30" y="80"/>
                  <a:pt x="30" y="80"/>
                  <a:pt x="30" y="80"/>
                </a:cubicBezTo>
                <a:cubicBezTo>
                  <a:pt x="16" y="80"/>
                  <a:pt x="16" y="80"/>
                  <a:pt x="16" y="80"/>
                </a:cubicBezTo>
                <a:cubicBezTo>
                  <a:pt x="0" y="80"/>
                  <a:pt x="0" y="80"/>
                  <a:pt x="0" y="80"/>
                </a:cubicBezTo>
                <a:cubicBezTo>
                  <a:pt x="0" y="87"/>
                  <a:pt x="0" y="87"/>
                  <a:pt x="0" y="87"/>
                </a:cubicBezTo>
                <a:cubicBezTo>
                  <a:pt x="17" y="87"/>
                  <a:pt x="17" y="87"/>
                  <a:pt x="17" y="87"/>
                </a:cubicBezTo>
                <a:cubicBezTo>
                  <a:pt x="18" y="87"/>
                  <a:pt x="18" y="87"/>
                  <a:pt x="18" y="87"/>
                </a:cubicBezTo>
                <a:cubicBezTo>
                  <a:pt x="20" y="87"/>
                  <a:pt x="22" y="89"/>
                  <a:pt x="22" y="91"/>
                </a:cubicBezTo>
                <a:cubicBezTo>
                  <a:pt x="22" y="95"/>
                  <a:pt x="22" y="95"/>
                  <a:pt x="22" y="95"/>
                </a:cubicBezTo>
                <a:cubicBezTo>
                  <a:pt x="22" y="109"/>
                  <a:pt x="22" y="109"/>
                  <a:pt x="22" y="109"/>
                </a:cubicBezTo>
                <a:cubicBezTo>
                  <a:pt x="14" y="109"/>
                  <a:pt x="8" y="108"/>
                  <a:pt x="8" y="116"/>
                </a:cubicBezTo>
                <a:cubicBezTo>
                  <a:pt x="102" y="116"/>
                  <a:pt x="102" y="116"/>
                  <a:pt x="102" y="116"/>
                </a:cubicBezTo>
                <a:cubicBezTo>
                  <a:pt x="102" y="108"/>
                  <a:pt x="95" y="109"/>
                  <a:pt x="87" y="109"/>
                </a:cubicBezTo>
                <a:close/>
                <a:moveTo>
                  <a:pt x="62" y="10"/>
                </a:moveTo>
                <a:cubicBezTo>
                  <a:pt x="61" y="10"/>
                  <a:pt x="60" y="11"/>
                  <a:pt x="60" y="12"/>
                </a:cubicBezTo>
                <a:cubicBezTo>
                  <a:pt x="43" y="44"/>
                  <a:pt x="43" y="44"/>
                  <a:pt x="43" y="44"/>
                </a:cubicBezTo>
                <a:cubicBezTo>
                  <a:pt x="37" y="41"/>
                  <a:pt x="37" y="41"/>
                  <a:pt x="37" y="41"/>
                </a:cubicBezTo>
                <a:cubicBezTo>
                  <a:pt x="37" y="40"/>
                  <a:pt x="37" y="40"/>
                  <a:pt x="37" y="39"/>
                </a:cubicBezTo>
                <a:cubicBezTo>
                  <a:pt x="53" y="10"/>
                  <a:pt x="53" y="10"/>
                  <a:pt x="53" y="10"/>
                </a:cubicBezTo>
                <a:cubicBezTo>
                  <a:pt x="53" y="9"/>
                  <a:pt x="54" y="8"/>
                  <a:pt x="55" y="8"/>
                </a:cubicBezTo>
                <a:cubicBezTo>
                  <a:pt x="56" y="7"/>
                  <a:pt x="57" y="7"/>
                  <a:pt x="58" y="8"/>
                </a:cubicBezTo>
                <a:cubicBezTo>
                  <a:pt x="62" y="10"/>
                  <a:pt x="62" y="10"/>
                  <a:pt x="62" y="10"/>
                </a:cubicBezTo>
                <a:cubicBezTo>
                  <a:pt x="62" y="10"/>
                  <a:pt x="62" y="10"/>
                  <a:pt x="62"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27" name="稻壳儿小白白(http://dwz.cn/Wu2UP)"/>
          <p:cNvSpPr>
            <a:spLocks noEditPoints="1"/>
          </p:cNvSpPr>
          <p:nvPr/>
        </p:nvSpPr>
        <p:spPr bwMode="auto">
          <a:xfrm>
            <a:off x="5829300" y="4500563"/>
            <a:ext cx="254000" cy="220662"/>
          </a:xfrm>
          <a:custGeom>
            <a:avLst/>
            <a:gdLst>
              <a:gd name="T0" fmla="*/ 2147483647 w 101"/>
              <a:gd name="T1" fmla="*/ 2147483647 h 87"/>
              <a:gd name="T2" fmla="*/ 2147483647 w 101"/>
              <a:gd name="T3" fmla="*/ 2147483647 h 87"/>
              <a:gd name="T4" fmla="*/ 2147483647 w 101"/>
              <a:gd name="T5" fmla="*/ 2147483647 h 87"/>
              <a:gd name="T6" fmla="*/ 2147483647 w 101"/>
              <a:gd name="T7" fmla="*/ 2147483647 h 87"/>
              <a:gd name="T8" fmla="*/ 2147483647 w 101"/>
              <a:gd name="T9" fmla="*/ 0 h 87"/>
              <a:gd name="T10" fmla="*/ 2147483647 w 101"/>
              <a:gd name="T11" fmla="*/ 2147483647 h 87"/>
              <a:gd name="T12" fmla="*/ 0 w 101"/>
              <a:gd name="T13" fmla="*/ 2147483647 h 87"/>
              <a:gd name="T14" fmla="*/ 2147483647 w 101"/>
              <a:gd name="T15" fmla="*/ 2147483647 h 87"/>
              <a:gd name="T16" fmla="*/ 2147483647 w 101"/>
              <a:gd name="T17" fmla="*/ 2147483647 h 87"/>
              <a:gd name="T18" fmla="*/ 0 w 101"/>
              <a:gd name="T19" fmla="*/ 2147483647 h 87"/>
              <a:gd name="T20" fmla="*/ 2147483647 w 101"/>
              <a:gd name="T21" fmla="*/ 2147483647 h 87"/>
              <a:gd name="T22" fmla="*/ 2147483647 w 101"/>
              <a:gd name="T23" fmla="*/ 2147483647 h 87"/>
              <a:gd name="T24" fmla="*/ 2147483647 w 101"/>
              <a:gd name="T25" fmla="*/ 2147483647 h 87"/>
              <a:gd name="T26" fmla="*/ 2147483647 w 101"/>
              <a:gd name="T27" fmla="*/ 2147483647 h 87"/>
              <a:gd name="T28" fmla="*/ 2147483647 w 101"/>
              <a:gd name="T29" fmla="*/ 2147483647 h 87"/>
              <a:gd name="T30" fmla="*/ 2147483647 w 101"/>
              <a:gd name="T31" fmla="*/ 2147483647 h 87"/>
              <a:gd name="T32" fmla="*/ 2147483647 w 101"/>
              <a:gd name="T33" fmla="*/ 2147483647 h 87"/>
              <a:gd name="T34" fmla="*/ 2147483647 w 101"/>
              <a:gd name="T35" fmla="*/ 2147483647 h 87"/>
              <a:gd name="T36" fmla="*/ 2147483647 w 101"/>
              <a:gd name="T37" fmla="*/ 2147483647 h 87"/>
              <a:gd name="T38" fmla="*/ 2147483647 w 101"/>
              <a:gd name="T39" fmla="*/ 2147483647 h 87"/>
              <a:gd name="T40" fmla="*/ 2147483647 w 101"/>
              <a:gd name="T41" fmla="*/ 2147483647 h 87"/>
              <a:gd name="T42" fmla="*/ 2147483647 w 101"/>
              <a:gd name="T43" fmla="*/ 2147483647 h 87"/>
              <a:gd name="T44" fmla="*/ 2147483647 w 101"/>
              <a:gd name="T45" fmla="*/ 2147483647 h 87"/>
              <a:gd name="T46" fmla="*/ 2147483647 w 101"/>
              <a:gd name="T47" fmla="*/ 2147483647 h 87"/>
              <a:gd name="T48" fmla="*/ 2147483647 w 101"/>
              <a:gd name="T49" fmla="*/ 2147483647 h 87"/>
              <a:gd name="T50" fmla="*/ 2147483647 w 101"/>
              <a:gd name="T51" fmla="*/ 2147483647 h 87"/>
              <a:gd name="T52" fmla="*/ 2147483647 w 101"/>
              <a:gd name="T53" fmla="*/ 2147483647 h 87"/>
              <a:gd name="T54" fmla="*/ 2147483647 w 101"/>
              <a:gd name="T55" fmla="*/ 2147483647 h 87"/>
              <a:gd name="T56" fmla="*/ 2147483647 w 101"/>
              <a:gd name="T57" fmla="*/ 2147483647 h 87"/>
              <a:gd name="T58" fmla="*/ 2147483647 w 101"/>
              <a:gd name="T59" fmla="*/ 2147483647 h 87"/>
              <a:gd name="T60" fmla="*/ 2147483647 w 101"/>
              <a:gd name="T61" fmla="*/ 2147483647 h 87"/>
              <a:gd name="T62" fmla="*/ 2147483647 w 101"/>
              <a:gd name="T63" fmla="*/ 2147483647 h 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1"/>
              <a:gd name="T97" fmla="*/ 0 h 87"/>
              <a:gd name="T98" fmla="*/ 101 w 101"/>
              <a:gd name="T99" fmla="*/ 87 h 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1" h="87">
                <a:moveTo>
                  <a:pt x="98" y="36"/>
                </a:moveTo>
                <a:cubicBezTo>
                  <a:pt x="92" y="36"/>
                  <a:pt x="92" y="36"/>
                  <a:pt x="92" y="36"/>
                </a:cubicBezTo>
                <a:cubicBezTo>
                  <a:pt x="89" y="29"/>
                  <a:pt x="89" y="29"/>
                  <a:pt x="89" y="29"/>
                </a:cubicBezTo>
                <a:cubicBezTo>
                  <a:pt x="98" y="29"/>
                  <a:pt x="98" y="29"/>
                  <a:pt x="98" y="29"/>
                </a:cubicBezTo>
                <a:cubicBezTo>
                  <a:pt x="100" y="29"/>
                  <a:pt x="101" y="27"/>
                  <a:pt x="101" y="25"/>
                </a:cubicBezTo>
                <a:cubicBezTo>
                  <a:pt x="101" y="23"/>
                  <a:pt x="100" y="21"/>
                  <a:pt x="98" y="21"/>
                </a:cubicBezTo>
                <a:cubicBezTo>
                  <a:pt x="87" y="21"/>
                  <a:pt x="87" y="21"/>
                  <a:pt x="87" y="21"/>
                </a:cubicBezTo>
                <a:cubicBezTo>
                  <a:pt x="82" y="6"/>
                  <a:pt x="82" y="6"/>
                  <a:pt x="82" y="6"/>
                </a:cubicBezTo>
                <a:cubicBezTo>
                  <a:pt x="80" y="3"/>
                  <a:pt x="76" y="0"/>
                  <a:pt x="72" y="0"/>
                </a:cubicBezTo>
                <a:cubicBezTo>
                  <a:pt x="29" y="0"/>
                  <a:pt x="29" y="0"/>
                  <a:pt x="29" y="0"/>
                </a:cubicBezTo>
                <a:cubicBezTo>
                  <a:pt x="25" y="0"/>
                  <a:pt x="20" y="3"/>
                  <a:pt x="19" y="6"/>
                </a:cubicBezTo>
                <a:cubicBezTo>
                  <a:pt x="14" y="21"/>
                  <a:pt x="14" y="21"/>
                  <a:pt x="14" y="21"/>
                </a:cubicBezTo>
                <a:cubicBezTo>
                  <a:pt x="3" y="21"/>
                  <a:pt x="3" y="21"/>
                  <a:pt x="3" y="21"/>
                </a:cubicBezTo>
                <a:cubicBezTo>
                  <a:pt x="1" y="21"/>
                  <a:pt x="0" y="23"/>
                  <a:pt x="0" y="25"/>
                </a:cubicBezTo>
                <a:cubicBezTo>
                  <a:pt x="0" y="27"/>
                  <a:pt x="1" y="29"/>
                  <a:pt x="3" y="29"/>
                </a:cubicBezTo>
                <a:cubicBezTo>
                  <a:pt x="12" y="29"/>
                  <a:pt x="12" y="29"/>
                  <a:pt x="12" y="29"/>
                </a:cubicBezTo>
                <a:cubicBezTo>
                  <a:pt x="9" y="36"/>
                  <a:pt x="9" y="36"/>
                  <a:pt x="9" y="36"/>
                </a:cubicBezTo>
                <a:cubicBezTo>
                  <a:pt x="3" y="36"/>
                  <a:pt x="3" y="36"/>
                  <a:pt x="3" y="36"/>
                </a:cubicBezTo>
                <a:cubicBezTo>
                  <a:pt x="1" y="36"/>
                  <a:pt x="0" y="38"/>
                  <a:pt x="0" y="40"/>
                </a:cubicBezTo>
                <a:cubicBezTo>
                  <a:pt x="0" y="61"/>
                  <a:pt x="0" y="61"/>
                  <a:pt x="0" y="61"/>
                </a:cubicBezTo>
                <a:cubicBezTo>
                  <a:pt x="0" y="63"/>
                  <a:pt x="1" y="65"/>
                  <a:pt x="3" y="65"/>
                </a:cubicBezTo>
                <a:cubicBezTo>
                  <a:pt x="7" y="65"/>
                  <a:pt x="7" y="65"/>
                  <a:pt x="7" y="65"/>
                </a:cubicBezTo>
                <a:cubicBezTo>
                  <a:pt x="7" y="79"/>
                  <a:pt x="7" y="79"/>
                  <a:pt x="7" y="79"/>
                </a:cubicBezTo>
                <a:cubicBezTo>
                  <a:pt x="7" y="83"/>
                  <a:pt x="10" y="87"/>
                  <a:pt x="14" y="87"/>
                </a:cubicBezTo>
                <a:cubicBezTo>
                  <a:pt x="21" y="87"/>
                  <a:pt x="21" y="87"/>
                  <a:pt x="21" y="87"/>
                </a:cubicBezTo>
                <a:cubicBezTo>
                  <a:pt x="25" y="87"/>
                  <a:pt x="29" y="83"/>
                  <a:pt x="29" y="79"/>
                </a:cubicBezTo>
                <a:cubicBezTo>
                  <a:pt x="29" y="65"/>
                  <a:pt x="29" y="65"/>
                  <a:pt x="29" y="65"/>
                </a:cubicBezTo>
                <a:cubicBezTo>
                  <a:pt x="72" y="65"/>
                  <a:pt x="72" y="65"/>
                  <a:pt x="72" y="65"/>
                </a:cubicBezTo>
                <a:cubicBezTo>
                  <a:pt x="72" y="79"/>
                  <a:pt x="72" y="79"/>
                  <a:pt x="72" y="79"/>
                </a:cubicBezTo>
                <a:cubicBezTo>
                  <a:pt x="72" y="83"/>
                  <a:pt x="75" y="87"/>
                  <a:pt x="79" y="87"/>
                </a:cubicBezTo>
                <a:cubicBezTo>
                  <a:pt x="87" y="87"/>
                  <a:pt x="87" y="87"/>
                  <a:pt x="87" y="87"/>
                </a:cubicBezTo>
                <a:cubicBezTo>
                  <a:pt x="91" y="87"/>
                  <a:pt x="94" y="83"/>
                  <a:pt x="94" y="79"/>
                </a:cubicBezTo>
                <a:cubicBezTo>
                  <a:pt x="94" y="65"/>
                  <a:pt x="94" y="65"/>
                  <a:pt x="94" y="65"/>
                </a:cubicBezTo>
                <a:cubicBezTo>
                  <a:pt x="98" y="65"/>
                  <a:pt x="98" y="65"/>
                  <a:pt x="98" y="65"/>
                </a:cubicBezTo>
                <a:cubicBezTo>
                  <a:pt x="100" y="65"/>
                  <a:pt x="101" y="63"/>
                  <a:pt x="101" y="61"/>
                </a:cubicBezTo>
                <a:cubicBezTo>
                  <a:pt x="101" y="40"/>
                  <a:pt x="101" y="40"/>
                  <a:pt x="101" y="40"/>
                </a:cubicBezTo>
                <a:cubicBezTo>
                  <a:pt x="101" y="38"/>
                  <a:pt x="100" y="36"/>
                  <a:pt x="98" y="36"/>
                </a:cubicBezTo>
                <a:close/>
                <a:moveTo>
                  <a:pt x="26" y="9"/>
                </a:moveTo>
                <a:cubicBezTo>
                  <a:pt x="26" y="8"/>
                  <a:pt x="28" y="7"/>
                  <a:pt x="29" y="7"/>
                </a:cubicBezTo>
                <a:cubicBezTo>
                  <a:pt x="43" y="7"/>
                  <a:pt x="43" y="7"/>
                  <a:pt x="43" y="7"/>
                </a:cubicBezTo>
                <a:cubicBezTo>
                  <a:pt x="43" y="10"/>
                  <a:pt x="43" y="10"/>
                  <a:pt x="43" y="10"/>
                </a:cubicBezTo>
                <a:cubicBezTo>
                  <a:pt x="43" y="12"/>
                  <a:pt x="45" y="14"/>
                  <a:pt x="47" y="14"/>
                </a:cubicBezTo>
                <a:cubicBezTo>
                  <a:pt x="54" y="14"/>
                  <a:pt x="54" y="14"/>
                  <a:pt x="54" y="14"/>
                </a:cubicBezTo>
                <a:cubicBezTo>
                  <a:pt x="56" y="14"/>
                  <a:pt x="58" y="12"/>
                  <a:pt x="58" y="10"/>
                </a:cubicBezTo>
                <a:cubicBezTo>
                  <a:pt x="58" y="7"/>
                  <a:pt x="58" y="7"/>
                  <a:pt x="58" y="7"/>
                </a:cubicBezTo>
                <a:cubicBezTo>
                  <a:pt x="72" y="7"/>
                  <a:pt x="72" y="7"/>
                  <a:pt x="72" y="7"/>
                </a:cubicBezTo>
                <a:cubicBezTo>
                  <a:pt x="73" y="7"/>
                  <a:pt x="75" y="8"/>
                  <a:pt x="75" y="9"/>
                </a:cubicBezTo>
                <a:cubicBezTo>
                  <a:pt x="84" y="36"/>
                  <a:pt x="84" y="36"/>
                  <a:pt x="84" y="36"/>
                </a:cubicBezTo>
                <a:cubicBezTo>
                  <a:pt x="17" y="36"/>
                  <a:pt x="17" y="36"/>
                  <a:pt x="17" y="36"/>
                </a:cubicBezTo>
                <a:lnTo>
                  <a:pt x="26" y="9"/>
                </a:lnTo>
                <a:close/>
                <a:moveTo>
                  <a:pt x="21" y="58"/>
                </a:moveTo>
                <a:cubicBezTo>
                  <a:pt x="17" y="58"/>
                  <a:pt x="14" y="54"/>
                  <a:pt x="14" y="50"/>
                </a:cubicBezTo>
                <a:cubicBezTo>
                  <a:pt x="14" y="46"/>
                  <a:pt x="17" y="43"/>
                  <a:pt x="21" y="43"/>
                </a:cubicBezTo>
                <a:cubicBezTo>
                  <a:pt x="25" y="43"/>
                  <a:pt x="29" y="46"/>
                  <a:pt x="29" y="50"/>
                </a:cubicBezTo>
                <a:cubicBezTo>
                  <a:pt x="29" y="54"/>
                  <a:pt x="25" y="58"/>
                  <a:pt x="21" y="58"/>
                </a:cubicBezTo>
                <a:close/>
                <a:moveTo>
                  <a:pt x="65" y="58"/>
                </a:moveTo>
                <a:cubicBezTo>
                  <a:pt x="36" y="58"/>
                  <a:pt x="36" y="58"/>
                  <a:pt x="36" y="58"/>
                </a:cubicBezTo>
                <a:cubicBezTo>
                  <a:pt x="36" y="50"/>
                  <a:pt x="36" y="50"/>
                  <a:pt x="36" y="50"/>
                </a:cubicBezTo>
                <a:cubicBezTo>
                  <a:pt x="65" y="50"/>
                  <a:pt x="65" y="50"/>
                  <a:pt x="65" y="50"/>
                </a:cubicBezTo>
                <a:lnTo>
                  <a:pt x="65" y="58"/>
                </a:lnTo>
                <a:close/>
                <a:moveTo>
                  <a:pt x="79" y="58"/>
                </a:moveTo>
                <a:cubicBezTo>
                  <a:pt x="75" y="58"/>
                  <a:pt x="72" y="54"/>
                  <a:pt x="72" y="50"/>
                </a:cubicBezTo>
                <a:cubicBezTo>
                  <a:pt x="72" y="46"/>
                  <a:pt x="75" y="43"/>
                  <a:pt x="79" y="43"/>
                </a:cubicBezTo>
                <a:cubicBezTo>
                  <a:pt x="83" y="43"/>
                  <a:pt x="87" y="46"/>
                  <a:pt x="87" y="50"/>
                </a:cubicBezTo>
                <a:cubicBezTo>
                  <a:pt x="87" y="54"/>
                  <a:pt x="83" y="58"/>
                  <a:pt x="79"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28" name="稻壳儿小白白(http://dwz.cn/Wu2UP)"/>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94450" y="4443413"/>
            <a:ext cx="2921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9" name="稻壳儿小白白(http://dwz.cn/Wu2UP)"/>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016750" y="4425950"/>
            <a:ext cx="2190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0" name="稻壳儿小白白(http://dwz.cn/Wu2UP)"/>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64438" y="4462463"/>
            <a:ext cx="29368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1" name="稻壳儿小白白(http://dwz.cn/Wu2UP)"/>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56575" y="4425950"/>
            <a:ext cx="2857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2" name="稻壳儿小白白(http://dwz.cn/Wu2UP)"/>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320213" y="4498975"/>
            <a:ext cx="2936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33" name="稻壳儿小白白(http://dwz.cn/Wu2UP)"/>
          <p:cNvSpPr>
            <a:spLocks noEditPoints="1"/>
          </p:cNvSpPr>
          <p:nvPr/>
        </p:nvSpPr>
        <p:spPr bwMode="auto">
          <a:xfrm>
            <a:off x="9907588" y="4427538"/>
            <a:ext cx="295275" cy="293687"/>
          </a:xfrm>
          <a:custGeom>
            <a:avLst/>
            <a:gdLst>
              <a:gd name="T0" fmla="*/ 2147483647 w 186"/>
              <a:gd name="T1" fmla="*/ 0 h 185"/>
              <a:gd name="T2" fmla="*/ 2147483647 w 186"/>
              <a:gd name="T3" fmla="*/ 0 h 185"/>
              <a:gd name="T4" fmla="*/ 0 w 186"/>
              <a:gd name="T5" fmla="*/ 2147483647 h 185"/>
              <a:gd name="T6" fmla="*/ 2147483647 w 186"/>
              <a:gd name="T7" fmla="*/ 2147483647 h 185"/>
              <a:gd name="T8" fmla="*/ 2147483647 w 186"/>
              <a:gd name="T9" fmla="*/ 0 h 185"/>
              <a:gd name="T10" fmla="*/ 2147483647 w 186"/>
              <a:gd name="T11" fmla="*/ 2147483647 h 185"/>
              <a:gd name="T12" fmla="*/ 2147483647 w 186"/>
              <a:gd name="T13" fmla="*/ 2147483647 h 185"/>
              <a:gd name="T14" fmla="*/ 2147483647 w 186"/>
              <a:gd name="T15" fmla="*/ 2147483647 h 185"/>
              <a:gd name="T16" fmla="*/ 2147483647 w 186"/>
              <a:gd name="T17" fmla="*/ 2147483647 h 185"/>
              <a:gd name="T18" fmla="*/ 2147483647 w 186"/>
              <a:gd name="T19" fmla="*/ 2147483647 h 185"/>
              <a:gd name="T20" fmla="*/ 2147483647 w 186"/>
              <a:gd name="T21" fmla="*/ 2147483647 h 185"/>
              <a:gd name="T22" fmla="*/ 2147483647 w 186"/>
              <a:gd name="T23" fmla="*/ 2147483647 h 185"/>
              <a:gd name="T24" fmla="*/ 2147483647 w 186"/>
              <a:gd name="T25" fmla="*/ 2147483647 h 185"/>
              <a:gd name="T26" fmla="*/ 2147483647 w 186"/>
              <a:gd name="T27" fmla="*/ 2147483647 h 185"/>
              <a:gd name="T28" fmla="*/ 2147483647 w 186"/>
              <a:gd name="T29" fmla="*/ 2147483647 h 185"/>
              <a:gd name="T30" fmla="*/ 2147483647 w 186"/>
              <a:gd name="T31" fmla="*/ 2147483647 h 185"/>
              <a:gd name="T32" fmla="*/ 2147483647 w 186"/>
              <a:gd name="T33" fmla="*/ 2147483647 h 185"/>
              <a:gd name="T34" fmla="*/ 2147483647 w 186"/>
              <a:gd name="T35" fmla="*/ 2147483647 h 185"/>
              <a:gd name="T36" fmla="*/ 2147483647 w 186"/>
              <a:gd name="T37" fmla="*/ 2147483647 h 185"/>
              <a:gd name="T38" fmla="*/ 2147483647 w 186"/>
              <a:gd name="T39" fmla="*/ 2147483647 h 1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6"/>
              <a:gd name="T61" fmla="*/ 0 h 185"/>
              <a:gd name="T62" fmla="*/ 186 w 186"/>
              <a:gd name="T63" fmla="*/ 185 h 18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6" h="185">
                <a:moveTo>
                  <a:pt x="127" y="0"/>
                </a:moveTo>
                <a:lnTo>
                  <a:pt x="59" y="0"/>
                </a:lnTo>
                <a:lnTo>
                  <a:pt x="0" y="185"/>
                </a:lnTo>
                <a:lnTo>
                  <a:pt x="186" y="185"/>
                </a:lnTo>
                <a:lnTo>
                  <a:pt x="127" y="0"/>
                </a:lnTo>
                <a:close/>
                <a:moveTo>
                  <a:pt x="105" y="172"/>
                </a:moveTo>
                <a:lnTo>
                  <a:pt x="81" y="172"/>
                </a:lnTo>
                <a:lnTo>
                  <a:pt x="81" y="139"/>
                </a:lnTo>
                <a:lnTo>
                  <a:pt x="105" y="139"/>
                </a:lnTo>
                <a:lnTo>
                  <a:pt x="105" y="172"/>
                </a:lnTo>
                <a:close/>
                <a:moveTo>
                  <a:pt x="105" y="115"/>
                </a:moveTo>
                <a:lnTo>
                  <a:pt x="81" y="115"/>
                </a:lnTo>
                <a:lnTo>
                  <a:pt x="81" y="80"/>
                </a:lnTo>
                <a:lnTo>
                  <a:pt x="105" y="80"/>
                </a:lnTo>
                <a:lnTo>
                  <a:pt x="105" y="115"/>
                </a:lnTo>
                <a:close/>
                <a:moveTo>
                  <a:pt x="105" y="58"/>
                </a:moveTo>
                <a:lnTo>
                  <a:pt x="81" y="58"/>
                </a:lnTo>
                <a:lnTo>
                  <a:pt x="81" y="23"/>
                </a:lnTo>
                <a:lnTo>
                  <a:pt x="105" y="23"/>
                </a:lnTo>
                <a:lnTo>
                  <a:pt x="105"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34" name="稻壳儿小白白(http://dwz.cn/Wu2UP)"/>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96550" y="4479925"/>
            <a:ext cx="293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35" name="稻壳儿小白白(http://dwz.cn/Wu2UP)"/>
          <p:cNvSpPr>
            <a:spLocks/>
          </p:cNvSpPr>
          <p:nvPr/>
        </p:nvSpPr>
        <p:spPr bwMode="auto">
          <a:xfrm>
            <a:off x="11098213" y="4427538"/>
            <a:ext cx="274637" cy="293687"/>
          </a:xfrm>
          <a:custGeom>
            <a:avLst/>
            <a:gdLst>
              <a:gd name="T0" fmla="*/ 2147483647 w 109"/>
              <a:gd name="T1" fmla="*/ 2147483647 h 116"/>
              <a:gd name="T2" fmla="*/ 2147483647 w 109"/>
              <a:gd name="T3" fmla="*/ 2147483647 h 116"/>
              <a:gd name="T4" fmla="*/ 2147483647 w 109"/>
              <a:gd name="T5" fmla="*/ 2147483647 h 116"/>
              <a:gd name="T6" fmla="*/ 2147483647 w 109"/>
              <a:gd name="T7" fmla="*/ 0 h 116"/>
              <a:gd name="T8" fmla="*/ 2147483647 w 109"/>
              <a:gd name="T9" fmla="*/ 2147483647 h 116"/>
              <a:gd name="T10" fmla="*/ 2147483647 w 109"/>
              <a:gd name="T11" fmla="*/ 2147483647 h 116"/>
              <a:gd name="T12" fmla="*/ 2147483647 w 109"/>
              <a:gd name="T13" fmla="*/ 2147483647 h 116"/>
              <a:gd name="T14" fmla="*/ 0 w 109"/>
              <a:gd name="T15" fmla="*/ 2147483647 h 116"/>
              <a:gd name="T16" fmla="*/ 0 w 109"/>
              <a:gd name="T17" fmla="*/ 2147483647 h 116"/>
              <a:gd name="T18" fmla="*/ 2147483647 w 109"/>
              <a:gd name="T19" fmla="*/ 2147483647 h 116"/>
              <a:gd name="T20" fmla="*/ 2147483647 w 109"/>
              <a:gd name="T21" fmla="*/ 2147483647 h 116"/>
              <a:gd name="T22" fmla="*/ 2147483647 w 109"/>
              <a:gd name="T23" fmla="*/ 2147483647 h 116"/>
              <a:gd name="T24" fmla="*/ 2147483647 w 109"/>
              <a:gd name="T25" fmla="*/ 2147483647 h 116"/>
              <a:gd name="T26" fmla="*/ 2147483647 w 109"/>
              <a:gd name="T27" fmla="*/ 2147483647 h 116"/>
              <a:gd name="T28" fmla="*/ 2147483647 w 109"/>
              <a:gd name="T29" fmla="*/ 2147483647 h 116"/>
              <a:gd name="T30" fmla="*/ 2147483647 w 109"/>
              <a:gd name="T31" fmla="*/ 2147483647 h 116"/>
              <a:gd name="T32" fmla="*/ 2147483647 w 109"/>
              <a:gd name="T33" fmla="*/ 2147483647 h 116"/>
              <a:gd name="T34" fmla="*/ 2147483647 w 109"/>
              <a:gd name="T35" fmla="*/ 2147483647 h 116"/>
              <a:gd name="T36" fmla="*/ 2147483647 w 109"/>
              <a:gd name="T37" fmla="*/ 2147483647 h 116"/>
              <a:gd name="T38" fmla="*/ 2147483647 w 109"/>
              <a:gd name="T39" fmla="*/ 2147483647 h 116"/>
              <a:gd name="T40" fmla="*/ 2147483647 w 109"/>
              <a:gd name="T41" fmla="*/ 2147483647 h 116"/>
              <a:gd name="T42" fmla="*/ 2147483647 w 109"/>
              <a:gd name="T43" fmla="*/ 2147483647 h 116"/>
              <a:gd name="T44" fmla="*/ 2147483647 w 109"/>
              <a:gd name="T45" fmla="*/ 2147483647 h 116"/>
              <a:gd name="T46" fmla="*/ 2147483647 w 109"/>
              <a:gd name="T47" fmla="*/ 2147483647 h 116"/>
              <a:gd name="T48" fmla="*/ 2147483647 w 109"/>
              <a:gd name="T49" fmla="*/ 2147483647 h 116"/>
              <a:gd name="T50" fmla="*/ 2147483647 w 109"/>
              <a:gd name="T51" fmla="*/ 2147483647 h 116"/>
              <a:gd name="T52" fmla="*/ 2147483647 w 109"/>
              <a:gd name="T53" fmla="*/ 2147483647 h 116"/>
              <a:gd name="T54" fmla="*/ 2147483647 w 109"/>
              <a:gd name="T55" fmla="*/ 2147483647 h 116"/>
              <a:gd name="T56" fmla="*/ 2147483647 w 109"/>
              <a:gd name="T57" fmla="*/ 2147483647 h 116"/>
              <a:gd name="T58" fmla="*/ 2147483647 w 109"/>
              <a:gd name="T59" fmla="*/ 2147483647 h 116"/>
              <a:gd name="T60" fmla="*/ 2147483647 w 109"/>
              <a:gd name="T61" fmla="*/ 2147483647 h 116"/>
              <a:gd name="T62" fmla="*/ 2147483647 w 109"/>
              <a:gd name="T63" fmla="*/ 2147483647 h 116"/>
              <a:gd name="T64" fmla="*/ 2147483647 w 109"/>
              <a:gd name="T65" fmla="*/ 2147483647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6"/>
              <a:gd name="T101" fmla="*/ 109 w 109"/>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6">
                <a:moveTo>
                  <a:pt x="108" y="72"/>
                </a:moveTo>
                <a:cubicBezTo>
                  <a:pt x="66" y="41"/>
                  <a:pt x="66" y="41"/>
                  <a:pt x="66" y="41"/>
                </a:cubicBezTo>
                <a:cubicBezTo>
                  <a:pt x="66" y="21"/>
                  <a:pt x="66" y="21"/>
                  <a:pt x="66" y="21"/>
                </a:cubicBezTo>
                <a:cubicBezTo>
                  <a:pt x="66" y="16"/>
                  <a:pt x="60" y="0"/>
                  <a:pt x="55" y="0"/>
                </a:cubicBezTo>
                <a:cubicBezTo>
                  <a:pt x="49" y="0"/>
                  <a:pt x="44" y="16"/>
                  <a:pt x="44" y="21"/>
                </a:cubicBezTo>
                <a:cubicBezTo>
                  <a:pt x="44" y="41"/>
                  <a:pt x="44" y="41"/>
                  <a:pt x="44" y="41"/>
                </a:cubicBezTo>
                <a:cubicBezTo>
                  <a:pt x="2" y="72"/>
                  <a:pt x="2" y="72"/>
                  <a:pt x="2" y="72"/>
                </a:cubicBezTo>
                <a:cubicBezTo>
                  <a:pt x="1" y="73"/>
                  <a:pt x="0" y="74"/>
                  <a:pt x="0" y="75"/>
                </a:cubicBezTo>
                <a:cubicBezTo>
                  <a:pt x="0" y="76"/>
                  <a:pt x="0" y="76"/>
                  <a:pt x="0" y="76"/>
                </a:cubicBezTo>
                <a:cubicBezTo>
                  <a:pt x="0" y="77"/>
                  <a:pt x="1" y="78"/>
                  <a:pt x="2" y="79"/>
                </a:cubicBezTo>
                <a:cubicBezTo>
                  <a:pt x="3" y="79"/>
                  <a:pt x="4" y="80"/>
                  <a:pt x="5" y="79"/>
                </a:cubicBezTo>
                <a:cubicBezTo>
                  <a:pt x="44" y="69"/>
                  <a:pt x="44" y="69"/>
                  <a:pt x="44" y="69"/>
                </a:cubicBezTo>
                <a:cubicBezTo>
                  <a:pt x="44" y="76"/>
                  <a:pt x="44" y="76"/>
                  <a:pt x="44" y="76"/>
                </a:cubicBezTo>
                <a:cubicBezTo>
                  <a:pt x="44" y="99"/>
                  <a:pt x="44" y="99"/>
                  <a:pt x="44" y="99"/>
                </a:cubicBezTo>
                <a:cubicBezTo>
                  <a:pt x="31" y="109"/>
                  <a:pt x="31" y="109"/>
                  <a:pt x="31" y="109"/>
                </a:cubicBezTo>
                <a:cubicBezTo>
                  <a:pt x="30" y="109"/>
                  <a:pt x="29" y="110"/>
                  <a:pt x="29" y="112"/>
                </a:cubicBezTo>
                <a:cubicBezTo>
                  <a:pt x="29" y="112"/>
                  <a:pt x="29" y="112"/>
                  <a:pt x="29" y="112"/>
                </a:cubicBezTo>
                <a:cubicBezTo>
                  <a:pt x="29" y="113"/>
                  <a:pt x="30" y="114"/>
                  <a:pt x="31" y="115"/>
                </a:cubicBezTo>
                <a:cubicBezTo>
                  <a:pt x="32" y="116"/>
                  <a:pt x="33" y="116"/>
                  <a:pt x="34" y="116"/>
                </a:cubicBezTo>
                <a:cubicBezTo>
                  <a:pt x="55" y="108"/>
                  <a:pt x="55" y="108"/>
                  <a:pt x="55" y="108"/>
                </a:cubicBezTo>
                <a:cubicBezTo>
                  <a:pt x="75" y="115"/>
                  <a:pt x="75" y="115"/>
                  <a:pt x="75" y="115"/>
                </a:cubicBezTo>
                <a:cubicBezTo>
                  <a:pt x="77" y="116"/>
                  <a:pt x="78" y="116"/>
                  <a:pt x="79" y="115"/>
                </a:cubicBezTo>
                <a:cubicBezTo>
                  <a:pt x="80" y="114"/>
                  <a:pt x="80" y="113"/>
                  <a:pt x="80" y="112"/>
                </a:cubicBezTo>
                <a:cubicBezTo>
                  <a:pt x="80" y="111"/>
                  <a:pt x="80" y="111"/>
                  <a:pt x="80" y="111"/>
                </a:cubicBezTo>
                <a:cubicBezTo>
                  <a:pt x="80" y="110"/>
                  <a:pt x="80" y="109"/>
                  <a:pt x="78" y="108"/>
                </a:cubicBezTo>
                <a:cubicBezTo>
                  <a:pt x="66" y="99"/>
                  <a:pt x="66" y="99"/>
                  <a:pt x="66" y="99"/>
                </a:cubicBezTo>
                <a:cubicBezTo>
                  <a:pt x="66" y="76"/>
                  <a:pt x="66" y="76"/>
                  <a:pt x="66" y="76"/>
                </a:cubicBezTo>
                <a:cubicBezTo>
                  <a:pt x="66" y="69"/>
                  <a:pt x="66" y="69"/>
                  <a:pt x="66" y="69"/>
                </a:cubicBezTo>
                <a:cubicBezTo>
                  <a:pt x="105" y="79"/>
                  <a:pt x="105" y="79"/>
                  <a:pt x="105" y="79"/>
                </a:cubicBezTo>
                <a:cubicBezTo>
                  <a:pt x="106" y="80"/>
                  <a:pt x="107" y="79"/>
                  <a:pt x="108" y="79"/>
                </a:cubicBezTo>
                <a:cubicBezTo>
                  <a:pt x="109" y="78"/>
                  <a:pt x="109" y="77"/>
                  <a:pt x="109" y="76"/>
                </a:cubicBezTo>
                <a:cubicBezTo>
                  <a:pt x="109" y="75"/>
                  <a:pt x="109" y="75"/>
                  <a:pt x="109" y="75"/>
                </a:cubicBezTo>
                <a:cubicBezTo>
                  <a:pt x="109" y="74"/>
                  <a:pt x="109" y="73"/>
                  <a:pt x="108" y="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36" name="稻壳儿小白白(http://dwz.cn/Wu2UP)"/>
          <p:cNvSpPr>
            <a:spLocks noEditPoints="1"/>
          </p:cNvSpPr>
          <p:nvPr/>
        </p:nvSpPr>
        <p:spPr bwMode="auto">
          <a:xfrm>
            <a:off x="8756650" y="4427538"/>
            <a:ext cx="257175" cy="293687"/>
          </a:xfrm>
          <a:custGeom>
            <a:avLst/>
            <a:gdLst>
              <a:gd name="T0" fmla="*/ 2147483647 w 102"/>
              <a:gd name="T1" fmla="*/ 0 h 116"/>
              <a:gd name="T2" fmla="*/ 2147483647 w 102"/>
              <a:gd name="T3" fmla="*/ 0 h 116"/>
              <a:gd name="T4" fmla="*/ 0 w 102"/>
              <a:gd name="T5" fmla="*/ 2147483647 h 116"/>
              <a:gd name="T6" fmla="*/ 0 w 102"/>
              <a:gd name="T7" fmla="*/ 2147483647 h 116"/>
              <a:gd name="T8" fmla="*/ 0 w 102"/>
              <a:gd name="T9" fmla="*/ 2147483647 h 116"/>
              <a:gd name="T10" fmla="*/ 2147483647 w 102"/>
              <a:gd name="T11" fmla="*/ 2147483647 h 116"/>
              <a:gd name="T12" fmla="*/ 2147483647 w 102"/>
              <a:gd name="T13" fmla="*/ 2147483647 h 116"/>
              <a:gd name="T14" fmla="*/ 2147483647 w 102"/>
              <a:gd name="T15" fmla="*/ 2147483647 h 116"/>
              <a:gd name="T16" fmla="*/ 2147483647 w 102"/>
              <a:gd name="T17" fmla="*/ 2147483647 h 116"/>
              <a:gd name="T18" fmla="*/ 2147483647 w 102"/>
              <a:gd name="T19" fmla="*/ 2147483647 h 116"/>
              <a:gd name="T20" fmla="*/ 2147483647 w 102"/>
              <a:gd name="T21" fmla="*/ 2147483647 h 116"/>
              <a:gd name="T22" fmla="*/ 2147483647 w 102"/>
              <a:gd name="T23" fmla="*/ 2147483647 h 116"/>
              <a:gd name="T24" fmla="*/ 2147483647 w 102"/>
              <a:gd name="T25" fmla="*/ 2147483647 h 116"/>
              <a:gd name="T26" fmla="*/ 2147483647 w 102"/>
              <a:gd name="T27" fmla="*/ 2147483647 h 116"/>
              <a:gd name="T28" fmla="*/ 2147483647 w 102"/>
              <a:gd name="T29" fmla="*/ 2147483647 h 116"/>
              <a:gd name="T30" fmla="*/ 2147483647 w 102"/>
              <a:gd name="T31" fmla="*/ 2147483647 h 116"/>
              <a:gd name="T32" fmla="*/ 2147483647 w 102"/>
              <a:gd name="T33" fmla="*/ 2147483647 h 116"/>
              <a:gd name="T34" fmla="*/ 2147483647 w 102"/>
              <a:gd name="T35" fmla="*/ 2147483647 h 116"/>
              <a:gd name="T36" fmla="*/ 2147483647 w 102"/>
              <a:gd name="T37" fmla="*/ 2147483647 h 116"/>
              <a:gd name="T38" fmla="*/ 2147483647 w 102"/>
              <a:gd name="T39" fmla="*/ 2147483647 h 116"/>
              <a:gd name="T40" fmla="*/ 2147483647 w 102"/>
              <a:gd name="T41" fmla="*/ 2147483647 h 116"/>
              <a:gd name="T42" fmla="*/ 2147483647 w 102"/>
              <a:gd name="T43" fmla="*/ 2147483647 h 116"/>
              <a:gd name="T44" fmla="*/ 2147483647 w 102"/>
              <a:gd name="T45" fmla="*/ 2147483647 h 116"/>
              <a:gd name="T46" fmla="*/ 2147483647 w 102"/>
              <a:gd name="T47" fmla="*/ 2147483647 h 116"/>
              <a:gd name="T48" fmla="*/ 2147483647 w 102"/>
              <a:gd name="T49" fmla="*/ 2147483647 h 116"/>
              <a:gd name="T50" fmla="*/ 2147483647 w 102"/>
              <a:gd name="T51" fmla="*/ 2147483647 h 116"/>
              <a:gd name="T52" fmla="*/ 2147483647 w 102"/>
              <a:gd name="T53" fmla="*/ 2147483647 h 116"/>
              <a:gd name="T54" fmla="*/ 2147483647 w 102"/>
              <a:gd name="T55" fmla="*/ 2147483647 h 116"/>
              <a:gd name="T56" fmla="*/ 2147483647 w 102"/>
              <a:gd name="T57" fmla="*/ 0 h 116"/>
              <a:gd name="T58" fmla="*/ 2147483647 w 102"/>
              <a:gd name="T59" fmla="*/ 2147483647 h 116"/>
              <a:gd name="T60" fmla="*/ 2147483647 w 102"/>
              <a:gd name="T61" fmla="*/ 2147483647 h 116"/>
              <a:gd name="T62" fmla="*/ 2147483647 w 102"/>
              <a:gd name="T63" fmla="*/ 2147483647 h 116"/>
              <a:gd name="T64" fmla="*/ 2147483647 w 102"/>
              <a:gd name="T65" fmla="*/ 2147483647 h 116"/>
              <a:gd name="T66" fmla="*/ 2147483647 w 102"/>
              <a:gd name="T67" fmla="*/ 2147483647 h 116"/>
              <a:gd name="T68" fmla="*/ 2147483647 w 102"/>
              <a:gd name="T69" fmla="*/ 2147483647 h 116"/>
              <a:gd name="T70" fmla="*/ 2147483647 w 102"/>
              <a:gd name="T71" fmla="*/ 2147483647 h 116"/>
              <a:gd name="T72" fmla="*/ 2147483647 w 102"/>
              <a:gd name="T73" fmla="*/ 2147483647 h 116"/>
              <a:gd name="T74" fmla="*/ 2147483647 w 102"/>
              <a:gd name="T75" fmla="*/ 2147483647 h 116"/>
              <a:gd name="T76" fmla="*/ 2147483647 w 102"/>
              <a:gd name="T77" fmla="*/ 2147483647 h 116"/>
              <a:gd name="T78" fmla="*/ 2147483647 w 102"/>
              <a:gd name="T79" fmla="*/ 2147483647 h 116"/>
              <a:gd name="T80" fmla="*/ 2147483647 w 102"/>
              <a:gd name="T81" fmla="*/ 2147483647 h 116"/>
              <a:gd name="T82" fmla="*/ 2147483647 w 102"/>
              <a:gd name="T83" fmla="*/ 2147483647 h 116"/>
              <a:gd name="T84" fmla="*/ 2147483647 w 102"/>
              <a:gd name="T85" fmla="*/ 2147483647 h 116"/>
              <a:gd name="T86" fmla="*/ 2147483647 w 102"/>
              <a:gd name="T87" fmla="*/ 2147483647 h 116"/>
              <a:gd name="T88" fmla="*/ 2147483647 w 102"/>
              <a:gd name="T89" fmla="*/ 2147483647 h 116"/>
              <a:gd name="T90" fmla="*/ 2147483647 w 102"/>
              <a:gd name="T91" fmla="*/ 2147483647 h 116"/>
              <a:gd name="T92" fmla="*/ 2147483647 w 102"/>
              <a:gd name="T93" fmla="*/ 2147483647 h 116"/>
              <a:gd name="T94" fmla="*/ 2147483647 w 102"/>
              <a:gd name="T95" fmla="*/ 2147483647 h 116"/>
              <a:gd name="T96" fmla="*/ 2147483647 w 102"/>
              <a:gd name="T97" fmla="*/ 2147483647 h 116"/>
              <a:gd name="T98" fmla="*/ 2147483647 w 102"/>
              <a:gd name="T99" fmla="*/ 2147483647 h 1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2"/>
              <a:gd name="T151" fmla="*/ 0 h 116"/>
              <a:gd name="T152" fmla="*/ 102 w 102"/>
              <a:gd name="T153" fmla="*/ 116 h 1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2" h="116">
                <a:moveTo>
                  <a:pt x="87" y="0"/>
                </a:moveTo>
                <a:cubicBezTo>
                  <a:pt x="15" y="0"/>
                  <a:pt x="15" y="0"/>
                  <a:pt x="15" y="0"/>
                </a:cubicBezTo>
                <a:cubicBezTo>
                  <a:pt x="7" y="0"/>
                  <a:pt x="0" y="6"/>
                  <a:pt x="0" y="14"/>
                </a:cubicBezTo>
                <a:cubicBezTo>
                  <a:pt x="0" y="72"/>
                  <a:pt x="0" y="72"/>
                  <a:pt x="0" y="72"/>
                </a:cubicBezTo>
                <a:cubicBezTo>
                  <a:pt x="0" y="76"/>
                  <a:pt x="0" y="76"/>
                  <a:pt x="0" y="76"/>
                </a:cubicBezTo>
                <a:cubicBezTo>
                  <a:pt x="0" y="78"/>
                  <a:pt x="2" y="79"/>
                  <a:pt x="4" y="79"/>
                </a:cubicBezTo>
                <a:cubicBezTo>
                  <a:pt x="7" y="79"/>
                  <a:pt x="7" y="79"/>
                  <a:pt x="7" y="79"/>
                </a:cubicBezTo>
                <a:cubicBezTo>
                  <a:pt x="7" y="98"/>
                  <a:pt x="7" y="98"/>
                  <a:pt x="7" y="98"/>
                </a:cubicBezTo>
                <a:cubicBezTo>
                  <a:pt x="7" y="100"/>
                  <a:pt x="9" y="101"/>
                  <a:pt x="11" y="101"/>
                </a:cubicBezTo>
                <a:cubicBezTo>
                  <a:pt x="15" y="101"/>
                  <a:pt x="15" y="101"/>
                  <a:pt x="15" y="101"/>
                </a:cubicBezTo>
                <a:cubicBezTo>
                  <a:pt x="15" y="108"/>
                  <a:pt x="15" y="108"/>
                  <a:pt x="15" y="108"/>
                </a:cubicBezTo>
                <a:cubicBezTo>
                  <a:pt x="15" y="112"/>
                  <a:pt x="18" y="116"/>
                  <a:pt x="22" y="116"/>
                </a:cubicBezTo>
                <a:cubicBezTo>
                  <a:pt x="29" y="116"/>
                  <a:pt x="29" y="116"/>
                  <a:pt x="29" y="116"/>
                </a:cubicBezTo>
                <a:cubicBezTo>
                  <a:pt x="33" y="116"/>
                  <a:pt x="36" y="112"/>
                  <a:pt x="36" y="108"/>
                </a:cubicBezTo>
                <a:cubicBezTo>
                  <a:pt x="36" y="101"/>
                  <a:pt x="36" y="101"/>
                  <a:pt x="36" y="101"/>
                </a:cubicBezTo>
                <a:cubicBezTo>
                  <a:pt x="65" y="101"/>
                  <a:pt x="65" y="101"/>
                  <a:pt x="65" y="101"/>
                </a:cubicBezTo>
                <a:cubicBezTo>
                  <a:pt x="65" y="108"/>
                  <a:pt x="65" y="108"/>
                  <a:pt x="65" y="108"/>
                </a:cubicBezTo>
                <a:cubicBezTo>
                  <a:pt x="65" y="112"/>
                  <a:pt x="69" y="116"/>
                  <a:pt x="73" y="116"/>
                </a:cubicBezTo>
                <a:cubicBezTo>
                  <a:pt x="80" y="116"/>
                  <a:pt x="80" y="116"/>
                  <a:pt x="80" y="116"/>
                </a:cubicBezTo>
                <a:cubicBezTo>
                  <a:pt x="84" y="116"/>
                  <a:pt x="87" y="112"/>
                  <a:pt x="87" y="108"/>
                </a:cubicBezTo>
                <a:cubicBezTo>
                  <a:pt x="87" y="101"/>
                  <a:pt x="87" y="101"/>
                  <a:pt x="87" y="101"/>
                </a:cubicBezTo>
                <a:cubicBezTo>
                  <a:pt x="91" y="101"/>
                  <a:pt x="91" y="101"/>
                  <a:pt x="91" y="101"/>
                </a:cubicBezTo>
                <a:cubicBezTo>
                  <a:pt x="93" y="101"/>
                  <a:pt x="94" y="100"/>
                  <a:pt x="94" y="98"/>
                </a:cubicBezTo>
                <a:cubicBezTo>
                  <a:pt x="94" y="79"/>
                  <a:pt x="94" y="79"/>
                  <a:pt x="94" y="79"/>
                </a:cubicBezTo>
                <a:cubicBezTo>
                  <a:pt x="98" y="79"/>
                  <a:pt x="98" y="79"/>
                  <a:pt x="98" y="79"/>
                </a:cubicBezTo>
                <a:cubicBezTo>
                  <a:pt x="100" y="79"/>
                  <a:pt x="102" y="78"/>
                  <a:pt x="102" y="76"/>
                </a:cubicBezTo>
                <a:cubicBezTo>
                  <a:pt x="102" y="72"/>
                  <a:pt x="102" y="72"/>
                  <a:pt x="102" y="72"/>
                </a:cubicBezTo>
                <a:cubicBezTo>
                  <a:pt x="102" y="14"/>
                  <a:pt x="102" y="14"/>
                  <a:pt x="102" y="14"/>
                </a:cubicBezTo>
                <a:cubicBezTo>
                  <a:pt x="102" y="6"/>
                  <a:pt x="95" y="0"/>
                  <a:pt x="87" y="0"/>
                </a:cubicBezTo>
                <a:close/>
                <a:moveTo>
                  <a:pt x="73" y="29"/>
                </a:moveTo>
                <a:cubicBezTo>
                  <a:pt x="77" y="29"/>
                  <a:pt x="80" y="32"/>
                  <a:pt x="80" y="36"/>
                </a:cubicBezTo>
                <a:cubicBezTo>
                  <a:pt x="80" y="50"/>
                  <a:pt x="80" y="50"/>
                  <a:pt x="80" y="50"/>
                </a:cubicBezTo>
                <a:cubicBezTo>
                  <a:pt x="22" y="50"/>
                  <a:pt x="22" y="50"/>
                  <a:pt x="22" y="50"/>
                </a:cubicBezTo>
                <a:cubicBezTo>
                  <a:pt x="22" y="36"/>
                  <a:pt x="22" y="36"/>
                  <a:pt x="22" y="36"/>
                </a:cubicBezTo>
                <a:cubicBezTo>
                  <a:pt x="22" y="32"/>
                  <a:pt x="25" y="29"/>
                  <a:pt x="29" y="29"/>
                </a:cubicBezTo>
                <a:lnTo>
                  <a:pt x="73" y="29"/>
                </a:lnTo>
                <a:close/>
                <a:moveTo>
                  <a:pt x="29" y="87"/>
                </a:moveTo>
                <a:cubicBezTo>
                  <a:pt x="22" y="87"/>
                  <a:pt x="22" y="87"/>
                  <a:pt x="22" y="87"/>
                </a:cubicBezTo>
                <a:cubicBezTo>
                  <a:pt x="18" y="87"/>
                  <a:pt x="15" y="83"/>
                  <a:pt x="15" y="79"/>
                </a:cubicBezTo>
                <a:cubicBezTo>
                  <a:pt x="15" y="75"/>
                  <a:pt x="18" y="72"/>
                  <a:pt x="22" y="72"/>
                </a:cubicBezTo>
                <a:cubicBezTo>
                  <a:pt x="29" y="72"/>
                  <a:pt x="29" y="72"/>
                  <a:pt x="29" y="72"/>
                </a:cubicBezTo>
                <a:cubicBezTo>
                  <a:pt x="33" y="72"/>
                  <a:pt x="36" y="75"/>
                  <a:pt x="36" y="79"/>
                </a:cubicBezTo>
                <a:cubicBezTo>
                  <a:pt x="36" y="83"/>
                  <a:pt x="33" y="87"/>
                  <a:pt x="29" y="87"/>
                </a:cubicBezTo>
                <a:close/>
                <a:moveTo>
                  <a:pt x="80" y="87"/>
                </a:moveTo>
                <a:cubicBezTo>
                  <a:pt x="73" y="87"/>
                  <a:pt x="73" y="87"/>
                  <a:pt x="73" y="87"/>
                </a:cubicBezTo>
                <a:cubicBezTo>
                  <a:pt x="69" y="87"/>
                  <a:pt x="65" y="83"/>
                  <a:pt x="65" y="79"/>
                </a:cubicBezTo>
                <a:cubicBezTo>
                  <a:pt x="65" y="75"/>
                  <a:pt x="69" y="72"/>
                  <a:pt x="73" y="72"/>
                </a:cubicBezTo>
                <a:cubicBezTo>
                  <a:pt x="80" y="72"/>
                  <a:pt x="80" y="72"/>
                  <a:pt x="80" y="72"/>
                </a:cubicBezTo>
                <a:cubicBezTo>
                  <a:pt x="84" y="72"/>
                  <a:pt x="87" y="75"/>
                  <a:pt x="87" y="79"/>
                </a:cubicBezTo>
                <a:cubicBezTo>
                  <a:pt x="87" y="83"/>
                  <a:pt x="84" y="87"/>
                  <a:pt x="80"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37" name="稻壳儿小白白(http://dwz.cn/Wu2UP)"/>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082338" y="3255963"/>
            <a:ext cx="2921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8" name="稻壳儿小白白(http://dwz.cn/Wu2UP)"/>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54475" y="3840163"/>
            <a:ext cx="29210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39" name="稻壳儿小白白(http://dwz.cn/Wu2UP)"/>
          <p:cNvSpPr>
            <a:spLocks noEditPoints="1"/>
          </p:cNvSpPr>
          <p:nvPr/>
        </p:nvSpPr>
        <p:spPr bwMode="auto">
          <a:xfrm>
            <a:off x="5224463" y="3895725"/>
            <a:ext cx="292100" cy="236538"/>
          </a:xfrm>
          <a:custGeom>
            <a:avLst/>
            <a:gdLst>
              <a:gd name="T0" fmla="*/ 2147483647 w 116"/>
              <a:gd name="T1" fmla="*/ 2147483647 h 94"/>
              <a:gd name="T2" fmla="*/ 2147483647 w 116"/>
              <a:gd name="T3" fmla="*/ 2147483647 h 94"/>
              <a:gd name="T4" fmla="*/ 2147483647 w 116"/>
              <a:gd name="T5" fmla="*/ 2147483647 h 94"/>
              <a:gd name="T6" fmla="*/ 2147483647 w 116"/>
              <a:gd name="T7" fmla="*/ 0 h 94"/>
              <a:gd name="T8" fmla="*/ 2147483647 w 116"/>
              <a:gd name="T9" fmla="*/ 0 h 94"/>
              <a:gd name="T10" fmla="*/ 2147483647 w 116"/>
              <a:gd name="T11" fmla="*/ 2147483647 h 94"/>
              <a:gd name="T12" fmla="*/ 2147483647 w 116"/>
              <a:gd name="T13" fmla="*/ 2147483647 h 94"/>
              <a:gd name="T14" fmla="*/ 2147483647 w 116"/>
              <a:gd name="T15" fmla="*/ 2147483647 h 94"/>
              <a:gd name="T16" fmla="*/ 0 w 116"/>
              <a:gd name="T17" fmla="*/ 2147483647 h 94"/>
              <a:gd name="T18" fmla="*/ 0 w 116"/>
              <a:gd name="T19" fmla="*/ 2147483647 h 94"/>
              <a:gd name="T20" fmla="*/ 2147483647 w 116"/>
              <a:gd name="T21" fmla="*/ 2147483647 h 94"/>
              <a:gd name="T22" fmla="*/ 2147483647 w 116"/>
              <a:gd name="T23" fmla="*/ 2147483647 h 94"/>
              <a:gd name="T24" fmla="*/ 2147483647 w 116"/>
              <a:gd name="T25" fmla="*/ 2147483647 h 94"/>
              <a:gd name="T26" fmla="*/ 2147483647 w 116"/>
              <a:gd name="T27" fmla="*/ 2147483647 h 94"/>
              <a:gd name="T28" fmla="*/ 2147483647 w 116"/>
              <a:gd name="T29" fmla="*/ 2147483647 h 94"/>
              <a:gd name="T30" fmla="*/ 2147483647 w 116"/>
              <a:gd name="T31" fmla="*/ 2147483647 h 94"/>
              <a:gd name="T32" fmla="*/ 2147483647 w 116"/>
              <a:gd name="T33" fmla="*/ 2147483647 h 94"/>
              <a:gd name="T34" fmla="*/ 2147483647 w 116"/>
              <a:gd name="T35" fmla="*/ 2147483647 h 94"/>
              <a:gd name="T36" fmla="*/ 2147483647 w 116"/>
              <a:gd name="T37" fmla="*/ 2147483647 h 94"/>
              <a:gd name="T38" fmla="*/ 2147483647 w 116"/>
              <a:gd name="T39" fmla="*/ 2147483647 h 94"/>
              <a:gd name="T40" fmla="*/ 2147483647 w 116"/>
              <a:gd name="T41" fmla="*/ 2147483647 h 94"/>
              <a:gd name="T42" fmla="*/ 2147483647 w 116"/>
              <a:gd name="T43" fmla="*/ 2147483647 h 94"/>
              <a:gd name="T44" fmla="*/ 2147483647 w 116"/>
              <a:gd name="T45" fmla="*/ 2147483647 h 94"/>
              <a:gd name="T46" fmla="*/ 2147483647 w 116"/>
              <a:gd name="T47" fmla="*/ 2147483647 h 94"/>
              <a:gd name="T48" fmla="*/ 2147483647 w 116"/>
              <a:gd name="T49" fmla="*/ 2147483647 h 94"/>
              <a:gd name="T50" fmla="*/ 2147483647 w 116"/>
              <a:gd name="T51" fmla="*/ 2147483647 h 94"/>
              <a:gd name="T52" fmla="*/ 2147483647 w 116"/>
              <a:gd name="T53" fmla="*/ 2147483647 h 94"/>
              <a:gd name="T54" fmla="*/ 2147483647 w 116"/>
              <a:gd name="T55" fmla="*/ 2147483647 h 94"/>
              <a:gd name="T56" fmla="*/ 2147483647 w 116"/>
              <a:gd name="T57" fmla="*/ 2147483647 h 94"/>
              <a:gd name="T58" fmla="*/ 2147483647 w 116"/>
              <a:gd name="T59" fmla="*/ 2147483647 h 94"/>
              <a:gd name="T60" fmla="*/ 2147483647 w 116"/>
              <a:gd name="T61" fmla="*/ 2147483647 h 94"/>
              <a:gd name="T62" fmla="*/ 2147483647 w 116"/>
              <a:gd name="T63" fmla="*/ 2147483647 h 94"/>
              <a:gd name="T64" fmla="*/ 2147483647 w 116"/>
              <a:gd name="T65" fmla="*/ 2147483647 h 94"/>
              <a:gd name="T66" fmla="*/ 2147483647 w 116"/>
              <a:gd name="T67" fmla="*/ 2147483647 h 94"/>
              <a:gd name="T68" fmla="*/ 2147483647 w 116"/>
              <a:gd name="T69" fmla="*/ 2147483647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94"/>
              <a:gd name="T107" fmla="*/ 116 w 116"/>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40" name="稻壳儿小白白(http://dwz.cn/Wu2UP)"/>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906000" y="3840163"/>
            <a:ext cx="2984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41" name="稻壳儿小白白(http://dwz.cn/Wu2UP)"/>
          <p:cNvSpPr>
            <a:spLocks/>
          </p:cNvSpPr>
          <p:nvPr/>
        </p:nvSpPr>
        <p:spPr bwMode="auto">
          <a:xfrm>
            <a:off x="10514013" y="3840163"/>
            <a:ext cx="255587" cy="184150"/>
          </a:xfrm>
          <a:custGeom>
            <a:avLst/>
            <a:gdLst>
              <a:gd name="T0" fmla="*/ 2147483647 w 102"/>
              <a:gd name="T1" fmla="*/ 2147483647 h 73"/>
              <a:gd name="T2" fmla="*/ 2147483647 w 102"/>
              <a:gd name="T3" fmla="*/ 2147483647 h 73"/>
              <a:gd name="T4" fmla="*/ 2147483647 w 102"/>
              <a:gd name="T5" fmla="*/ 0 h 73"/>
              <a:gd name="T6" fmla="*/ 2147483647 w 102"/>
              <a:gd name="T7" fmla="*/ 2147483647 h 73"/>
              <a:gd name="T8" fmla="*/ 2147483647 w 102"/>
              <a:gd name="T9" fmla="*/ 2147483647 h 73"/>
              <a:gd name="T10" fmla="*/ 2147483647 w 102"/>
              <a:gd name="T11" fmla="*/ 2147483647 h 73"/>
              <a:gd name="T12" fmla="*/ 0 w 102"/>
              <a:gd name="T13" fmla="*/ 2147483647 h 73"/>
              <a:gd name="T14" fmla="*/ 2147483647 w 102"/>
              <a:gd name="T15" fmla="*/ 2147483647 h 73"/>
              <a:gd name="T16" fmla="*/ 2147483647 w 102"/>
              <a:gd name="T17" fmla="*/ 2147483647 h 73"/>
              <a:gd name="T18" fmla="*/ 2147483647 w 102"/>
              <a:gd name="T19" fmla="*/ 2147483647 h 73"/>
              <a:gd name="T20" fmla="*/ 2147483647 w 102"/>
              <a:gd name="T21" fmla="*/ 2147483647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73"/>
              <a:gd name="T35" fmla="*/ 102 w 102"/>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73">
                <a:moveTo>
                  <a:pt x="93" y="36"/>
                </a:moveTo>
                <a:cubicBezTo>
                  <a:pt x="94" y="34"/>
                  <a:pt x="94" y="32"/>
                  <a:pt x="94" y="29"/>
                </a:cubicBezTo>
                <a:cubicBezTo>
                  <a:pt x="94" y="13"/>
                  <a:pt x="81" y="0"/>
                  <a:pt x="65" y="0"/>
                </a:cubicBezTo>
                <a:cubicBezTo>
                  <a:pt x="54" y="0"/>
                  <a:pt x="44" y="7"/>
                  <a:pt x="40" y="16"/>
                </a:cubicBezTo>
                <a:cubicBezTo>
                  <a:pt x="37" y="15"/>
                  <a:pt x="35" y="15"/>
                  <a:pt x="33" y="15"/>
                </a:cubicBezTo>
                <a:cubicBezTo>
                  <a:pt x="23" y="15"/>
                  <a:pt x="15" y="23"/>
                  <a:pt x="15" y="32"/>
                </a:cubicBezTo>
                <a:cubicBezTo>
                  <a:pt x="6" y="36"/>
                  <a:pt x="0" y="43"/>
                  <a:pt x="0" y="51"/>
                </a:cubicBezTo>
                <a:cubicBezTo>
                  <a:pt x="0" y="63"/>
                  <a:pt x="13" y="73"/>
                  <a:pt x="29" y="73"/>
                </a:cubicBezTo>
                <a:cubicBezTo>
                  <a:pt x="73" y="73"/>
                  <a:pt x="73" y="73"/>
                  <a:pt x="73" y="73"/>
                </a:cubicBezTo>
                <a:cubicBezTo>
                  <a:pt x="89" y="73"/>
                  <a:pt x="102" y="63"/>
                  <a:pt x="102" y="51"/>
                </a:cubicBezTo>
                <a:cubicBezTo>
                  <a:pt x="102" y="45"/>
                  <a:pt x="98" y="40"/>
                  <a:pt x="9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42" name="稻壳儿小白白(http://dwz.cn/Wu2UP)"/>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101388" y="3840163"/>
            <a:ext cx="255587"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3" name="稻壳儿小白白(http://dwz.cn/Wu2UP)"/>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742363" y="3840163"/>
            <a:ext cx="29210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4" name="稻壳儿小白白(http://dwz.cn/Wu2UP)"/>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20213" y="3840163"/>
            <a:ext cx="293687"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45" name="稻壳儿小白白(http://dwz.cn/Wu2UP)"/>
          <p:cNvSpPr>
            <a:spLocks/>
          </p:cNvSpPr>
          <p:nvPr/>
        </p:nvSpPr>
        <p:spPr bwMode="auto">
          <a:xfrm>
            <a:off x="2917825" y="4427538"/>
            <a:ext cx="257175" cy="293687"/>
          </a:xfrm>
          <a:custGeom>
            <a:avLst/>
            <a:gdLst>
              <a:gd name="T0" fmla="*/ 2147483647 w 102"/>
              <a:gd name="T1" fmla="*/ 2147483647 h 116"/>
              <a:gd name="T2" fmla="*/ 2147483647 w 102"/>
              <a:gd name="T3" fmla="*/ 2147483647 h 116"/>
              <a:gd name="T4" fmla="*/ 2147483647 w 102"/>
              <a:gd name="T5" fmla="*/ 0 h 116"/>
              <a:gd name="T6" fmla="*/ 2147483647 w 102"/>
              <a:gd name="T7" fmla="*/ 2147483647 h 116"/>
              <a:gd name="T8" fmla="*/ 2147483647 w 102"/>
              <a:gd name="T9" fmla="*/ 2147483647 h 116"/>
              <a:gd name="T10" fmla="*/ 2147483647 w 102"/>
              <a:gd name="T11" fmla="*/ 2147483647 h 116"/>
              <a:gd name="T12" fmla="*/ 0 w 102"/>
              <a:gd name="T13" fmla="*/ 2147483647 h 116"/>
              <a:gd name="T14" fmla="*/ 2147483647 w 102"/>
              <a:gd name="T15" fmla="*/ 2147483647 h 116"/>
              <a:gd name="T16" fmla="*/ 2147483647 w 102"/>
              <a:gd name="T17" fmla="*/ 2147483647 h 116"/>
              <a:gd name="T18" fmla="*/ 2147483647 w 102"/>
              <a:gd name="T19" fmla="*/ 2147483647 h 116"/>
              <a:gd name="T20" fmla="*/ 2147483647 w 102"/>
              <a:gd name="T21" fmla="*/ 2147483647 h 116"/>
              <a:gd name="T22" fmla="*/ 2147483647 w 102"/>
              <a:gd name="T23" fmla="*/ 2147483647 h 116"/>
              <a:gd name="T24" fmla="*/ 2147483647 w 102"/>
              <a:gd name="T25" fmla="*/ 2147483647 h 116"/>
              <a:gd name="T26" fmla="*/ 2147483647 w 102"/>
              <a:gd name="T27" fmla="*/ 2147483647 h 116"/>
              <a:gd name="T28" fmla="*/ 2147483647 w 102"/>
              <a:gd name="T29" fmla="*/ 2147483647 h 116"/>
              <a:gd name="T30" fmla="*/ 2147483647 w 102"/>
              <a:gd name="T31" fmla="*/ 2147483647 h 116"/>
              <a:gd name="T32" fmla="*/ 2147483647 w 102"/>
              <a:gd name="T33" fmla="*/ 2147483647 h 116"/>
              <a:gd name="T34" fmla="*/ 2147483647 w 102"/>
              <a:gd name="T35" fmla="*/ 2147483647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
              <a:gd name="T55" fmla="*/ 0 h 116"/>
              <a:gd name="T56" fmla="*/ 102 w 102"/>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 h="116">
                <a:moveTo>
                  <a:pt x="94" y="35"/>
                </a:moveTo>
                <a:cubicBezTo>
                  <a:pt x="94" y="33"/>
                  <a:pt x="95" y="31"/>
                  <a:pt x="95" y="29"/>
                </a:cubicBezTo>
                <a:cubicBezTo>
                  <a:pt x="95" y="13"/>
                  <a:pt x="82" y="0"/>
                  <a:pt x="66" y="0"/>
                </a:cubicBezTo>
                <a:cubicBezTo>
                  <a:pt x="54" y="0"/>
                  <a:pt x="45" y="6"/>
                  <a:pt x="40" y="15"/>
                </a:cubicBezTo>
                <a:cubicBezTo>
                  <a:pt x="38" y="15"/>
                  <a:pt x="35" y="14"/>
                  <a:pt x="33" y="14"/>
                </a:cubicBezTo>
                <a:cubicBezTo>
                  <a:pt x="23" y="14"/>
                  <a:pt x="15" y="22"/>
                  <a:pt x="15" y="32"/>
                </a:cubicBezTo>
                <a:cubicBezTo>
                  <a:pt x="6" y="35"/>
                  <a:pt x="0" y="42"/>
                  <a:pt x="0" y="50"/>
                </a:cubicBezTo>
                <a:cubicBezTo>
                  <a:pt x="0" y="62"/>
                  <a:pt x="13" y="72"/>
                  <a:pt x="29" y="72"/>
                </a:cubicBezTo>
                <a:cubicBezTo>
                  <a:pt x="33" y="72"/>
                  <a:pt x="33" y="72"/>
                  <a:pt x="33" y="72"/>
                </a:cubicBezTo>
                <a:cubicBezTo>
                  <a:pt x="22" y="87"/>
                  <a:pt x="22" y="87"/>
                  <a:pt x="22" y="87"/>
                </a:cubicBezTo>
                <a:cubicBezTo>
                  <a:pt x="40" y="87"/>
                  <a:pt x="40" y="87"/>
                  <a:pt x="40" y="87"/>
                </a:cubicBezTo>
                <a:cubicBezTo>
                  <a:pt x="22" y="116"/>
                  <a:pt x="22" y="116"/>
                  <a:pt x="22" y="116"/>
                </a:cubicBezTo>
                <a:cubicBezTo>
                  <a:pt x="66" y="79"/>
                  <a:pt x="66" y="79"/>
                  <a:pt x="66" y="79"/>
                </a:cubicBezTo>
                <a:cubicBezTo>
                  <a:pt x="44" y="79"/>
                  <a:pt x="44" y="79"/>
                  <a:pt x="44" y="79"/>
                </a:cubicBezTo>
                <a:cubicBezTo>
                  <a:pt x="51" y="72"/>
                  <a:pt x="51" y="72"/>
                  <a:pt x="51" y="72"/>
                </a:cubicBezTo>
                <a:cubicBezTo>
                  <a:pt x="73" y="72"/>
                  <a:pt x="73" y="72"/>
                  <a:pt x="73" y="72"/>
                </a:cubicBezTo>
                <a:cubicBezTo>
                  <a:pt x="89" y="72"/>
                  <a:pt x="102" y="62"/>
                  <a:pt x="102" y="50"/>
                </a:cubicBezTo>
                <a:cubicBezTo>
                  <a:pt x="102" y="45"/>
                  <a:pt x="99" y="39"/>
                  <a:pt x="94"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46" name="稻壳儿小白白(http://dwz.cn/Wu2UP)"/>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468688" y="4425950"/>
            <a:ext cx="2555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7" name="稻壳儿小白白(http://dwz.cn/Wu2UP)"/>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54475" y="4425950"/>
            <a:ext cx="2555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48" name="稻壳儿小白白(http://dwz.cn/Wu2UP)"/>
          <p:cNvSpPr>
            <a:spLocks noEditPoints="1"/>
          </p:cNvSpPr>
          <p:nvPr/>
        </p:nvSpPr>
        <p:spPr bwMode="auto">
          <a:xfrm>
            <a:off x="4694238" y="4427538"/>
            <a:ext cx="147637" cy="293687"/>
          </a:xfrm>
          <a:custGeom>
            <a:avLst/>
            <a:gdLst>
              <a:gd name="T0" fmla="*/ 2147483647 w 58"/>
              <a:gd name="T1" fmla="*/ 2147483647 h 116"/>
              <a:gd name="T2" fmla="*/ 2147483647 w 58"/>
              <a:gd name="T3" fmla="*/ 2147483647 h 116"/>
              <a:gd name="T4" fmla="*/ 2147483647 w 58"/>
              <a:gd name="T5" fmla="*/ 2147483647 h 116"/>
              <a:gd name="T6" fmla="*/ 2147483647 w 58"/>
              <a:gd name="T7" fmla="*/ 0 h 116"/>
              <a:gd name="T8" fmla="*/ 2147483647 w 58"/>
              <a:gd name="T9" fmla="*/ 2147483647 h 116"/>
              <a:gd name="T10" fmla="*/ 2147483647 w 58"/>
              <a:gd name="T11" fmla="*/ 2147483647 h 116"/>
              <a:gd name="T12" fmla="*/ 2147483647 w 58"/>
              <a:gd name="T13" fmla="*/ 2147483647 h 116"/>
              <a:gd name="T14" fmla="*/ 0 w 58"/>
              <a:gd name="T15" fmla="*/ 2147483647 h 116"/>
              <a:gd name="T16" fmla="*/ 2147483647 w 58"/>
              <a:gd name="T17" fmla="*/ 2147483647 h 116"/>
              <a:gd name="T18" fmla="*/ 2147483647 w 58"/>
              <a:gd name="T19" fmla="*/ 2147483647 h 116"/>
              <a:gd name="T20" fmla="*/ 2147483647 w 58"/>
              <a:gd name="T21" fmla="*/ 2147483647 h 116"/>
              <a:gd name="T22" fmla="*/ 2147483647 w 58"/>
              <a:gd name="T23" fmla="*/ 2147483647 h 116"/>
              <a:gd name="T24" fmla="*/ 2147483647 w 58"/>
              <a:gd name="T25" fmla="*/ 2147483647 h 116"/>
              <a:gd name="T26" fmla="*/ 2147483647 w 58"/>
              <a:gd name="T27" fmla="*/ 2147483647 h 116"/>
              <a:gd name="T28" fmla="*/ 2147483647 w 58"/>
              <a:gd name="T29" fmla="*/ 2147483647 h 116"/>
              <a:gd name="T30" fmla="*/ 2147483647 w 58"/>
              <a:gd name="T31" fmla="*/ 2147483647 h 116"/>
              <a:gd name="T32" fmla="*/ 2147483647 w 58"/>
              <a:gd name="T33" fmla="*/ 2147483647 h 116"/>
              <a:gd name="T34" fmla="*/ 2147483647 w 58"/>
              <a:gd name="T35" fmla="*/ 2147483647 h 116"/>
              <a:gd name="T36" fmla="*/ 2147483647 w 58"/>
              <a:gd name="T37" fmla="*/ 2147483647 h 116"/>
              <a:gd name="T38" fmla="*/ 2147483647 w 58"/>
              <a:gd name="T39" fmla="*/ 2147483647 h 116"/>
              <a:gd name="T40" fmla="*/ 2147483647 w 58"/>
              <a:gd name="T41" fmla="*/ 2147483647 h 116"/>
              <a:gd name="T42" fmla="*/ 2147483647 w 58"/>
              <a:gd name="T43" fmla="*/ 2147483647 h 116"/>
              <a:gd name="T44" fmla="*/ 2147483647 w 58"/>
              <a:gd name="T45" fmla="*/ 2147483647 h 116"/>
              <a:gd name="T46" fmla="*/ 2147483647 w 58"/>
              <a:gd name="T47" fmla="*/ 2147483647 h 116"/>
              <a:gd name="T48" fmla="*/ 2147483647 w 58"/>
              <a:gd name="T49" fmla="*/ 2147483647 h 116"/>
              <a:gd name="T50" fmla="*/ 2147483647 w 58"/>
              <a:gd name="T51" fmla="*/ 2147483647 h 116"/>
              <a:gd name="T52" fmla="*/ 2147483647 w 58"/>
              <a:gd name="T53" fmla="*/ 2147483647 h 116"/>
              <a:gd name="T54" fmla="*/ 2147483647 w 58"/>
              <a:gd name="T55" fmla="*/ 2147483647 h 116"/>
              <a:gd name="T56" fmla="*/ 2147483647 w 58"/>
              <a:gd name="T57" fmla="*/ 2147483647 h 116"/>
              <a:gd name="T58" fmla="*/ 2147483647 w 58"/>
              <a:gd name="T59" fmla="*/ 2147483647 h 116"/>
              <a:gd name="T60" fmla="*/ 2147483647 w 58"/>
              <a:gd name="T61" fmla="*/ 2147483647 h 116"/>
              <a:gd name="T62" fmla="*/ 2147483647 w 58"/>
              <a:gd name="T63" fmla="*/ 2147483647 h 1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
              <a:gd name="T97" fmla="*/ 0 h 116"/>
              <a:gd name="T98" fmla="*/ 58 w 58"/>
              <a:gd name="T99" fmla="*/ 116 h 1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 h="116">
                <a:moveTo>
                  <a:pt x="43" y="62"/>
                </a:moveTo>
                <a:cubicBezTo>
                  <a:pt x="43" y="50"/>
                  <a:pt x="43" y="50"/>
                  <a:pt x="43" y="50"/>
                </a:cubicBezTo>
                <a:cubicBezTo>
                  <a:pt x="43" y="14"/>
                  <a:pt x="43" y="14"/>
                  <a:pt x="43" y="14"/>
                </a:cubicBezTo>
                <a:cubicBezTo>
                  <a:pt x="43" y="6"/>
                  <a:pt x="37" y="0"/>
                  <a:pt x="29" y="0"/>
                </a:cubicBezTo>
                <a:cubicBezTo>
                  <a:pt x="21" y="0"/>
                  <a:pt x="14" y="6"/>
                  <a:pt x="14" y="14"/>
                </a:cubicBezTo>
                <a:cubicBezTo>
                  <a:pt x="14" y="50"/>
                  <a:pt x="14" y="50"/>
                  <a:pt x="14" y="50"/>
                </a:cubicBezTo>
                <a:cubicBezTo>
                  <a:pt x="14" y="62"/>
                  <a:pt x="14" y="62"/>
                  <a:pt x="14" y="62"/>
                </a:cubicBezTo>
                <a:cubicBezTo>
                  <a:pt x="5" y="67"/>
                  <a:pt x="0" y="76"/>
                  <a:pt x="0" y="87"/>
                </a:cubicBezTo>
                <a:cubicBezTo>
                  <a:pt x="0" y="103"/>
                  <a:pt x="13" y="116"/>
                  <a:pt x="29" y="116"/>
                </a:cubicBezTo>
                <a:cubicBezTo>
                  <a:pt x="45" y="116"/>
                  <a:pt x="58" y="103"/>
                  <a:pt x="58" y="87"/>
                </a:cubicBezTo>
                <a:cubicBezTo>
                  <a:pt x="58" y="76"/>
                  <a:pt x="52" y="67"/>
                  <a:pt x="43" y="62"/>
                </a:cubicBezTo>
                <a:close/>
                <a:moveTo>
                  <a:pt x="21" y="43"/>
                </a:moveTo>
                <a:cubicBezTo>
                  <a:pt x="29" y="43"/>
                  <a:pt x="29" y="43"/>
                  <a:pt x="29" y="43"/>
                </a:cubicBezTo>
                <a:cubicBezTo>
                  <a:pt x="29" y="36"/>
                  <a:pt x="29" y="36"/>
                  <a:pt x="29" y="36"/>
                </a:cubicBezTo>
                <a:cubicBezTo>
                  <a:pt x="21" y="36"/>
                  <a:pt x="21" y="36"/>
                  <a:pt x="21" y="36"/>
                </a:cubicBezTo>
                <a:cubicBezTo>
                  <a:pt x="21" y="29"/>
                  <a:pt x="21" y="29"/>
                  <a:pt x="21" y="29"/>
                </a:cubicBezTo>
                <a:cubicBezTo>
                  <a:pt x="29" y="29"/>
                  <a:pt x="29" y="29"/>
                  <a:pt x="29" y="29"/>
                </a:cubicBezTo>
                <a:cubicBezTo>
                  <a:pt x="29" y="21"/>
                  <a:pt x="29" y="21"/>
                  <a:pt x="29" y="21"/>
                </a:cubicBezTo>
                <a:cubicBezTo>
                  <a:pt x="21" y="21"/>
                  <a:pt x="21" y="21"/>
                  <a:pt x="21" y="21"/>
                </a:cubicBezTo>
                <a:cubicBezTo>
                  <a:pt x="21" y="14"/>
                  <a:pt x="21" y="14"/>
                  <a:pt x="21" y="14"/>
                </a:cubicBezTo>
                <a:cubicBezTo>
                  <a:pt x="21" y="10"/>
                  <a:pt x="25" y="7"/>
                  <a:pt x="29" y="7"/>
                </a:cubicBezTo>
                <a:cubicBezTo>
                  <a:pt x="33" y="7"/>
                  <a:pt x="36" y="10"/>
                  <a:pt x="36" y="14"/>
                </a:cubicBezTo>
                <a:cubicBezTo>
                  <a:pt x="36" y="50"/>
                  <a:pt x="36" y="50"/>
                  <a:pt x="36" y="50"/>
                </a:cubicBezTo>
                <a:cubicBezTo>
                  <a:pt x="21" y="50"/>
                  <a:pt x="21" y="50"/>
                  <a:pt x="21" y="50"/>
                </a:cubicBezTo>
                <a:lnTo>
                  <a:pt x="21" y="43"/>
                </a:lnTo>
                <a:close/>
                <a:moveTo>
                  <a:pt x="29" y="108"/>
                </a:moveTo>
                <a:cubicBezTo>
                  <a:pt x="17" y="108"/>
                  <a:pt x="7" y="99"/>
                  <a:pt x="7" y="87"/>
                </a:cubicBezTo>
                <a:cubicBezTo>
                  <a:pt x="7" y="85"/>
                  <a:pt x="7" y="84"/>
                  <a:pt x="7" y="83"/>
                </a:cubicBezTo>
                <a:cubicBezTo>
                  <a:pt x="9" y="93"/>
                  <a:pt x="18" y="101"/>
                  <a:pt x="29" y="101"/>
                </a:cubicBezTo>
                <a:cubicBezTo>
                  <a:pt x="39" y="101"/>
                  <a:pt x="48" y="93"/>
                  <a:pt x="50" y="83"/>
                </a:cubicBezTo>
                <a:cubicBezTo>
                  <a:pt x="50" y="84"/>
                  <a:pt x="50" y="85"/>
                  <a:pt x="50" y="87"/>
                </a:cubicBezTo>
                <a:cubicBezTo>
                  <a:pt x="50" y="99"/>
                  <a:pt x="41" y="108"/>
                  <a:pt x="29" y="10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49" name="稻壳儿小白白(http://dwz.cn/Wu2UP)"/>
          <p:cNvSpPr>
            <a:spLocks/>
          </p:cNvSpPr>
          <p:nvPr/>
        </p:nvSpPr>
        <p:spPr bwMode="auto">
          <a:xfrm>
            <a:off x="5241925" y="4427538"/>
            <a:ext cx="274638" cy="293687"/>
          </a:xfrm>
          <a:custGeom>
            <a:avLst/>
            <a:gdLst>
              <a:gd name="T0" fmla="*/ 2147483647 w 109"/>
              <a:gd name="T1" fmla="*/ 2147483647 h 116"/>
              <a:gd name="T2" fmla="*/ 2147483647 w 109"/>
              <a:gd name="T3" fmla="*/ 2147483647 h 116"/>
              <a:gd name="T4" fmla="*/ 2147483647 w 109"/>
              <a:gd name="T5" fmla="*/ 0 h 116"/>
              <a:gd name="T6" fmla="*/ 2147483647 w 109"/>
              <a:gd name="T7" fmla="*/ 2147483647 h 116"/>
              <a:gd name="T8" fmla="*/ 2147483647 w 109"/>
              <a:gd name="T9" fmla="*/ 2147483647 h 116"/>
              <a:gd name="T10" fmla="*/ 0 w 109"/>
              <a:gd name="T11" fmla="*/ 2147483647 h 116"/>
              <a:gd name="T12" fmla="*/ 0 w 109"/>
              <a:gd name="T13" fmla="*/ 2147483647 h 116"/>
              <a:gd name="T14" fmla="*/ 2147483647 w 109"/>
              <a:gd name="T15" fmla="*/ 2147483647 h 116"/>
              <a:gd name="T16" fmla="*/ 2147483647 w 109"/>
              <a:gd name="T17" fmla="*/ 2147483647 h 116"/>
              <a:gd name="T18" fmla="*/ 2147483647 w 109"/>
              <a:gd name="T19" fmla="*/ 2147483647 h 116"/>
              <a:gd name="T20" fmla="*/ 2147483647 w 109"/>
              <a:gd name="T21" fmla="*/ 2147483647 h 116"/>
              <a:gd name="T22" fmla="*/ 2147483647 w 109"/>
              <a:gd name="T23" fmla="*/ 2147483647 h 116"/>
              <a:gd name="T24" fmla="*/ 2147483647 w 109"/>
              <a:gd name="T25" fmla="*/ 2147483647 h 116"/>
              <a:gd name="T26" fmla="*/ 2147483647 w 109"/>
              <a:gd name="T27" fmla="*/ 2147483647 h 116"/>
              <a:gd name="T28" fmla="*/ 2147483647 w 109"/>
              <a:gd name="T29" fmla="*/ 2147483647 h 116"/>
              <a:gd name="T30" fmla="*/ 2147483647 w 109"/>
              <a:gd name="T31" fmla="*/ 2147483647 h 116"/>
              <a:gd name="T32" fmla="*/ 2147483647 w 109"/>
              <a:gd name="T33" fmla="*/ 2147483647 h 116"/>
              <a:gd name="T34" fmla="*/ 2147483647 w 109"/>
              <a:gd name="T35" fmla="*/ 2147483647 h 116"/>
              <a:gd name="T36" fmla="*/ 2147483647 w 109"/>
              <a:gd name="T37" fmla="*/ 2147483647 h 116"/>
              <a:gd name="T38" fmla="*/ 2147483647 w 109"/>
              <a:gd name="T39" fmla="*/ 2147483647 h 116"/>
              <a:gd name="T40" fmla="*/ 2147483647 w 109"/>
              <a:gd name="T41" fmla="*/ 2147483647 h 116"/>
              <a:gd name="T42" fmla="*/ 2147483647 w 109"/>
              <a:gd name="T43" fmla="*/ 2147483647 h 116"/>
              <a:gd name="T44" fmla="*/ 2147483647 w 109"/>
              <a:gd name="T45" fmla="*/ 2147483647 h 116"/>
              <a:gd name="T46" fmla="*/ 2147483647 w 109"/>
              <a:gd name="T47" fmla="*/ 2147483647 h 116"/>
              <a:gd name="T48" fmla="*/ 2147483647 w 109"/>
              <a:gd name="T49" fmla="*/ 2147483647 h 116"/>
              <a:gd name="T50" fmla="*/ 2147483647 w 109"/>
              <a:gd name="T51" fmla="*/ 2147483647 h 116"/>
              <a:gd name="T52" fmla="*/ 2147483647 w 109"/>
              <a:gd name="T53" fmla="*/ 2147483647 h 1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
              <a:gd name="T82" fmla="*/ 0 h 116"/>
              <a:gd name="T83" fmla="*/ 109 w 109"/>
              <a:gd name="T84" fmla="*/ 116 h 1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 h="116">
                <a:moveTo>
                  <a:pt x="58" y="7"/>
                </a:moveTo>
                <a:cubicBezTo>
                  <a:pt x="58" y="3"/>
                  <a:pt x="58" y="3"/>
                  <a:pt x="58" y="3"/>
                </a:cubicBezTo>
                <a:cubicBezTo>
                  <a:pt x="58" y="1"/>
                  <a:pt x="57" y="0"/>
                  <a:pt x="55" y="0"/>
                </a:cubicBezTo>
                <a:cubicBezTo>
                  <a:pt x="53" y="0"/>
                  <a:pt x="51" y="1"/>
                  <a:pt x="51" y="3"/>
                </a:cubicBezTo>
                <a:cubicBezTo>
                  <a:pt x="51" y="7"/>
                  <a:pt x="51" y="7"/>
                  <a:pt x="51" y="7"/>
                </a:cubicBezTo>
                <a:cubicBezTo>
                  <a:pt x="23" y="9"/>
                  <a:pt x="0" y="32"/>
                  <a:pt x="0" y="61"/>
                </a:cubicBezTo>
                <a:cubicBezTo>
                  <a:pt x="0" y="62"/>
                  <a:pt x="0" y="64"/>
                  <a:pt x="0" y="65"/>
                </a:cubicBezTo>
                <a:cubicBezTo>
                  <a:pt x="1" y="65"/>
                  <a:pt x="1" y="65"/>
                  <a:pt x="1" y="65"/>
                </a:cubicBezTo>
                <a:cubicBezTo>
                  <a:pt x="2" y="57"/>
                  <a:pt x="10" y="50"/>
                  <a:pt x="18" y="50"/>
                </a:cubicBezTo>
                <a:cubicBezTo>
                  <a:pt x="27" y="50"/>
                  <a:pt x="35" y="57"/>
                  <a:pt x="36" y="65"/>
                </a:cubicBezTo>
                <a:cubicBezTo>
                  <a:pt x="37" y="65"/>
                  <a:pt x="37" y="65"/>
                  <a:pt x="37" y="65"/>
                </a:cubicBezTo>
                <a:cubicBezTo>
                  <a:pt x="38" y="58"/>
                  <a:pt x="44" y="52"/>
                  <a:pt x="51" y="51"/>
                </a:cubicBezTo>
                <a:cubicBezTo>
                  <a:pt x="51" y="90"/>
                  <a:pt x="51" y="90"/>
                  <a:pt x="51" y="90"/>
                </a:cubicBezTo>
                <a:cubicBezTo>
                  <a:pt x="51" y="108"/>
                  <a:pt x="47" y="108"/>
                  <a:pt x="40" y="108"/>
                </a:cubicBezTo>
                <a:cubicBezTo>
                  <a:pt x="29" y="108"/>
                  <a:pt x="29" y="105"/>
                  <a:pt x="29" y="98"/>
                </a:cubicBezTo>
                <a:cubicBezTo>
                  <a:pt x="29" y="96"/>
                  <a:pt x="28" y="94"/>
                  <a:pt x="26" y="94"/>
                </a:cubicBezTo>
                <a:cubicBezTo>
                  <a:pt x="24" y="94"/>
                  <a:pt x="22" y="96"/>
                  <a:pt x="22" y="98"/>
                </a:cubicBezTo>
                <a:cubicBezTo>
                  <a:pt x="22" y="105"/>
                  <a:pt x="22" y="116"/>
                  <a:pt x="40" y="116"/>
                </a:cubicBezTo>
                <a:cubicBezTo>
                  <a:pt x="50" y="116"/>
                  <a:pt x="58" y="114"/>
                  <a:pt x="58" y="90"/>
                </a:cubicBezTo>
                <a:cubicBezTo>
                  <a:pt x="58" y="51"/>
                  <a:pt x="58" y="51"/>
                  <a:pt x="58" y="51"/>
                </a:cubicBezTo>
                <a:cubicBezTo>
                  <a:pt x="65" y="52"/>
                  <a:pt x="71" y="58"/>
                  <a:pt x="73" y="65"/>
                </a:cubicBezTo>
                <a:cubicBezTo>
                  <a:pt x="73" y="65"/>
                  <a:pt x="73" y="65"/>
                  <a:pt x="73" y="65"/>
                </a:cubicBezTo>
                <a:cubicBezTo>
                  <a:pt x="75" y="57"/>
                  <a:pt x="82" y="50"/>
                  <a:pt x="91" y="50"/>
                </a:cubicBezTo>
                <a:cubicBezTo>
                  <a:pt x="100" y="50"/>
                  <a:pt x="107" y="57"/>
                  <a:pt x="109" y="65"/>
                </a:cubicBezTo>
                <a:cubicBezTo>
                  <a:pt x="109" y="65"/>
                  <a:pt x="109" y="65"/>
                  <a:pt x="109" y="65"/>
                </a:cubicBezTo>
                <a:cubicBezTo>
                  <a:pt x="109" y="64"/>
                  <a:pt x="109" y="62"/>
                  <a:pt x="109" y="61"/>
                </a:cubicBezTo>
                <a:cubicBezTo>
                  <a:pt x="109" y="32"/>
                  <a:pt x="87" y="9"/>
                  <a:pt x="58"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50" name="稻壳儿小白白(http://dwz.cn/Wu2UP)"/>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8675" y="3876675"/>
            <a:ext cx="29368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1" name="稻壳儿小白白(http://dwz.cn/Wu2UP)"/>
          <p:cNvSpPr>
            <a:spLocks/>
          </p:cNvSpPr>
          <p:nvPr/>
        </p:nvSpPr>
        <p:spPr bwMode="auto">
          <a:xfrm>
            <a:off x="4786313" y="1617663"/>
            <a:ext cx="134937" cy="155575"/>
          </a:xfrm>
          <a:custGeom>
            <a:avLst/>
            <a:gdLst>
              <a:gd name="T0" fmla="*/ 2147483647 w 54"/>
              <a:gd name="T1" fmla="*/ 2147483647 h 62"/>
              <a:gd name="T2" fmla="*/ 2147483647 w 54"/>
              <a:gd name="T3" fmla="*/ 2147483647 h 62"/>
              <a:gd name="T4" fmla="*/ 2147483647 w 54"/>
              <a:gd name="T5" fmla="*/ 2147483647 h 62"/>
              <a:gd name="T6" fmla="*/ 2147483647 w 54"/>
              <a:gd name="T7" fmla="*/ 2147483647 h 62"/>
              <a:gd name="T8" fmla="*/ 0 w 54"/>
              <a:gd name="T9" fmla="*/ 2147483647 h 62"/>
              <a:gd name="T10" fmla="*/ 0 w 54"/>
              <a:gd name="T11" fmla="*/ 2147483647 h 62"/>
              <a:gd name="T12" fmla="*/ 2147483647 w 54"/>
              <a:gd name="T13" fmla="*/ 2147483647 h 62"/>
              <a:gd name="T14" fmla="*/ 2147483647 w 54"/>
              <a:gd name="T15" fmla="*/ 2147483647 h 62"/>
              <a:gd name="T16" fmla="*/ 2147483647 w 54"/>
              <a:gd name="T17" fmla="*/ 2147483647 h 62"/>
              <a:gd name="T18" fmla="*/ 2147483647 w 54"/>
              <a:gd name="T19" fmla="*/ 2147483647 h 62"/>
              <a:gd name="T20" fmla="*/ 2147483647 w 54"/>
              <a:gd name="T21" fmla="*/ 2147483647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62"/>
              <a:gd name="T35" fmla="*/ 54 w 54"/>
              <a:gd name="T36" fmla="*/ 62 h 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52" name="稻壳儿小白白(http://dwz.cn/Wu2UP)"/>
          <p:cNvSpPr>
            <a:spLocks/>
          </p:cNvSpPr>
          <p:nvPr/>
        </p:nvSpPr>
        <p:spPr bwMode="auto">
          <a:xfrm>
            <a:off x="3557588" y="1617663"/>
            <a:ext cx="222250" cy="155575"/>
          </a:xfrm>
          <a:custGeom>
            <a:avLst/>
            <a:gdLst>
              <a:gd name="T0" fmla="*/ 2147483647 w 88"/>
              <a:gd name="T1" fmla="*/ 2147483647 h 62"/>
              <a:gd name="T2" fmla="*/ 2147483647 w 88"/>
              <a:gd name="T3" fmla="*/ 2147483647 h 62"/>
              <a:gd name="T4" fmla="*/ 2147483647 w 88"/>
              <a:gd name="T5" fmla="*/ 2147483647 h 62"/>
              <a:gd name="T6" fmla="*/ 2147483647 w 88"/>
              <a:gd name="T7" fmla="*/ 2147483647 h 62"/>
              <a:gd name="T8" fmla="*/ 2147483647 w 88"/>
              <a:gd name="T9" fmla="*/ 2147483647 h 62"/>
              <a:gd name="T10" fmla="*/ 2147483647 w 88"/>
              <a:gd name="T11" fmla="*/ 2147483647 h 62"/>
              <a:gd name="T12" fmla="*/ 2147483647 w 88"/>
              <a:gd name="T13" fmla="*/ 2147483647 h 62"/>
              <a:gd name="T14" fmla="*/ 2147483647 w 88"/>
              <a:gd name="T15" fmla="*/ 2147483647 h 62"/>
              <a:gd name="T16" fmla="*/ 2147483647 w 88"/>
              <a:gd name="T17" fmla="*/ 2147483647 h 62"/>
              <a:gd name="T18" fmla="*/ 2147483647 w 88"/>
              <a:gd name="T19" fmla="*/ 2147483647 h 62"/>
              <a:gd name="T20" fmla="*/ 2147483647 w 88"/>
              <a:gd name="T21" fmla="*/ 2147483647 h 62"/>
              <a:gd name="T22" fmla="*/ 2147483647 w 88"/>
              <a:gd name="T23" fmla="*/ 2147483647 h 62"/>
              <a:gd name="T24" fmla="*/ 2147483647 w 88"/>
              <a:gd name="T25" fmla="*/ 2147483647 h 62"/>
              <a:gd name="T26" fmla="*/ 2147483647 w 88"/>
              <a:gd name="T27" fmla="*/ 2147483647 h 62"/>
              <a:gd name="T28" fmla="*/ 2147483647 w 88"/>
              <a:gd name="T29" fmla="*/ 2147483647 h 62"/>
              <a:gd name="T30" fmla="*/ 2147483647 w 88"/>
              <a:gd name="T31" fmla="*/ 2147483647 h 62"/>
              <a:gd name="T32" fmla="*/ 2147483647 w 88"/>
              <a:gd name="T33" fmla="*/ 2147483647 h 62"/>
              <a:gd name="T34" fmla="*/ 2147483647 w 88"/>
              <a:gd name="T35" fmla="*/ 2147483647 h 62"/>
              <a:gd name="T36" fmla="*/ 2147483647 w 88"/>
              <a:gd name="T37" fmla="*/ 2147483647 h 62"/>
              <a:gd name="T38" fmla="*/ 2147483647 w 88"/>
              <a:gd name="T39" fmla="*/ 2147483647 h 62"/>
              <a:gd name="T40" fmla="*/ 2147483647 w 88"/>
              <a:gd name="T41" fmla="*/ 2147483647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8"/>
              <a:gd name="T64" fmla="*/ 0 h 62"/>
              <a:gd name="T65" fmla="*/ 88 w 88"/>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8" h="62">
                <a:moveTo>
                  <a:pt x="83" y="2"/>
                </a:moveTo>
                <a:cubicBezTo>
                  <a:pt x="68" y="11"/>
                  <a:pt x="68" y="11"/>
                  <a:pt x="68" y="11"/>
                </a:cubicBezTo>
                <a:cubicBezTo>
                  <a:pt x="65" y="13"/>
                  <a:pt x="58" y="16"/>
                  <a:pt x="55" y="18"/>
                </a:cubicBezTo>
                <a:cubicBezTo>
                  <a:pt x="51" y="20"/>
                  <a:pt x="51" y="20"/>
                  <a:pt x="51" y="20"/>
                </a:cubicBezTo>
                <a:cubicBezTo>
                  <a:pt x="51" y="6"/>
                  <a:pt x="51" y="6"/>
                  <a:pt x="51" y="6"/>
                </a:cubicBezTo>
                <a:cubicBezTo>
                  <a:pt x="51" y="2"/>
                  <a:pt x="49" y="0"/>
                  <a:pt x="46" y="2"/>
                </a:cubicBezTo>
                <a:cubicBezTo>
                  <a:pt x="31" y="11"/>
                  <a:pt x="31" y="11"/>
                  <a:pt x="31" y="11"/>
                </a:cubicBezTo>
                <a:cubicBezTo>
                  <a:pt x="28" y="13"/>
                  <a:pt x="22" y="16"/>
                  <a:pt x="19" y="18"/>
                </a:cubicBezTo>
                <a:cubicBezTo>
                  <a:pt x="3" y="27"/>
                  <a:pt x="3" y="27"/>
                  <a:pt x="3" y="27"/>
                </a:cubicBezTo>
                <a:cubicBezTo>
                  <a:pt x="0" y="29"/>
                  <a:pt x="0" y="33"/>
                  <a:pt x="4" y="35"/>
                </a:cubicBezTo>
                <a:cubicBezTo>
                  <a:pt x="19" y="44"/>
                  <a:pt x="19" y="44"/>
                  <a:pt x="19" y="44"/>
                </a:cubicBezTo>
                <a:cubicBezTo>
                  <a:pt x="22" y="46"/>
                  <a:pt x="28" y="49"/>
                  <a:pt x="32" y="51"/>
                </a:cubicBezTo>
                <a:cubicBezTo>
                  <a:pt x="46" y="60"/>
                  <a:pt x="46" y="60"/>
                  <a:pt x="46" y="60"/>
                </a:cubicBezTo>
                <a:cubicBezTo>
                  <a:pt x="49" y="62"/>
                  <a:pt x="51" y="60"/>
                  <a:pt x="51" y="56"/>
                </a:cubicBezTo>
                <a:cubicBezTo>
                  <a:pt x="51" y="42"/>
                  <a:pt x="51" y="42"/>
                  <a:pt x="51" y="42"/>
                </a:cubicBezTo>
                <a:cubicBezTo>
                  <a:pt x="55" y="44"/>
                  <a:pt x="55" y="44"/>
                  <a:pt x="55" y="44"/>
                </a:cubicBezTo>
                <a:cubicBezTo>
                  <a:pt x="59" y="46"/>
                  <a:pt x="65" y="49"/>
                  <a:pt x="68" y="51"/>
                </a:cubicBezTo>
                <a:cubicBezTo>
                  <a:pt x="83" y="60"/>
                  <a:pt x="83" y="60"/>
                  <a:pt x="83" y="60"/>
                </a:cubicBezTo>
                <a:cubicBezTo>
                  <a:pt x="86" y="62"/>
                  <a:pt x="88" y="60"/>
                  <a:pt x="88" y="56"/>
                </a:cubicBezTo>
                <a:cubicBezTo>
                  <a:pt x="88" y="6"/>
                  <a:pt x="88" y="6"/>
                  <a:pt x="88" y="6"/>
                </a:cubicBezTo>
                <a:cubicBezTo>
                  <a:pt x="88" y="2"/>
                  <a:pt x="86" y="0"/>
                  <a:pt x="8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53" name="稻壳儿小白白(http://dwz.cn/Wu2UP)"/>
          <p:cNvSpPr>
            <a:spLocks/>
          </p:cNvSpPr>
          <p:nvPr/>
        </p:nvSpPr>
        <p:spPr bwMode="auto">
          <a:xfrm>
            <a:off x="5335588" y="1622425"/>
            <a:ext cx="227012" cy="157163"/>
          </a:xfrm>
          <a:custGeom>
            <a:avLst/>
            <a:gdLst>
              <a:gd name="T0" fmla="*/ 2147483647 w 90"/>
              <a:gd name="T1" fmla="*/ 2147483647 h 62"/>
              <a:gd name="T2" fmla="*/ 2147483647 w 90"/>
              <a:gd name="T3" fmla="*/ 2147483647 h 62"/>
              <a:gd name="T4" fmla="*/ 2147483647 w 90"/>
              <a:gd name="T5" fmla="*/ 2147483647 h 62"/>
              <a:gd name="T6" fmla="*/ 2147483647 w 90"/>
              <a:gd name="T7" fmla="*/ 2147483647 h 62"/>
              <a:gd name="T8" fmla="*/ 2147483647 w 90"/>
              <a:gd name="T9" fmla="*/ 2147483647 h 62"/>
              <a:gd name="T10" fmla="*/ 2147483647 w 90"/>
              <a:gd name="T11" fmla="*/ 2147483647 h 62"/>
              <a:gd name="T12" fmla="*/ 2147483647 w 90"/>
              <a:gd name="T13" fmla="*/ 2147483647 h 62"/>
              <a:gd name="T14" fmla="*/ 2147483647 w 90"/>
              <a:gd name="T15" fmla="*/ 2147483647 h 62"/>
              <a:gd name="T16" fmla="*/ 2147483647 w 90"/>
              <a:gd name="T17" fmla="*/ 2147483647 h 62"/>
              <a:gd name="T18" fmla="*/ 0 w 90"/>
              <a:gd name="T19" fmla="*/ 2147483647 h 62"/>
              <a:gd name="T20" fmla="*/ 0 w 90"/>
              <a:gd name="T21" fmla="*/ 2147483647 h 62"/>
              <a:gd name="T22" fmla="*/ 0 w 90"/>
              <a:gd name="T23" fmla="*/ 2147483647 h 62"/>
              <a:gd name="T24" fmla="*/ 0 w 90"/>
              <a:gd name="T25" fmla="*/ 2147483647 h 62"/>
              <a:gd name="T26" fmla="*/ 2147483647 w 90"/>
              <a:gd name="T27" fmla="*/ 2147483647 h 62"/>
              <a:gd name="T28" fmla="*/ 2147483647 w 90"/>
              <a:gd name="T29" fmla="*/ 2147483647 h 62"/>
              <a:gd name="T30" fmla="*/ 2147483647 w 90"/>
              <a:gd name="T31" fmla="*/ 2147483647 h 62"/>
              <a:gd name="T32" fmla="*/ 2147483647 w 90"/>
              <a:gd name="T33" fmla="*/ 2147483647 h 62"/>
              <a:gd name="T34" fmla="*/ 2147483647 w 90"/>
              <a:gd name="T35" fmla="*/ 2147483647 h 62"/>
              <a:gd name="T36" fmla="*/ 2147483647 w 90"/>
              <a:gd name="T37" fmla="*/ 2147483647 h 62"/>
              <a:gd name="T38" fmla="*/ 2147483647 w 90"/>
              <a:gd name="T39" fmla="*/ 2147483647 h 62"/>
              <a:gd name="T40" fmla="*/ 2147483647 w 90"/>
              <a:gd name="T41" fmla="*/ 2147483647 h 62"/>
              <a:gd name="T42" fmla="*/ 2147483647 w 90"/>
              <a:gd name="T43" fmla="*/ 2147483647 h 62"/>
              <a:gd name="T44" fmla="*/ 2147483647 w 90"/>
              <a:gd name="T45" fmla="*/ 2147483647 h 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0"/>
              <a:gd name="T70" fmla="*/ 0 h 62"/>
              <a:gd name="T71" fmla="*/ 90 w 90"/>
              <a:gd name="T72" fmla="*/ 62 h 6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0" h="62">
                <a:moveTo>
                  <a:pt x="87" y="27"/>
                </a:moveTo>
                <a:cubicBezTo>
                  <a:pt x="71" y="18"/>
                  <a:pt x="71" y="18"/>
                  <a:pt x="71" y="18"/>
                </a:cubicBezTo>
                <a:cubicBezTo>
                  <a:pt x="68" y="16"/>
                  <a:pt x="62" y="13"/>
                  <a:pt x="59" y="11"/>
                </a:cubicBezTo>
                <a:cubicBezTo>
                  <a:pt x="43" y="2"/>
                  <a:pt x="43" y="2"/>
                  <a:pt x="43" y="2"/>
                </a:cubicBezTo>
                <a:cubicBezTo>
                  <a:pt x="39" y="0"/>
                  <a:pt x="36" y="1"/>
                  <a:pt x="36" y="5"/>
                </a:cubicBezTo>
                <a:cubicBezTo>
                  <a:pt x="36" y="20"/>
                  <a:pt x="36" y="20"/>
                  <a:pt x="36" y="20"/>
                </a:cubicBezTo>
                <a:cubicBezTo>
                  <a:pt x="33" y="18"/>
                  <a:pt x="33" y="18"/>
                  <a:pt x="33" y="18"/>
                </a:cubicBezTo>
                <a:cubicBezTo>
                  <a:pt x="30" y="16"/>
                  <a:pt x="25" y="13"/>
                  <a:pt x="21" y="11"/>
                </a:cubicBezTo>
                <a:cubicBezTo>
                  <a:pt x="6" y="2"/>
                  <a:pt x="6" y="2"/>
                  <a:pt x="6" y="2"/>
                </a:cubicBezTo>
                <a:cubicBezTo>
                  <a:pt x="2" y="0"/>
                  <a:pt x="0" y="1"/>
                  <a:pt x="0" y="5"/>
                </a:cubicBezTo>
                <a:cubicBezTo>
                  <a:pt x="0" y="24"/>
                  <a:pt x="0" y="24"/>
                  <a:pt x="0" y="24"/>
                </a:cubicBezTo>
                <a:cubicBezTo>
                  <a:pt x="0" y="27"/>
                  <a:pt x="0" y="34"/>
                  <a:pt x="0" y="38"/>
                </a:cubicBezTo>
                <a:cubicBezTo>
                  <a:pt x="0" y="56"/>
                  <a:pt x="0" y="56"/>
                  <a:pt x="0" y="56"/>
                </a:cubicBezTo>
                <a:cubicBezTo>
                  <a:pt x="0" y="60"/>
                  <a:pt x="2" y="62"/>
                  <a:pt x="6" y="60"/>
                </a:cubicBezTo>
                <a:cubicBezTo>
                  <a:pt x="21" y="51"/>
                  <a:pt x="21" y="51"/>
                  <a:pt x="21" y="51"/>
                </a:cubicBezTo>
                <a:cubicBezTo>
                  <a:pt x="25" y="49"/>
                  <a:pt x="30" y="45"/>
                  <a:pt x="33" y="43"/>
                </a:cubicBezTo>
                <a:cubicBezTo>
                  <a:pt x="36" y="42"/>
                  <a:pt x="36" y="42"/>
                  <a:pt x="36" y="42"/>
                </a:cubicBezTo>
                <a:cubicBezTo>
                  <a:pt x="36" y="56"/>
                  <a:pt x="36" y="56"/>
                  <a:pt x="36" y="56"/>
                </a:cubicBezTo>
                <a:cubicBezTo>
                  <a:pt x="36" y="60"/>
                  <a:pt x="39" y="62"/>
                  <a:pt x="43" y="60"/>
                </a:cubicBezTo>
                <a:cubicBezTo>
                  <a:pt x="58" y="51"/>
                  <a:pt x="58" y="51"/>
                  <a:pt x="58" y="51"/>
                </a:cubicBezTo>
                <a:cubicBezTo>
                  <a:pt x="62" y="49"/>
                  <a:pt x="68" y="45"/>
                  <a:pt x="71" y="43"/>
                </a:cubicBezTo>
                <a:cubicBezTo>
                  <a:pt x="87" y="34"/>
                  <a:pt x="87" y="34"/>
                  <a:pt x="87" y="34"/>
                </a:cubicBezTo>
                <a:cubicBezTo>
                  <a:pt x="90" y="32"/>
                  <a:pt x="90" y="29"/>
                  <a:pt x="87"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54" name="稻壳儿小白白(http://dwz.cn/Wu2UP)"/>
          <p:cNvSpPr>
            <a:spLocks/>
          </p:cNvSpPr>
          <p:nvPr/>
        </p:nvSpPr>
        <p:spPr bwMode="auto">
          <a:xfrm>
            <a:off x="3028950" y="1622425"/>
            <a:ext cx="146050" cy="157163"/>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2147483647 h 62"/>
              <a:gd name="T14" fmla="*/ 0 w 58"/>
              <a:gd name="T15" fmla="*/ 2147483647 h 62"/>
              <a:gd name="T16" fmla="*/ 0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2147483647 w 58"/>
              <a:gd name="T33" fmla="*/ 2147483647 h 62"/>
              <a:gd name="T34" fmla="*/ 2147483647 w 58"/>
              <a:gd name="T35" fmla="*/ 2147483647 h 62"/>
              <a:gd name="T36" fmla="*/ 2147483647 w 58"/>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2"/>
              <a:gd name="T59" fmla="*/ 58 w 58"/>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2">
                <a:moveTo>
                  <a:pt x="52" y="2"/>
                </a:moveTo>
                <a:cubicBezTo>
                  <a:pt x="36" y="11"/>
                  <a:pt x="36" y="11"/>
                  <a:pt x="36" y="11"/>
                </a:cubicBezTo>
                <a:cubicBezTo>
                  <a:pt x="33" y="13"/>
                  <a:pt x="27" y="16"/>
                  <a:pt x="24" y="18"/>
                </a:cubicBezTo>
                <a:cubicBezTo>
                  <a:pt x="14" y="24"/>
                  <a:pt x="14" y="24"/>
                  <a:pt x="14" y="24"/>
                </a:cubicBezTo>
                <a:cubicBezTo>
                  <a:pt x="14" y="6"/>
                  <a:pt x="14" y="6"/>
                  <a:pt x="14" y="6"/>
                </a:cubicBezTo>
                <a:cubicBezTo>
                  <a:pt x="14" y="4"/>
                  <a:pt x="12" y="3"/>
                  <a:pt x="10" y="3"/>
                </a:cubicBezTo>
                <a:cubicBezTo>
                  <a:pt x="3" y="3"/>
                  <a:pt x="3" y="3"/>
                  <a:pt x="3" y="3"/>
                </a:cubicBezTo>
                <a:cubicBezTo>
                  <a:pt x="1" y="3"/>
                  <a:pt x="0" y="4"/>
                  <a:pt x="0" y="6"/>
                </a:cubicBezTo>
                <a:cubicBezTo>
                  <a:pt x="0" y="55"/>
                  <a:pt x="0" y="55"/>
                  <a:pt x="0" y="55"/>
                </a:cubicBezTo>
                <a:cubicBezTo>
                  <a:pt x="0" y="57"/>
                  <a:pt x="1" y="59"/>
                  <a:pt x="3" y="59"/>
                </a:cubicBezTo>
                <a:cubicBezTo>
                  <a:pt x="10" y="59"/>
                  <a:pt x="10" y="59"/>
                  <a:pt x="10" y="59"/>
                </a:cubicBezTo>
                <a:cubicBezTo>
                  <a:pt x="12" y="59"/>
                  <a:pt x="14" y="57"/>
                  <a:pt x="14" y="55"/>
                </a:cubicBezTo>
                <a:cubicBezTo>
                  <a:pt x="14" y="38"/>
                  <a:pt x="14" y="38"/>
                  <a:pt x="14" y="38"/>
                </a:cubicBezTo>
                <a:cubicBezTo>
                  <a:pt x="24" y="43"/>
                  <a:pt x="24" y="43"/>
                  <a:pt x="24" y="43"/>
                </a:cubicBezTo>
                <a:cubicBezTo>
                  <a:pt x="27" y="45"/>
                  <a:pt x="33" y="49"/>
                  <a:pt x="36" y="51"/>
                </a:cubicBezTo>
                <a:cubicBezTo>
                  <a:pt x="52" y="60"/>
                  <a:pt x="52" y="60"/>
                  <a:pt x="52" y="60"/>
                </a:cubicBezTo>
                <a:cubicBezTo>
                  <a:pt x="55" y="62"/>
                  <a:pt x="58" y="60"/>
                  <a:pt x="58" y="56"/>
                </a:cubicBezTo>
                <a:cubicBezTo>
                  <a:pt x="58" y="5"/>
                  <a:pt x="58" y="5"/>
                  <a:pt x="58" y="5"/>
                </a:cubicBezTo>
                <a:cubicBezTo>
                  <a:pt x="58" y="1"/>
                  <a:pt x="55" y="0"/>
                  <a:pt x="52"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55" name="稻壳儿小白白(http://dwz.cn/Wu2UP)"/>
          <p:cNvSpPr>
            <a:spLocks/>
          </p:cNvSpPr>
          <p:nvPr/>
        </p:nvSpPr>
        <p:spPr bwMode="auto">
          <a:xfrm>
            <a:off x="5954713" y="1617663"/>
            <a:ext cx="147637" cy="155575"/>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2147483647 h 62"/>
              <a:gd name="T14" fmla="*/ 0 w 58"/>
              <a:gd name="T15" fmla="*/ 2147483647 h 62"/>
              <a:gd name="T16" fmla="*/ 0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2147483647 w 58"/>
              <a:gd name="T33" fmla="*/ 2147483647 h 62"/>
              <a:gd name="T34" fmla="*/ 2147483647 w 58"/>
              <a:gd name="T35" fmla="*/ 2147483647 h 62"/>
              <a:gd name="T36" fmla="*/ 2147483647 w 58"/>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2"/>
              <a:gd name="T59" fmla="*/ 58 w 58"/>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2">
                <a:moveTo>
                  <a:pt x="55" y="3"/>
                </a:moveTo>
                <a:cubicBezTo>
                  <a:pt x="48" y="3"/>
                  <a:pt x="48" y="3"/>
                  <a:pt x="48" y="3"/>
                </a:cubicBezTo>
                <a:cubicBezTo>
                  <a:pt x="46" y="3"/>
                  <a:pt x="44" y="5"/>
                  <a:pt x="44" y="7"/>
                </a:cubicBezTo>
                <a:cubicBezTo>
                  <a:pt x="44" y="24"/>
                  <a:pt x="44" y="24"/>
                  <a:pt x="44" y="24"/>
                </a:cubicBezTo>
                <a:cubicBezTo>
                  <a:pt x="34" y="18"/>
                  <a:pt x="34" y="18"/>
                  <a:pt x="34" y="18"/>
                </a:cubicBezTo>
                <a:cubicBezTo>
                  <a:pt x="31" y="16"/>
                  <a:pt x="25" y="13"/>
                  <a:pt x="22" y="11"/>
                </a:cubicBezTo>
                <a:cubicBezTo>
                  <a:pt x="6" y="2"/>
                  <a:pt x="6" y="2"/>
                  <a:pt x="6" y="2"/>
                </a:cubicBezTo>
                <a:cubicBezTo>
                  <a:pt x="3" y="0"/>
                  <a:pt x="0" y="2"/>
                  <a:pt x="0" y="6"/>
                </a:cubicBezTo>
                <a:cubicBezTo>
                  <a:pt x="0" y="56"/>
                  <a:pt x="0" y="56"/>
                  <a:pt x="0" y="56"/>
                </a:cubicBezTo>
                <a:cubicBezTo>
                  <a:pt x="0" y="60"/>
                  <a:pt x="3" y="62"/>
                  <a:pt x="7" y="60"/>
                </a:cubicBezTo>
                <a:cubicBezTo>
                  <a:pt x="22" y="51"/>
                  <a:pt x="22" y="51"/>
                  <a:pt x="22" y="51"/>
                </a:cubicBezTo>
                <a:cubicBezTo>
                  <a:pt x="25" y="49"/>
                  <a:pt x="31" y="46"/>
                  <a:pt x="34" y="44"/>
                </a:cubicBezTo>
                <a:cubicBezTo>
                  <a:pt x="44" y="38"/>
                  <a:pt x="44" y="38"/>
                  <a:pt x="44" y="38"/>
                </a:cubicBezTo>
                <a:cubicBezTo>
                  <a:pt x="44" y="57"/>
                  <a:pt x="44" y="57"/>
                  <a:pt x="44" y="57"/>
                </a:cubicBezTo>
                <a:cubicBezTo>
                  <a:pt x="44" y="59"/>
                  <a:pt x="46" y="61"/>
                  <a:pt x="48" y="61"/>
                </a:cubicBezTo>
                <a:cubicBezTo>
                  <a:pt x="55" y="61"/>
                  <a:pt x="55" y="61"/>
                  <a:pt x="55" y="61"/>
                </a:cubicBezTo>
                <a:cubicBezTo>
                  <a:pt x="57" y="61"/>
                  <a:pt x="58" y="59"/>
                  <a:pt x="58" y="57"/>
                </a:cubicBezTo>
                <a:cubicBezTo>
                  <a:pt x="58" y="7"/>
                  <a:pt x="58" y="7"/>
                  <a:pt x="58" y="7"/>
                </a:cubicBezTo>
                <a:cubicBezTo>
                  <a:pt x="58" y="5"/>
                  <a:pt x="57" y="3"/>
                  <a:pt x="55"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56" name="稻壳儿小白白(http://dwz.cn/Wu2UP)"/>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181475" y="1627188"/>
            <a:ext cx="1460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7" name="稻壳儿小白白(http://dwz.cn/Wu2UP)"/>
          <p:cNvSpPr>
            <a:spLocks noEditPoints="1"/>
          </p:cNvSpPr>
          <p:nvPr/>
        </p:nvSpPr>
        <p:spPr bwMode="auto">
          <a:xfrm>
            <a:off x="6396038" y="1625600"/>
            <a:ext cx="293687" cy="163513"/>
          </a:xfrm>
          <a:custGeom>
            <a:avLst/>
            <a:gdLst>
              <a:gd name="T0" fmla="*/ 2147483647 w 185"/>
              <a:gd name="T1" fmla="*/ 2147483647 h 103"/>
              <a:gd name="T2" fmla="*/ 2147483647 w 185"/>
              <a:gd name="T3" fmla="*/ 0 h 103"/>
              <a:gd name="T4" fmla="*/ 0 w 185"/>
              <a:gd name="T5" fmla="*/ 0 h 103"/>
              <a:gd name="T6" fmla="*/ 0 w 185"/>
              <a:gd name="T7" fmla="*/ 2147483647 h 103"/>
              <a:gd name="T8" fmla="*/ 2147483647 w 185"/>
              <a:gd name="T9" fmla="*/ 2147483647 h 103"/>
              <a:gd name="T10" fmla="*/ 2147483647 w 185"/>
              <a:gd name="T11" fmla="*/ 2147483647 h 103"/>
              <a:gd name="T12" fmla="*/ 2147483647 w 185"/>
              <a:gd name="T13" fmla="*/ 2147483647 h 103"/>
              <a:gd name="T14" fmla="*/ 2147483647 w 185"/>
              <a:gd name="T15" fmla="*/ 2147483647 h 103"/>
              <a:gd name="T16" fmla="*/ 2147483647 w 185"/>
              <a:gd name="T17" fmla="*/ 2147483647 h 103"/>
              <a:gd name="T18" fmla="*/ 2147483647 w 185"/>
              <a:gd name="T19" fmla="*/ 2147483647 h 103"/>
              <a:gd name="T20" fmla="*/ 2147483647 w 185"/>
              <a:gd name="T21" fmla="*/ 2147483647 h 103"/>
              <a:gd name="T22" fmla="*/ 2147483647 w 185"/>
              <a:gd name="T23" fmla="*/ 2147483647 h 103"/>
              <a:gd name="T24" fmla="*/ 2147483647 w 185"/>
              <a:gd name="T25" fmla="*/ 2147483647 h 103"/>
              <a:gd name="T26" fmla="*/ 2147483647 w 185"/>
              <a:gd name="T27" fmla="*/ 2147483647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5"/>
              <a:gd name="T43" fmla="*/ 0 h 103"/>
              <a:gd name="T44" fmla="*/ 185 w 185"/>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5" h="103">
                <a:moveTo>
                  <a:pt x="173" y="35"/>
                </a:moveTo>
                <a:lnTo>
                  <a:pt x="173" y="0"/>
                </a:lnTo>
                <a:lnTo>
                  <a:pt x="0" y="0"/>
                </a:lnTo>
                <a:lnTo>
                  <a:pt x="0" y="103"/>
                </a:lnTo>
                <a:lnTo>
                  <a:pt x="173" y="103"/>
                </a:lnTo>
                <a:lnTo>
                  <a:pt x="173" y="81"/>
                </a:lnTo>
                <a:lnTo>
                  <a:pt x="185" y="81"/>
                </a:lnTo>
                <a:lnTo>
                  <a:pt x="185" y="35"/>
                </a:lnTo>
                <a:lnTo>
                  <a:pt x="173" y="35"/>
                </a:lnTo>
                <a:close/>
                <a:moveTo>
                  <a:pt x="150" y="81"/>
                </a:moveTo>
                <a:lnTo>
                  <a:pt x="23" y="81"/>
                </a:lnTo>
                <a:lnTo>
                  <a:pt x="23" y="22"/>
                </a:lnTo>
                <a:lnTo>
                  <a:pt x="150" y="22"/>
                </a:lnTo>
                <a:lnTo>
                  <a:pt x="150" y="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58" name="稻壳儿小白白(http://dwz.cn/Wu2UP)"/>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980238" y="1627188"/>
            <a:ext cx="292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59" name="稻壳儿小白白(http://dwz.cn/Wu2UP)"/>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64438" y="1627188"/>
            <a:ext cx="293687"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60" name="稻壳儿小白白(http://dwz.cn/Wu2UP)"/>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156575" y="1627188"/>
            <a:ext cx="2857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61" name="稻壳儿小白白(http://dwz.cn/Wu2UP)"/>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906000" y="1500188"/>
            <a:ext cx="255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2" name="稻壳儿小白白(http://dwz.cn/Wu2UP)"/>
          <p:cNvSpPr>
            <a:spLocks noEditPoints="1"/>
          </p:cNvSpPr>
          <p:nvPr/>
        </p:nvSpPr>
        <p:spPr bwMode="auto">
          <a:xfrm>
            <a:off x="9323388" y="1501775"/>
            <a:ext cx="274637" cy="292100"/>
          </a:xfrm>
          <a:custGeom>
            <a:avLst/>
            <a:gdLst>
              <a:gd name="T0" fmla="*/ 2147483647 w 109"/>
              <a:gd name="T1" fmla="*/ 0 h 116"/>
              <a:gd name="T2" fmla="*/ 2147483647 w 109"/>
              <a:gd name="T3" fmla="*/ 0 h 116"/>
              <a:gd name="T4" fmla="*/ 2147483647 w 109"/>
              <a:gd name="T5" fmla="*/ 2147483647 h 116"/>
              <a:gd name="T6" fmla="*/ 2147483647 w 109"/>
              <a:gd name="T7" fmla="*/ 2147483647 h 116"/>
              <a:gd name="T8" fmla="*/ 2147483647 w 109"/>
              <a:gd name="T9" fmla="*/ 2147483647 h 116"/>
              <a:gd name="T10" fmla="*/ 2147483647 w 109"/>
              <a:gd name="T11" fmla="*/ 2147483647 h 116"/>
              <a:gd name="T12" fmla="*/ 2147483647 w 109"/>
              <a:gd name="T13" fmla="*/ 2147483647 h 116"/>
              <a:gd name="T14" fmla="*/ 2147483647 w 109"/>
              <a:gd name="T15" fmla="*/ 2147483647 h 116"/>
              <a:gd name="T16" fmla="*/ 0 w 109"/>
              <a:gd name="T17" fmla="*/ 2147483647 h 116"/>
              <a:gd name="T18" fmla="*/ 2147483647 w 109"/>
              <a:gd name="T19" fmla="*/ 2147483647 h 116"/>
              <a:gd name="T20" fmla="*/ 2147483647 w 109"/>
              <a:gd name="T21" fmla="*/ 2147483647 h 116"/>
              <a:gd name="T22" fmla="*/ 2147483647 w 109"/>
              <a:gd name="T23" fmla="*/ 2147483647 h 116"/>
              <a:gd name="T24" fmla="*/ 2147483647 w 109"/>
              <a:gd name="T25" fmla="*/ 2147483647 h 116"/>
              <a:gd name="T26" fmla="*/ 2147483647 w 109"/>
              <a:gd name="T27" fmla="*/ 2147483647 h 116"/>
              <a:gd name="T28" fmla="*/ 2147483647 w 109"/>
              <a:gd name="T29" fmla="*/ 2147483647 h 116"/>
              <a:gd name="T30" fmla="*/ 2147483647 w 109"/>
              <a:gd name="T31" fmla="*/ 2147483647 h 116"/>
              <a:gd name="T32" fmla="*/ 0 w 109"/>
              <a:gd name="T33" fmla="*/ 2147483647 h 116"/>
              <a:gd name="T34" fmla="*/ 2147483647 w 109"/>
              <a:gd name="T35" fmla="*/ 2147483647 h 116"/>
              <a:gd name="T36" fmla="*/ 2147483647 w 109"/>
              <a:gd name="T37" fmla="*/ 2147483647 h 116"/>
              <a:gd name="T38" fmla="*/ 2147483647 w 109"/>
              <a:gd name="T39" fmla="*/ 2147483647 h 116"/>
              <a:gd name="T40" fmla="*/ 2147483647 w 109"/>
              <a:gd name="T41" fmla="*/ 2147483647 h 116"/>
              <a:gd name="T42" fmla="*/ 2147483647 w 109"/>
              <a:gd name="T43" fmla="*/ 2147483647 h 116"/>
              <a:gd name="T44" fmla="*/ 2147483647 w 109"/>
              <a:gd name="T45" fmla="*/ 2147483647 h 116"/>
              <a:gd name="T46" fmla="*/ 2147483647 w 109"/>
              <a:gd name="T47" fmla="*/ 2147483647 h 116"/>
              <a:gd name="T48" fmla="*/ 0 w 109"/>
              <a:gd name="T49" fmla="*/ 2147483647 h 116"/>
              <a:gd name="T50" fmla="*/ 2147483647 w 109"/>
              <a:gd name="T51" fmla="*/ 2147483647 h 116"/>
              <a:gd name="T52" fmla="*/ 2147483647 w 109"/>
              <a:gd name="T53" fmla="*/ 2147483647 h 116"/>
              <a:gd name="T54" fmla="*/ 2147483647 w 109"/>
              <a:gd name="T55" fmla="*/ 2147483647 h 116"/>
              <a:gd name="T56" fmla="*/ 2147483647 w 109"/>
              <a:gd name="T57" fmla="*/ 2147483647 h 116"/>
              <a:gd name="T58" fmla="*/ 2147483647 w 109"/>
              <a:gd name="T59" fmla="*/ 2147483647 h 116"/>
              <a:gd name="T60" fmla="*/ 2147483647 w 109"/>
              <a:gd name="T61" fmla="*/ 2147483647 h 116"/>
              <a:gd name="T62" fmla="*/ 2147483647 w 109"/>
              <a:gd name="T63" fmla="*/ 2147483647 h 116"/>
              <a:gd name="T64" fmla="*/ 2147483647 w 109"/>
              <a:gd name="T65" fmla="*/ 0 h 116"/>
              <a:gd name="T66" fmla="*/ 2147483647 w 109"/>
              <a:gd name="T67" fmla="*/ 2147483647 h 116"/>
              <a:gd name="T68" fmla="*/ 2147483647 w 109"/>
              <a:gd name="T69" fmla="*/ 2147483647 h 116"/>
              <a:gd name="T70" fmla="*/ 2147483647 w 109"/>
              <a:gd name="T71" fmla="*/ 2147483647 h 116"/>
              <a:gd name="T72" fmla="*/ 2147483647 w 109"/>
              <a:gd name="T73" fmla="*/ 2147483647 h 116"/>
              <a:gd name="T74" fmla="*/ 2147483647 w 109"/>
              <a:gd name="T75" fmla="*/ 2147483647 h 1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9"/>
              <a:gd name="T115" fmla="*/ 0 h 116"/>
              <a:gd name="T116" fmla="*/ 109 w 109"/>
              <a:gd name="T117" fmla="*/ 116 h 1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9" h="116">
                <a:moveTo>
                  <a:pt x="102" y="0"/>
                </a:moveTo>
                <a:cubicBezTo>
                  <a:pt x="15" y="0"/>
                  <a:pt x="15" y="0"/>
                  <a:pt x="15" y="0"/>
                </a:cubicBezTo>
                <a:cubicBezTo>
                  <a:pt x="11" y="0"/>
                  <a:pt x="7" y="3"/>
                  <a:pt x="7" y="7"/>
                </a:cubicBezTo>
                <a:cubicBezTo>
                  <a:pt x="7" y="22"/>
                  <a:pt x="7" y="22"/>
                  <a:pt x="7" y="22"/>
                </a:cubicBezTo>
                <a:cubicBezTo>
                  <a:pt x="18" y="22"/>
                  <a:pt x="18" y="22"/>
                  <a:pt x="18" y="22"/>
                </a:cubicBezTo>
                <a:cubicBezTo>
                  <a:pt x="20" y="22"/>
                  <a:pt x="22" y="24"/>
                  <a:pt x="22" y="26"/>
                </a:cubicBezTo>
                <a:cubicBezTo>
                  <a:pt x="22" y="28"/>
                  <a:pt x="20" y="29"/>
                  <a:pt x="18" y="29"/>
                </a:cubicBezTo>
                <a:cubicBezTo>
                  <a:pt x="4" y="29"/>
                  <a:pt x="4" y="29"/>
                  <a:pt x="4" y="29"/>
                </a:cubicBezTo>
                <a:cubicBezTo>
                  <a:pt x="2" y="29"/>
                  <a:pt x="0" y="31"/>
                  <a:pt x="0" y="33"/>
                </a:cubicBezTo>
                <a:cubicBezTo>
                  <a:pt x="0" y="35"/>
                  <a:pt x="2" y="36"/>
                  <a:pt x="4" y="36"/>
                </a:cubicBezTo>
                <a:cubicBezTo>
                  <a:pt x="7" y="36"/>
                  <a:pt x="7" y="36"/>
                  <a:pt x="7" y="36"/>
                </a:cubicBezTo>
                <a:cubicBezTo>
                  <a:pt x="7" y="51"/>
                  <a:pt x="7" y="51"/>
                  <a:pt x="7" y="51"/>
                </a:cubicBezTo>
                <a:cubicBezTo>
                  <a:pt x="18" y="51"/>
                  <a:pt x="18" y="51"/>
                  <a:pt x="18" y="51"/>
                </a:cubicBezTo>
                <a:cubicBezTo>
                  <a:pt x="20" y="51"/>
                  <a:pt x="22" y="53"/>
                  <a:pt x="22" y="55"/>
                </a:cubicBezTo>
                <a:cubicBezTo>
                  <a:pt x="22" y="57"/>
                  <a:pt x="20" y="58"/>
                  <a:pt x="18" y="58"/>
                </a:cubicBezTo>
                <a:cubicBezTo>
                  <a:pt x="4" y="58"/>
                  <a:pt x="4" y="58"/>
                  <a:pt x="4" y="58"/>
                </a:cubicBezTo>
                <a:cubicBezTo>
                  <a:pt x="2" y="58"/>
                  <a:pt x="0" y="60"/>
                  <a:pt x="0" y="62"/>
                </a:cubicBezTo>
                <a:cubicBezTo>
                  <a:pt x="0" y="64"/>
                  <a:pt x="2" y="66"/>
                  <a:pt x="4" y="66"/>
                </a:cubicBezTo>
                <a:cubicBezTo>
                  <a:pt x="7" y="66"/>
                  <a:pt x="7" y="66"/>
                  <a:pt x="7" y="66"/>
                </a:cubicBezTo>
                <a:cubicBezTo>
                  <a:pt x="7" y="80"/>
                  <a:pt x="7" y="80"/>
                  <a:pt x="7" y="80"/>
                </a:cubicBezTo>
                <a:cubicBezTo>
                  <a:pt x="18" y="80"/>
                  <a:pt x="18" y="80"/>
                  <a:pt x="18" y="80"/>
                </a:cubicBezTo>
                <a:cubicBezTo>
                  <a:pt x="20" y="80"/>
                  <a:pt x="22" y="82"/>
                  <a:pt x="22" y="84"/>
                </a:cubicBezTo>
                <a:cubicBezTo>
                  <a:pt x="22" y="86"/>
                  <a:pt x="20" y="87"/>
                  <a:pt x="18" y="87"/>
                </a:cubicBezTo>
                <a:cubicBezTo>
                  <a:pt x="4" y="87"/>
                  <a:pt x="4" y="87"/>
                  <a:pt x="4" y="87"/>
                </a:cubicBezTo>
                <a:cubicBezTo>
                  <a:pt x="2" y="87"/>
                  <a:pt x="0" y="89"/>
                  <a:pt x="0" y="91"/>
                </a:cubicBezTo>
                <a:cubicBezTo>
                  <a:pt x="0" y="93"/>
                  <a:pt x="2" y="95"/>
                  <a:pt x="4" y="95"/>
                </a:cubicBezTo>
                <a:cubicBezTo>
                  <a:pt x="7" y="95"/>
                  <a:pt x="7" y="95"/>
                  <a:pt x="7" y="95"/>
                </a:cubicBezTo>
                <a:cubicBezTo>
                  <a:pt x="7" y="109"/>
                  <a:pt x="7" y="109"/>
                  <a:pt x="7" y="109"/>
                </a:cubicBezTo>
                <a:cubicBezTo>
                  <a:pt x="7" y="113"/>
                  <a:pt x="11" y="116"/>
                  <a:pt x="15" y="116"/>
                </a:cubicBezTo>
                <a:cubicBezTo>
                  <a:pt x="102" y="116"/>
                  <a:pt x="102" y="116"/>
                  <a:pt x="102" y="116"/>
                </a:cubicBezTo>
                <a:cubicBezTo>
                  <a:pt x="106" y="116"/>
                  <a:pt x="109" y="113"/>
                  <a:pt x="109" y="109"/>
                </a:cubicBezTo>
                <a:cubicBezTo>
                  <a:pt x="109" y="7"/>
                  <a:pt x="109" y="7"/>
                  <a:pt x="109" y="7"/>
                </a:cubicBezTo>
                <a:cubicBezTo>
                  <a:pt x="109" y="3"/>
                  <a:pt x="106" y="0"/>
                  <a:pt x="102" y="0"/>
                </a:cubicBezTo>
                <a:close/>
                <a:moveTo>
                  <a:pt x="87" y="51"/>
                </a:moveTo>
                <a:cubicBezTo>
                  <a:pt x="44" y="51"/>
                  <a:pt x="44" y="51"/>
                  <a:pt x="44" y="51"/>
                </a:cubicBezTo>
                <a:cubicBezTo>
                  <a:pt x="44" y="22"/>
                  <a:pt x="44" y="22"/>
                  <a:pt x="44" y="22"/>
                </a:cubicBezTo>
                <a:cubicBezTo>
                  <a:pt x="87" y="22"/>
                  <a:pt x="87" y="22"/>
                  <a:pt x="87" y="22"/>
                </a:cubicBezTo>
                <a:lnTo>
                  <a:pt x="87"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63" name="稻壳儿小白白(http://dwz.cn/Wu2UP)"/>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753475" y="1500188"/>
            <a:ext cx="2809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4" name="稻壳儿小白白(http://dwz.cn/Wu2UP)"/>
          <p:cNvSpPr>
            <a:spLocks noEditPoints="1"/>
          </p:cNvSpPr>
          <p:nvPr/>
        </p:nvSpPr>
        <p:spPr bwMode="auto">
          <a:xfrm>
            <a:off x="10494963" y="1552575"/>
            <a:ext cx="293687" cy="236538"/>
          </a:xfrm>
          <a:custGeom>
            <a:avLst/>
            <a:gdLst>
              <a:gd name="T0" fmla="*/ 2147483647 w 116"/>
              <a:gd name="T1" fmla="*/ 2147483647 h 94"/>
              <a:gd name="T2" fmla="*/ 0 w 116"/>
              <a:gd name="T3" fmla="*/ 0 h 94"/>
              <a:gd name="T4" fmla="*/ 0 w 116"/>
              <a:gd name="T5" fmla="*/ 2147483647 h 94"/>
              <a:gd name="T6" fmla="*/ 2147483647 w 116"/>
              <a:gd name="T7" fmla="*/ 2147483647 h 94"/>
              <a:gd name="T8" fmla="*/ 2147483647 w 116"/>
              <a:gd name="T9" fmla="*/ 2147483647 h 94"/>
              <a:gd name="T10" fmla="*/ 2147483647 w 116"/>
              <a:gd name="T11" fmla="*/ 2147483647 h 94"/>
              <a:gd name="T12" fmla="*/ 2147483647 w 116"/>
              <a:gd name="T13" fmla="*/ 2147483647 h 94"/>
              <a:gd name="T14" fmla="*/ 2147483647 w 116"/>
              <a:gd name="T15" fmla="*/ 2147483647 h 94"/>
              <a:gd name="T16" fmla="*/ 2147483647 w 116"/>
              <a:gd name="T17" fmla="*/ 2147483647 h 94"/>
              <a:gd name="T18" fmla="*/ 2147483647 w 116"/>
              <a:gd name="T19" fmla="*/ 2147483647 h 94"/>
              <a:gd name="T20" fmla="*/ 2147483647 w 116"/>
              <a:gd name="T21" fmla="*/ 2147483647 h 94"/>
              <a:gd name="T22" fmla="*/ 2147483647 w 116"/>
              <a:gd name="T23" fmla="*/ 2147483647 h 94"/>
              <a:gd name="T24" fmla="*/ 2147483647 w 116"/>
              <a:gd name="T25" fmla="*/ 0 h 94"/>
              <a:gd name="T26" fmla="*/ 2147483647 w 116"/>
              <a:gd name="T27" fmla="*/ 2147483647 h 94"/>
              <a:gd name="T28" fmla="*/ 2147483647 w 116"/>
              <a:gd name="T29" fmla="*/ 2147483647 h 94"/>
              <a:gd name="T30" fmla="*/ 2147483647 w 116"/>
              <a:gd name="T31" fmla="*/ 2147483647 h 94"/>
              <a:gd name="T32" fmla="*/ 2147483647 w 116"/>
              <a:gd name="T33" fmla="*/ 2147483647 h 94"/>
              <a:gd name="T34" fmla="*/ 2147483647 w 116"/>
              <a:gd name="T35" fmla="*/ 2147483647 h 94"/>
              <a:gd name="T36" fmla="*/ 2147483647 w 116"/>
              <a:gd name="T37" fmla="*/ 2147483647 h 94"/>
              <a:gd name="T38" fmla="*/ 2147483647 w 116"/>
              <a:gd name="T39" fmla="*/ 2147483647 h 94"/>
              <a:gd name="T40" fmla="*/ 2147483647 w 116"/>
              <a:gd name="T41" fmla="*/ 2147483647 h 94"/>
              <a:gd name="T42" fmla="*/ 2147483647 w 116"/>
              <a:gd name="T43" fmla="*/ 2147483647 h 94"/>
              <a:gd name="T44" fmla="*/ 2147483647 w 116"/>
              <a:gd name="T45" fmla="*/ 2147483647 h 94"/>
              <a:gd name="T46" fmla="*/ 2147483647 w 116"/>
              <a:gd name="T47" fmla="*/ 2147483647 h 94"/>
              <a:gd name="T48" fmla="*/ 2147483647 w 116"/>
              <a:gd name="T49" fmla="*/ 2147483647 h 94"/>
              <a:gd name="T50" fmla="*/ 2147483647 w 116"/>
              <a:gd name="T51" fmla="*/ 2147483647 h 94"/>
              <a:gd name="T52" fmla="*/ 2147483647 w 116"/>
              <a:gd name="T53" fmla="*/ 2147483647 h 94"/>
              <a:gd name="T54" fmla="*/ 2147483647 w 116"/>
              <a:gd name="T55" fmla="*/ 2147483647 h 9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6"/>
              <a:gd name="T85" fmla="*/ 0 h 94"/>
              <a:gd name="T86" fmla="*/ 116 w 116"/>
              <a:gd name="T87" fmla="*/ 94 h 9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6" h="94">
                <a:moveTo>
                  <a:pt x="58" y="22"/>
                </a:moveTo>
                <a:cubicBezTo>
                  <a:pt x="58" y="3"/>
                  <a:pt x="17" y="0"/>
                  <a:pt x="0" y="0"/>
                </a:cubicBezTo>
                <a:cubicBezTo>
                  <a:pt x="0" y="80"/>
                  <a:pt x="0" y="80"/>
                  <a:pt x="0" y="80"/>
                </a:cubicBezTo>
                <a:cubicBezTo>
                  <a:pt x="3" y="80"/>
                  <a:pt x="3" y="80"/>
                  <a:pt x="3" y="80"/>
                </a:cubicBezTo>
                <a:cubicBezTo>
                  <a:pt x="5" y="80"/>
                  <a:pt x="6" y="80"/>
                  <a:pt x="7" y="80"/>
                </a:cubicBezTo>
                <a:cubicBezTo>
                  <a:pt x="7" y="87"/>
                  <a:pt x="7" y="87"/>
                  <a:pt x="7" y="87"/>
                </a:cubicBezTo>
                <a:cubicBezTo>
                  <a:pt x="21" y="87"/>
                  <a:pt x="51" y="83"/>
                  <a:pt x="51" y="94"/>
                </a:cubicBezTo>
                <a:cubicBezTo>
                  <a:pt x="65" y="94"/>
                  <a:pt x="65" y="94"/>
                  <a:pt x="65" y="94"/>
                </a:cubicBezTo>
                <a:cubicBezTo>
                  <a:pt x="65" y="83"/>
                  <a:pt x="94" y="87"/>
                  <a:pt x="109" y="87"/>
                </a:cubicBezTo>
                <a:cubicBezTo>
                  <a:pt x="109" y="80"/>
                  <a:pt x="109" y="80"/>
                  <a:pt x="109" y="80"/>
                </a:cubicBezTo>
                <a:cubicBezTo>
                  <a:pt x="110" y="80"/>
                  <a:pt x="111" y="80"/>
                  <a:pt x="112" y="80"/>
                </a:cubicBezTo>
                <a:cubicBezTo>
                  <a:pt x="116" y="80"/>
                  <a:pt x="116" y="80"/>
                  <a:pt x="116" y="80"/>
                </a:cubicBezTo>
                <a:cubicBezTo>
                  <a:pt x="116" y="0"/>
                  <a:pt x="116" y="0"/>
                  <a:pt x="116" y="0"/>
                </a:cubicBezTo>
                <a:cubicBezTo>
                  <a:pt x="98" y="0"/>
                  <a:pt x="58" y="3"/>
                  <a:pt x="58" y="22"/>
                </a:cubicBezTo>
                <a:close/>
                <a:moveTo>
                  <a:pt x="51" y="76"/>
                </a:moveTo>
                <a:cubicBezTo>
                  <a:pt x="40" y="69"/>
                  <a:pt x="20" y="69"/>
                  <a:pt x="7" y="69"/>
                </a:cubicBezTo>
                <a:cubicBezTo>
                  <a:pt x="7" y="7"/>
                  <a:pt x="7" y="7"/>
                  <a:pt x="7" y="7"/>
                </a:cubicBezTo>
                <a:cubicBezTo>
                  <a:pt x="11" y="7"/>
                  <a:pt x="14" y="7"/>
                  <a:pt x="17" y="7"/>
                </a:cubicBezTo>
                <a:cubicBezTo>
                  <a:pt x="19" y="8"/>
                  <a:pt x="19" y="8"/>
                  <a:pt x="19" y="8"/>
                </a:cubicBezTo>
                <a:cubicBezTo>
                  <a:pt x="19" y="8"/>
                  <a:pt x="19" y="8"/>
                  <a:pt x="19" y="8"/>
                </a:cubicBezTo>
                <a:cubicBezTo>
                  <a:pt x="34" y="9"/>
                  <a:pt x="49" y="12"/>
                  <a:pt x="50" y="20"/>
                </a:cubicBezTo>
                <a:cubicBezTo>
                  <a:pt x="51" y="22"/>
                  <a:pt x="51" y="22"/>
                  <a:pt x="51" y="22"/>
                </a:cubicBezTo>
                <a:lnTo>
                  <a:pt x="51" y="76"/>
                </a:lnTo>
                <a:close/>
                <a:moveTo>
                  <a:pt x="109" y="69"/>
                </a:moveTo>
                <a:cubicBezTo>
                  <a:pt x="95" y="69"/>
                  <a:pt x="76" y="69"/>
                  <a:pt x="65" y="76"/>
                </a:cubicBezTo>
                <a:cubicBezTo>
                  <a:pt x="65" y="22"/>
                  <a:pt x="65" y="22"/>
                  <a:pt x="65" y="22"/>
                </a:cubicBezTo>
                <a:cubicBezTo>
                  <a:pt x="65" y="17"/>
                  <a:pt x="73" y="7"/>
                  <a:pt x="109" y="7"/>
                </a:cubicBezTo>
                <a:lnTo>
                  <a:pt x="109"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65" name="稻壳儿小白白(http://dwz.cn/Wu2UP)"/>
          <p:cNvSpPr>
            <a:spLocks noEditPoints="1"/>
          </p:cNvSpPr>
          <p:nvPr/>
        </p:nvSpPr>
        <p:spPr bwMode="auto">
          <a:xfrm>
            <a:off x="11080750" y="1497013"/>
            <a:ext cx="292100" cy="292100"/>
          </a:xfrm>
          <a:custGeom>
            <a:avLst/>
            <a:gdLst>
              <a:gd name="T0" fmla="*/ 2147483647 w 184"/>
              <a:gd name="T1" fmla="*/ 2147483647 h 184"/>
              <a:gd name="T2" fmla="*/ 2147483647 w 184"/>
              <a:gd name="T3" fmla="*/ 2147483647 h 184"/>
              <a:gd name="T4" fmla="*/ 2147483647 w 184"/>
              <a:gd name="T5" fmla="*/ 2147483647 h 184"/>
              <a:gd name="T6" fmla="*/ 2147483647 w 184"/>
              <a:gd name="T7" fmla="*/ 2147483647 h 184"/>
              <a:gd name="T8" fmla="*/ 2147483647 w 184"/>
              <a:gd name="T9" fmla="*/ 2147483647 h 184"/>
              <a:gd name="T10" fmla="*/ 2147483647 w 184"/>
              <a:gd name="T11" fmla="*/ 0 h 184"/>
              <a:gd name="T12" fmla="*/ 2147483647 w 184"/>
              <a:gd name="T13" fmla="*/ 0 h 184"/>
              <a:gd name="T14" fmla="*/ 2147483647 w 184"/>
              <a:gd name="T15" fmla="*/ 2147483647 h 184"/>
              <a:gd name="T16" fmla="*/ 2147483647 w 184"/>
              <a:gd name="T17" fmla="*/ 2147483647 h 184"/>
              <a:gd name="T18" fmla="*/ 2147483647 w 184"/>
              <a:gd name="T19" fmla="*/ 2147483647 h 184"/>
              <a:gd name="T20" fmla="*/ 2147483647 w 184"/>
              <a:gd name="T21" fmla="*/ 2147483647 h 184"/>
              <a:gd name="T22" fmla="*/ 2147483647 w 184"/>
              <a:gd name="T23" fmla="*/ 2147483647 h 184"/>
              <a:gd name="T24" fmla="*/ 0 w 184"/>
              <a:gd name="T25" fmla="*/ 2147483647 h 184"/>
              <a:gd name="T26" fmla="*/ 0 w 184"/>
              <a:gd name="T27" fmla="*/ 2147483647 h 184"/>
              <a:gd name="T28" fmla="*/ 2147483647 w 184"/>
              <a:gd name="T29" fmla="*/ 2147483647 h 184"/>
              <a:gd name="T30" fmla="*/ 2147483647 w 184"/>
              <a:gd name="T31" fmla="*/ 2147483647 h 184"/>
              <a:gd name="T32" fmla="*/ 2147483647 w 184"/>
              <a:gd name="T33" fmla="*/ 2147483647 h 184"/>
              <a:gd name="T34" fmla="*/ 2147483647 w 184"/>
              <a:gd name="T35" fmla="*/ 2147483647 h 184"/>
              <a:gd name="T36" fmla="*/ 2147483647 w 184"/>
              <a:gd name="T37" fmla="*/ 2147483647 h 184"/>
              <a:gd name="T38" fmla="*/ 2147483647 w 184"/>
              <a:gd name="T39" fmla="*/ 2147483647 h 184"/>
              <a:gd name="T40" fmla="*/ 2147483647 w 184"/>
              <a:gd name="T41" fmla="*/ 2147483647 h 184"/>
              <a:gd name="T42" fmla="*/ 2147483647 w 184"/>
              <a:gd name="T43" fmla="*/ 2147483647 h 184"/>
              <a:gd name="T44" fmla="*/ 2147483647 w 184"/>
              <a:gd name="T45" fmla="*/ 2147483647 h 184"/>
              <a:gd name="T46" fmla="*/ 2147483647 w 184"/>
              <a:gd name="T47" fmla="*/ 2147483647 h 184"/>
              <a:gd name="T48" fmla="*/ 2147483647 w 184"/>
              <a:gd name="T49" fmla="*/ 2147483647 h 184"/>
              <a:gd name="T50" fmla="*/ 2147483647 w 184"/>
              <a:gd name="T51" fmla="*/ 2147483647 h 184"/>
              <a:gd name="T52" fmla="*/ 2147483647 w 184"/>
              <a:gd name="T53" fmla="*/ 2147483647 h 184"/>
              <a:gd name="T54" fmla="*/ 2147483647 w 184"/>
              <a:gd name="T55" fmla="*/ 2147483647 h 184"/>
              <a:gd name="T56" fmla="*/ 2147483647 w 184"/>
              <a:gd name="T57" fmla="*/ 2147483647 h 184"/>
              <a:gd name="T58" fmla="*/ 2147483647 w 184"/>
              <a:gd name="T59" fmla="*/ 2147483647 h 184"/>
              <a:gd name="T60" fmla="*/ 2147483647 w 184"/>
              <a:gd name="T61" fmla="*/ 2147483647 h 184"/>
              <a:gd name="T62" fmla="*/ 2147483647 w 184"/>
              <a:gd name="T63" fmla="*/ 2147483647 h 184"/>
              <a:gd name="T64" fmla="*/ 2147483647 w 184"/>
              <a:gd name="T65" fmla="*/ 2147483647 h 184"/>
              <a:gd name="T66" fmla="*/ 2147483647 w 184"/>
              <a:gd name="T67" fmla="*/ 2147483647 h 184"/>
              <a:gd name="T68" fmla="*/ 2147483647 w 184"/>
              <a:gd name="T69" fmla="*/ 2147483647 h 184"/>
              <a:gd name="T70" fmla="*/ 2147483647 w 184"/>
              <a:gd name="T71" fmla="*/ 2147483647 h 184"/>
              <a:gd name="T72" fmla="*/ 2147483647 w 184"/>
              <a:gd name="T73" fmla="*/ 2147483647 h 184"/>
              <a:gd name="T74" fmla="*/ 2147483647 w 184"/>
              <a:gd name="T75" fmla="*/ 2147483647 h 184"/>
              <a:gd name="T76" fmla="*/ 2147483647 w 184"/>
              <a:gd name="T77" fmla="*/ 2147483647 h 184"/>
              <a:gd name="T78" fmla="*/ 2147483647 w 184"/>
              <a:gd name="T79" fmla="*/ 2147483647 h 1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4"/>
              <a:gd name="T121" fmla="*/ 0 h 184"/>
              <a:gd name="T122" fmla="*/ 184 w 184"/>
              <a:gd name="T123" fmla="*/ 184 h 1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4" h="184">
                <a:moveTo>
                  <a:pt x="149" y="116"/>
                </a:moveTo>
                <a:lnTo>
                  <a:pt x="149" y="81"/>
                </a:lnTo>
                <a:lnTo>
                  <a:pt x="103" y="81"/>
                </a:lnTo>
                <a:lnTo>
                  <a:pt x="103" y="70"/>
                </a:lnTo>
                <a:lnTo>
                  <a:pt x="138" y="70"/>
                </a:lnTo>
                <a:lnTo>
                  <a:pt x="138" y="0"/>
                </a:lnTo>
                <a:lnTo>
                  <a:pt x="57" y="0"/>
                </a:lnTo>
                <a:lnTo>
                  <a:pt x="57" y="70"/>
                </a:lnTo>
                <a:lnTo>
                  <a:pt x="92" y="70"/>
                </a:lnTo>
                <a:lnTo>
                  <a:pt x="92" y="81"/>
                </a:lnTo>
                <a:lnTo>
                  <a:pt x="35" y="81"/>
                </a:lnTo>
                <a:lnTo>
                  <a:pt x="35" y="116"/>
                </a:lnTo>
                <a:lnTo>
                  <a:pt x="0" y="116"/>
                </a:lnTo>
                <a:lnTo>
                  <a:pt x="0" y="184"/>
                </a:lnTo>
                <a:lnTo>
                  <a:pt x="81" y="184"/>
                </a:lnTo>
                <a:lnTo>
                  <a:pt x="81" y="116"/>
                </a:lnTo>
                <a:lnTo>
                  <a:pt x="46" y="116"/>
                </a:lnTo>
                <a:lnTo>
                  <a:pt x="46" y="92"/>
                </a:lnTo>
                <a:lnTo>
                  <a:pt x="138" y="92"/>
                </a:lnTo>
                <a:lnTo>
                  <a:pt x="138" y="116"/>
                </a:lnTo>
                <a:lnTo>
                  <a:pt x="103" y="116"/>
                </a:lnTo>
                <a:lnTo>
                  <a:pt x="103" y="184"/>
                </a:lnTo>
                <a:lnTo>
                  <a:pt x="184" y="184"/>
                </a:lnTo>
                <a:lnTo>
                  <a:pt x="184" y="116"/>
                </a:lnTo>
                <a:lnTo>
                  <a:pt x="149" y="116"/>
                </a:lnTo>
                <a:close/>
                <a:moveTo>
                  <a:pt x="70" y="127"/>
                </a:moveTo>
                <a:lnTo>
                  <a:pt x="70" y="138"/>
                </a:lnTo>
                <a:lnTo>
                  <a:pt x="11" y="138"/>
                </a:lnTo>
                <a:lnTo>
                  <a:pt x="11" y="127"/>
                </a:lnTo>
                <a:lnTo>
                  <a:pt x="70" y="127"/>
                </a:lnTo>
                <a:close/>
                <a:moveTo>
                  <a:pt x="70" y="23"/>
                </a:moveTo>
                <a:lnTo>
                  <a:pt x="70" y="11"/>
                </a:lnTo>
                <a:lnTo>
                  <a:pt x="127" y="11"/>
                </a:lnTo>
                <a:lnTo>
                  <a:pt x="127" y="23"/>
                </a:lnTo>
                <a:lnTo>
                  <a:pt x="70" y="23"/>
                </a:lnTo>
                <a:close/>
                <a:moveTo>
                  <a:pt x="173" y="138"/>
                </a:moveTo>
                <a:lnTo>
                  <a:pt x="116" y="138"/>
                </a:lnTo>
                <a:lnTo>
                  <a:pt x="116" y="127"/>
                </a:lnTo>
                <a:lnTo>
                  <a:pt x="173" y="127"/>
                </a:lnTo>
                <a:lnTo>
                  <a:pt x="173" y="1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66" name="稻壳儿小白白(http://dwz.cn/Wu2UP)"/>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54475" y="2078038"/>
            <a:ext cx="2921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67" name="稻壳儿小白白(http://dwz.cn/Wu2UP)"/>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882900" y="2078038"/>
            <a:ext cx="2936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68" name="稻壳儿小白白(http://dwz.cn/Wu2UP)"/>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638675" y="2078038"/>
            <a:ext cx="2936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69" name="稻壳儿小白白(http://dwz.cn/Wu2UP)"/>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468688" y="2078038"/>
            <a:ext cx="2921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0" name="稻壳儿小白白(http://dwz.cn/Wu2UP)"/>
          <p:cNvSpPr>
            <a:spLocks noEditPoints="1"/>
          </p:cNvSpPr>
          <p:nvPr/>
        </p:nvSpPr>
        <p:spPr bwMode="auto">
          <a:xfrm>
            <a:off x="7566025" y="2081213"/>
            <a:ext cx="292100" cy="257175"/>
          </a:xfrm>
          <a:custGeom>
            <a:avLst/>
            <a:gdLst>
              <a:gd name="T0" fmla="*/ 2147483647 w 116"/>
              <a:gd name="T1" fmla="*/ 2147483647 h 102"/>
              <a:gd name="T2" fmla="*/ 2147483647 w 116"/>
              <a:gd name="T3" fmla="*/ 2147483647 h 102"/>
              <a:gd name="T4" fmla="*/ 2147483647 w 116"/>
              <a:gd name="T5" fmla="*/ 2147483647 h 102"/>
              <a:gd name="T6" fmla="*/ 2147483647 w 116"/>
              <a:gd name="T7" fmla="*/ 2147483647 h 102"/>
              <a:gd name="T8" fmla="*/ 2147483647 w 116"/>
              <a:gd name="T9" fmla="*/ 0 h 102"/>
              <a:gd name="T10" fmla="*/ 2147483647 w 116"/>
              <a:gd name="T11" fmla="*/ 2147483647 h 102"/>
              <a:gd name="T12" fmla="*/ 2147483647 w 116"/>
              <a:gd name="T13" fmla="*/ 2147483647 h 102"/>
              <a:gd name="T14" fmla="*/ 2147483647 w 116"/>
              <a:gd name="T15" fmla="*/ 2147483647 h 102"/>
              <a:gd name="T16" fmla="*/ 2147483647 w 116"/>
              <a:gd name="T17" fmla="*/ 2147483647 h 102"/>
              <a:gd name="T18" fmla="*/ 2147483647 w 116"/>
              <a:gd name="T19" fmla="*/ 2147483647 h 102"/>
              <a:gd name="T20" fmla="*/ 2147483647 w 116"/>
              <a:gd name="T21" fmla="*/ 2147483647 h 102"/>
              <a:gd name="T22" fmla="*/ 2147483647 w 116"/>
              <a:gd name="T23" fmla="*/ 2147483647 h 102"/>
              <a:gd name="T24" fmla="*/ 2147483647 w 116"/>
              <a:gd name="T25" fmla="*/ 2147483647 h 102"/>
              <a:gd name="T26" fmla="*/ 0 w 116"/>
              <a:gd name="T27" fmla="*/ 2147483647 h 102"/>
              <a:gd name="T28" fmla="*/ 2147483647 w 116"/>
              <a:gd name="T29" fmla="*/ 2147483647 h 102"/>
              <a:gd name="T30" fmla="*/ 2147483647 w 116"/>
              <a:gd name="T31" fmla="*/ 2147483647 h 102"/>
              <a:gd name="T32" fmla="*/ 2147483647 w 116"/>
              <a:gd name="T33" fmla="*/ 2147483647 h 102"/>
              <a:gd name="T34" fmla="*/ 2147483647 w 116"/>
              <a:gd name="T35" fmla="*/ 2147483647 h 102"/>
              <a:gd name="T36" fmla="*/ 2147483647 w 116"/>
              <a:gd name="T37" fmla="*/ 2147483647 h 102"/>
              <a:gd name="T38" fmla="*/ 2147483647 w 116"/>
              <a:gd name="T39" fmla="*/ 2147483647 h 102"/>
              <a:gd name="T40" fmla="*/ 2147483647 w 116"/>
              <a:gd name="T41" fmla="*/ 2147483647 h 102"/>
              <a:gd name="T42" fmla="*/ 2147483647 w 116"/>
              <a:gd name="T43" fmla="*/ 2147483647 h 102"/>
              <a:gd name="T44" fmla="*/ 2147483647 w 116"/>
              <a:gd name="T45" fmla="*/ 2147483647 h 102"/>
              <a:gd name="T46" fmla="*/ 2147483647 w 116"/>
              <a:gd name="T47" fmla="*/ 2147483647 h 10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6"/>
              <a:gd name="T73" fmla="*/ 0 h 102"/>
              <a:gd name="T74" fmla="*/ 116 w 116"/>
              <a:gd name="T75" fmla="*/ 102 h 10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6" h="102">
                <a:moveTo>
                  <a:pt x="107" y="70"/>
                </a:moveTo>
                <a:cubicBezTo>
                  <a:pt x="66" y="47"/>
                  <a:pt x="66" y="47"/>
                  <a:pt x="66" y="47"/>
                </a:cubicBezTo>
                <a:cubicBezTo>
                  <a:pt x="66" y="45"/>
                  <a:pt x="67" y="42"/>
                  <a:pt x="69" y="41"/>
                </a:cubicBezTo>
                <a:cubicBezTo>
                  <a:pt x="76" y="37"/>
                  <a:pt x="80" y="30"/>
                  <a:pt x="80" y="22"/>
                </a:cubicBezTo>
                <a:cubicBezTo>
                  <a:pt x="80" y="10"/>
                  <a:pt x="70" y="0"/>
                  <a:pt x="58" y="0"/>
                </a:cubicBezTo>
                <a:cubicBezTo>
                  <a:pt x="46" y="0"/>
                  <a:pt x="37" y="10"/>
                  <a:pt x="37" y="22"/>
                </a:cubicBezTo>
                <a:cubicBezTo>
                  <a:pt x="37" y="26"/>
                  <a:pt x="40" y="29"/>
                  <a:pt x="44" y="29"/>
                </a:cubicBezTo>
                <a:cubicBezTo>
                  <a:pt x="48" y="29"/>
                  <a:pt x="51" y="26"/>
                  <a:pt x="51" y="22"/>
                </a:cubicBezTo>
                <a:cubicBezTo>
                  <a:pt x="51" y="18"/>
                  <a:pt x="54" y="15"/>
                  <a:pt x="58" y="15"/>
                </a:cubicBezTo>
                <a:cubicBezTo>
                  <a:pt x="62" y="15"/>
                  <a:pt x="66" y="18"/>
                  <a:pt x="66" y="22"/>
                </a:cubicBezTo>
                <a:cubicBezTo>
                  <a:pt x="66" y="25"/>
                  <a:pt x="64" y="27"/>
                  <a:pt x="62" y="28"/>
                </a:cubicBezTo>
                <a:cubicBezTo>
                  <a:pt x="55" y="32"/>
                  <a:pt x="51" y="39"/>
                  <a:pt x="51" y="47"/>
                </a:cubicBezTo>
                <a:cubicBezTo>
                  <a:pt x="10" y="70"/>
                  <a:pt x="10" y="70"/>
                  <a:pt x="10" y="70"/>
                </a:cubicBezTo>
                <a:cubicBezTo>
                  <a:pt x="4" y="74"/>
                  <a:pt x="0" y="81"/>
                  <a:pt x="0" y="87"/>
                </a:cubicBezTo>
                <a:cubicBezTo>
                  <a:pt x="0" y="95"/>
                  <a:pt x="7" y="102"/>
                  <a:pt x="15" y="102"/>
                </a:cubicBezTo>
                <a:cubicBezTo>
                  <a:pt x="102" y="102"/>
                  <a:pt x="102" y="102"/>
                  <a:pt x="102" y="102"/>
                </a:cubicBezTo>
                <a:cubicBezTo>
                  <a:pt x="110" y="102"/>
                  <a:pt x="116" y="95"/>
                  <a:pt x="116" y="87"/>
                </a:cubicBezTo>
                <a:cubicBezTo>
                  <a:pt x="116" y="81"/>
                  <a:pt x="112" y="74"/>
                  <a:pt x="107" y="70"/>
                </a:cubicBezTo>
                <a:close/>
                <a:moveTo>
                  <a:pt x="15" y="87"/>
                </a:moveTo>
                <a:cubicBezTo>
                  <a:pt x="15" y="86"/>
                  <a:pt x="16" y="83"/>
                  <a:pt x="17" y="83"/>
                </a:cubicBezTo>
                <a:cubicBezTo>
                  <a:pt x="58" y="60"/>
                  <a:pt x="58" y="60"/>
                  <a:pt x="58" y="60"/>
                </a:cubicBezTo>
                <a:cubicBezTo>
                  <a:pt x="99" y="82"/>
                  <a:pt x="99" y="82"/>
                  <a:pt x="99" y="82"/>
                </a:cubicBezTo>
                <a:cubicBezTo>
                  <a:pt x="100" y="83"/>
                  <a:pt x="102" y="86"/>
                  <a:pt x="102" y="87"/>
                </a:cubicBezTo>
                <a:lnTo>
                  <a:pt x="15"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71" name="稻壳儿小白白(http://dwz.cn/Wu2UP)"/>
          <p:cNvSpPr>
            <a:spLocks noEditPoints="1"/>
          </p:cNvSpPr>
          <p:nvPr/>
        </p:nvSpPr>
        <p:spPr bwMode="auto">
          <a:xfrm>
            <a:off x="8153400" y="2101850"/>
            <a:ext cx="292100" cy="255588"/>
          </a:xfrm>
          <a:custGeom>
            <a:avLst/>
            <a:gdLst>
              <a:gd name="T0" fmla="*/ 2147483647 w 116"/>
              <a:gd name="T1" fmla="*/ 2147483647 h 101"/>
              <a:gd name="T2" fmla="*/ 2147483647 w 116"/>
              <a:gd name="T3" fmla="*/ 2147483647 h 101"/>
              <a:gd name="T4" fmla="*/ 2147483647 w 116"/>
              <a:gd name="T5" fmla="*/ 2147483647 h 101"/>
              <a:gd name="T6" fmla="*/ 2147483647 w 116"/>
              <a:gd name="T7" fmla="*/ 0 h 101"/>
              <a:gd name="T8" fmla="*/ 2147483647 w 116"/>
              <a:gd name="T9" fmla="*/ 2147483647 h 101"/>
              <a:gd name="T10" fmla="*/ 2147483647 w 116"/>
              <a:gd name="T11" fmla="*/ 2147483647 h 101"/>
              <a:gd name="T12" fmla="*/ 2147483647 w 116"/>
              <a:gd name="T13" fmla="*/ 2147483647 h 101"/>
              <a:gd name="T14" fmla="*/ 0 w 116"/>
              <a:gd name="T15" fmla="*/ 2147483647 h 101"/>
              <a:gd name="T16" fmla="*/ 2147483647 w 116"/>
              <a:gd name="T17" fmla="*/ 2147483647 h 101"/>
              <a:gd name="T18" fmla="*/ 2147483647 w 116"/>
              <a:gd name="T19" fmla="*/ 2147483647 h 101"/>
              <a:gd name="T20" fmla="*/ 2147483647 w 116"/>
              <a:gd name="T21" fmla="*/ 2147483647 h 101"/>
              <a:gd name="T22" fmla="*/ 2147483647 w 116"/>
              <a:gd name="T23" fmla="*/ 2147483647 h 101"/>
              <a:gd name="T24" fmla="*/ 2147483647 w 116"/>
              <a:gd name="T25" fmla="*/ 2147483647 h 101"/>
              <a:gd name="T26" fmla="*/ 2147483647 w 116"/>
              <a:gd name="T27" fmla="*/ 2147483647 h 101"/>
              <a:gd name="T28" fmla="*/ 2147483647 w 116"/>
              <a:gd name="T29" fmla="*/ 2147483647 h 101"/>
              <a:gd name="T30" fmla="*/ 2147483647 w 116"/>
              <a:gd name="T31" fmla="*/ 2147483647 h 101"/>
              <a:gd name="T32" fmla="*/ 2147483647 w 116"/>
              <a:gd name="T33" fmla="*/ 2147483647 h 101"/>
              <a:gd name="T34" fmla="*/ 2147483647 w 116"/>
              <a:gd name="T35" fmla="*/ 2147483647 h 101"/>
              <a:gd name="T36" fmla="*/ 2147483647 w 116"/>
              <a:gd name="T37" fmla="*/ 2147483647 h 101"/>
              <a:gd name="T38" fmla="*/ 2147483647 w 116"/>
              <a:gd name="T39" fmla="*/ 2147483647 h 101"/>
              <a:gd name="T40" fmla="*/ 2147483647 w 116"/>
              <a:gd name="T41" fmla="*/ 2147483647 h 101"/>
              <a:gd name="T42" fmla="*/ 2147483647 w 116"/>
              <a:gd name="T43" fmla="*/ 2147483647 h 101"/>
              <a:gd name="T44" fmla="*/ 2147483647 w 116"/>
              <a:gd name="T45" fmla="*/ 2147483647 h 101"/>
              <a:gd name="T46" fmla="*/ 2147483647 w 116"/>
              <a:gd name="T47" fmla="*/ 2147483647 h 101"/>
              <a:gd name="T48" fmla="*/ 2147483647 w 116"/>
              <a:gd name="T49" fmla="*/ 2147483647 h 101"/>
              <a:gd name="T50" fmla="*/ 2147483647 w 116"/>
              <a:gd name="T51" fmla="*/ 2147483647 h 101"/>
              <a:gd name="T52" fmla="*/ 2147483647 w 116"/>
              <a:gd name="T53" fmla="*/ 2147483647 h 101"/>
              <a:gd name="T54" fmla="*/ 2147483647 w 116"/>
              <a:gd name="T55" fmla="*/ 2147483647 h 101"/>
              <a:gd name="T56" fmla="*/ 2147483647 w 116"/>
              <a:gd name="T57" fmla="*/ 2147483647 h 101"/>
              <a:gd name="T58" fmla="*/ 2147483647 w 116"/>
              <a:gd name="T59" fmla="*/ 2147483647 h 101"/>
              <a:gd name="T60" fmla="*/ 2147483647 w 116"/>
              <a:gd name="T61" fmla="*/ 2147483647 h 101"/>
              <a:gd name="T62" fmla="*/ 2147483647 w 116"/>
              <a:gd name="T63" fmla="*/ 2147483647 h 101"/>
              <a:gd name="T64" fmla="*/ 2147483647 w 116"/>
              <a:gd name="T65" fmla="*/ 2147483647 h 101"/>
              <a:gd name="T66" fmla="*/ 2147483647 w 116"/>
              <a:gd name="T67" fmla="*/ 2147483647 h 101"/>
              <a:gd name="T68" fmla="*/ 2147483647 w 116"/>
              <a:gd name="T69" fmla="*/ 2147483647 h 101"/>
              <a:gd name="T70" fmla="*/ 2147483647 w 116"/>
              <a:gd name="T71" fmla="*/ 2147483647 h 101"/>
              <a:gd name="T72" fmla="*/ 2147483647 w 116"/>
              <a:gd name="T73" fmla="*/ 2147483647 h 101"/>
              <a:gd name="T74" fmla="*/ 2147483647 w 116"/>
              <a:gd name="T75" fmla="*/ 2147483647 h 101"/>
              <a:gd name="T76" fmla="*/ 2147483647 w 116"/>
              <a:gd name="T77" fmla="*/ 2147483647 h 1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6"/>
              <a:gd name="T118" fmla="*/ 0 h 101"/>
              <a:gd name="T119" fmla="*/ 116 w 116"/>
              <a:gd name="T120" fmla="*/ 101 h 1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6" h="101">
                <a:moveTo>
                  <a:pt x="87" y="69"/>
                </a:moveTo>
                <a:cubicBezTo>
                  <a:pt x="87" y="46"/>
                  <a:pt x="87" y="28"/>
                  <a:pt x="93" y="10"/>
                </a:cubicBezTo>
                <a:cubicBezTo>
                  <a:pt x="93" y="8"/>
                  <a:pt x="93" y="6"/>
                  <a:pt x="91" y="6"/>
                </a:cubicBezTo>
                <a:cubicBezTo>
                  <a:pt x="86" y="4"/>
                  <a:pt x="74" y="0"/>
                  <a:pt x="58" y="0"/>
                </a:cubicBezTo>
                <a:cubicBezTo>
                  <a:pt x="42" y="0"/>
                  <a:pt x="30" y="4"/>
                  <a:pt x="24" y="6"/>
                </a:cubicBezTo>
                <a:cubicBezTo>
                  <a:pt x="23" y="6"/>
                  <a:pt x="22" y="8"/>
                  <a:pt x="22" y="10"/>
                </a:cubicBezTo>
                <a:cubicBezTo>
                  <a:pt x="28" y="28"/>
                  <a:pt x="28" y="46"/>
                  <a:pt x="29" y="69"/>
                </a:cubicBezTo>
                <a:cubicBezTo>
                  <a:pt x="11" y="66"/>
                  <a:pt x="0" y="63"/>
                  <a:pt x="0" y="72"/>
                </a:cubicBezTo>
                <a:cubicBezTo>
                  <a:pt x="0" y="78"/>
                  <a:pt x="7" y="87"/>
                  <a:pt x="21" y="94"/>
                </a:cubicBezTo>
                <a:cubicBezTo>
                  <a:pt x="30" y="98"/>
                  <a:pt x="43" y="101"/>
                  <a:pt x="58" y="101"/>
                </a:cubicBezTo>
                <a:cubicBezTo>
                  <a:pt x="72" y="101"/>
                  <a:pt x="85" y="98"/>
                  <a:pt x="94" y="94"/>
                </a:cubicBezTo>
                <a:cubicBezTo>
                  <a:pt x="108" y="87"/>
                  <a:pt x="116" y="77"/>
                  <a:pt x="116" y="72"/>
                </a:cubicBezTo>
                <a:cubicBezTo>
                  <a:pt x="116" y="63"/>
                  <a:pt x="104" y="66"/>
                  <a:pt x="87" y="69"/>
                </a:cubicBezTo>
                <a:close/>
                <a:moveTo>
                  <a:pt x="43" y="13"/>
                </a:moveTo>
                <a:cubicBezTo>
                  <a:pt x="43" y="13"/>
                  <a:pt x="43" y="13"/>
                  <a:pt x="43" y="13"/>
                </a:cubicBezTo>
                <a:cubicBezTo>
                  <a:pt x="47" y="27"/>
                  <a:pt x="48" y="42"/>
                  <a:pt x="48" y="59"/>
                </a:cubicBezTo>
                <a:cubicBezTo>
                  <a:pt x="48" y="63"/>
                  <a:pt x="48" y="67"/>
                  <a:pt x="48" y="71"/>
                </a:cubicBezTo>
                <a:cubicBezTo>
                  <a:pt x="46" y="71"/>
                  <a:pt x="36" y="71"/>
                  <a:pt x="34" y="70"/>
                </a:cubicBezTo>
                <a:cubicBezTo>
                  <a:pt x="34" y="67"/>
                  <a:pt x="34" y="63"/>
                  <a:pt x="34" y="59"/>
                </a:cubicBezTo>
                <a:cubicBezTo>
                  <a:pt x="34" y="42"/>
                  <a:pt x="33" y="28"/>
                  <a:pt x="29" y="13"/>
                </a:cubicBezTo>
                <a:cubicBezTo>
                  <a:pt x="29" y="11"/>
                  <a:pt x="29" y="11"/>
                  <a:pt x="29" y="11"/>
                </a:cubicBezTo>
                <a:cubicBezTo>
                  <a:pt x="31" y="12"/>
                  <a:pt x="40" y="12"/>
                  <a:pt x="43" y="13"/>
                </a:cubicBezTo>
                <a:close/>
                <a:moveTo>
                  <a:pt x="110" y="76"/>
                </a:moveTo>
                <a:cubicBezTo>
                  <a:pt x="109" y="77"/>
                  <a:pt x="109" y="77"/>
                  <a:pt x="109" y="77"/>
                </a:cubicBezTo>
                <a:cubicBezTo>
                  <a:pt x="105" y="80"/>
                  <a:pt x="100" y="84"/>
                  <a:pt x="94" y="87"/>
                </a:cubicBezTo>
                <a:cubicBezTo>
                  <a:pt x="85" y="91"/>
                  <a:pt x="71" y="94"/>
                  <a:pt x="58" y="94"/>
                </a:cubicBezTo>
                <a:cubicBezTo>
                  <a:pt x="44" y="94"/>
                  <a:pt x="30" y="91"/>
                  <a:pt x="21" y="87"/>
                </a:cubicBezTo>
                <a:cubicBezTo>
                  <a:pt x="15" y="84"/>
                  <a:pt x="10" y="80"/>
                  <a:pt x="6" y="77"/>
                </a:cubicBezTo>
                <a:cubicBezTo>
                  <a:pt x="6" y="76"/>
                  <a:pt x="6" y="76"/>
                  <a:pt x="6" y="76"/>
                </a:cubicBezTo>
                <a:cubicBezTo>
                  <a:pt x="6" y="76"/>
                  <a:pt x="6" y="76"/>
                  <a:pt x="6" y="76"/>
                </a:cubicBezTo>
                <a:cubicBezTo>
                  <a:pt x="6" y="74"/>
                  <a:pt x="7" y="73"/>
                  <a:pt x="8" y="72"/>
                </a:cubicBezTo>
                <a:cubicBezTo>
                  <a:pt x="10" y="71"/>
                  <a:pt x="12" y="71"/>
                  <a:pt x="13" y="72"/>
                </a:cubicBezTo>
                <a:cubicBezTo>
                  <a:pt x="16" y="74"/>
                  <a:pt x="19" y="76"/>
                  <a:pt x="22" y="78"/>
                </a:cubicBezTo>
                <a:cubicBezTo>
                  <a:pt x="31" y="82"/>
                  <a:pt x="44" y="85"/>
                  <a:pt x="58" y="85"/>
                </a:cubicBezTo>
                <a:cubicBezTo>
                  <a:pt x="71" y="85"/>
                  <a:pt x="84" y="82"/>
                  <a:pt x="93" y="78"/>
                </a:cubicBezTo>
                <a:cubicBezTo>
                  <a:pt x="97" y="76"/>
                  <a:pt x="100" y="74"/>
                  <a:pt x="103" y="72"/>
                </a:cubicBezTo>
                <a:cubicBezTo>
                  <a:pt x="104" y="71"/>
                  <a:pt x="106" y="71"/>
                  <a:pt x="107" y="72"/>
                </a:cubicBezTo>
                <a:cubicBezTo>
                  <a:pt x="109" y="72"/>
                  <a:pt x="110" y="74"/>
                  <a:pt x="110" y="75"/>
                </a:cubicBezTo>
                <a:lnTo>
                  <a:pt x="110"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72" name="稻壳儿小白白(http://dwz.cn/Wu2UP)"/>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8753475" y="2103438"/>
            <a:ext cx="280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73" name="稻壳儿小白白(http://dwz.cn/Wu2UP)"/>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394450" y="2078038"/>
            <a:ext cx="2921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74" name="稻壳儿小白白(http://dwz.cn/Wu2UP)"/>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980238" y="2078038"/>
            <a:ext cx="2921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75" name="稻壳儿小白白(http://dwz.cn/Wu2UP)"/>
          <p:cNvPicPr>
            <a:picLocks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224463" y="2078038"/>
            <a:ext cx="2746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76" name="稻壳儿小白白(http://dwz.cn/Wu2UP)"/>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810250" y="2078038"/>
            <a:ext cx="2921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7" name="稻壳儿小白白(http://dwz.cn/Wu2UP)"/>
          <p:cNvSpPr>
            <a:spLocks/>
          </p:cNvSpPr>
          <p:nvPr/>
        </p:nvSpPr>
        <p:spPr bwMode="auto">
          <a:xfrm>
            <a:off x="6981825" y="3840163"/>
            <a:ext cx="292100" cy="292100"/>
          </a:xfrm>
          <a:custGeom>
            <a:avLst/>
            <a:gdLst>
              <a:gd name="T0" fmla="*/ 2147483647 w 116"/>
              <a:gd name="T1" fmla="*/ 2147483647 h 116"/>
              <a:gd name="T2" fmla="*/ 2147483647 w 116"/>
              <a:gd name="T3" fmla="*/ 2147483647 h 116"/>
              <a:gd name="T4" fmla="*/ 2147483647 w 116"/>
              <a:gd name="T5" fmla="*/ 2147483647 h 116"/>
              <a:gd name="T6" fmla="*/ 2147483647 w 116"/>
              <a:gd name="T7" fmla="*/ 2147483647 h 116"/>
              <a:gd name="T8" fmla="*/ 2147483647 w 116"/>
              <a:gd name="T9" fmla="*/ 0 h 116"/>
              <a:gd name="T10" fmla="*/ 2147483647 w 116"/>
              <a:gd name="T11" fmla="*/ 2147483647 h 116"/>
              <a:gd name="T12" fmla="*/ 2147483647 w 116"/>
              <a:gd name="T13" fmla="*/ 2147483647 h 116"/>
              <a:gd name="T14" fmla="*/ 2147483647 w 116"/>
              <a:gd name="T15" fmla="*/ 2147483647 h 116"/>
              <a:gd name="T16" fmla="*/ 0 w 116"/>
              <a:gd name="T17" fmla="*/ 2147483647 h 116"/>
              <a:gd name="T18" fmla="*/ 2147483647 w 116"/>
              <a:gd name="T19" fmla="*/ 2147483647 h 116"/>
              <a:gd name="T20" fmla="*/ 2147483647 w 116"/>
              <a:gd name="T21" fmla="*/ 2147483647 h 116"/>
              <a:gd name="T22" fmla="*/ 2147483647 w 116"/>
              <a:gd name="T23" fmla="*/ 2147483647 h 116"/>
              <a:gd name="T24" fmla="*/ 2147483647 w 116"/>
              <a:gd name="T25" fmla="*/ 2147483647 h 116"/>
              <a:gd name="T26" fmla="*/ 2147483647 w 116"/>
              <a:gd name="T27" fmla="*/ 2147483647 h 116"/>
              <a:gd name="T28" fmla="*/ 2147483647 w 116"/>
              <a:gd name="T29" fmla="*/ 2147483647 h 116"/>
              <a:gd name="T30" fmla="*/ 2147483647 w 116"/>
              <a:gd name="T31" fmla="*/ 2147483647 h 116"/>
              <a:gd name="T32" fmla="*/ 2147483647 w 116"/>
              <a:gd name="T33" fmla="*/ 2147483647 h 116"/>
              <a:gd name="T34" fmla="*/ 2147483647 w 116"/>
              <a:gd name="T35" fmla="*/ 2147483647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6"/>
              <a:gd name="T55" fmla="*/ 0 h 116"/>
              <a:gd name="T56" fmla="*/ 116 w 11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6" h="116">
                <a:moveTo>
                  <a:pt x="116" y="73"/>
                </a:moveTo>
                <a:cubicBezTo>
                  <a:pt x="102" y="70"/>
                  <a:pt x="79" y="78"/>
                  <a:pt x="64" y="89"/>
                </a:cubicBezTo>
                <a:cubicBezTo>
                  <a:pt x="90" y="64"/>
                  <a:pt x="107" y="55"/>
                  <a:pt x="111" y="24"/>
                </a:cubicBezTo>
                <a:cubicBezTo>
                  <a:pt x="87" y="34"/>
                  <a:pt x="73" y="56"/>
                  <a:pt x="64" y="76"/>
                </a:cubicBezTo>
                <a:cubicBezTo>
                  <a:pt x="72" y="48"/>
                  <a:pt x="69" y="19"/>
                  <a:pt x="58" y="0"/>
                </a:cubicBezTo>
                <a:cubicBezTo>
                  <a:pt x="48" y="19"/>
                  <a:pt x="44" y="47"/>
                  <a:pt x="51" y="75"/>
                </a:cubicBezTo>
                <a:cubicBezTo>
                  <a:pt x="43" y="55"/>
                  <a:pt x="28" y="34"/>
                  <a:pt x="5" y="24"/>
                </a:cubicBezTo>
                <a:cubicBezTo>
                  <a:pt x="9" y="55"/>
                  <a:pt x="26" y="64"/>
                  <a:pt x="52" y="89"/>
                </a:cubicBezTo>
                <a:cubicBezTo>
                  <a:pt x="37" y="78"/>
                  <a:pt x="14" y="70"/>
                  <a:pt x="0" y="73"/>
                </a:cubicBezTo>
                <a:cubicBezTo>
                  <a:pt x="6" y="86"/>
                  <a:pt x="26" y="91"/>
                  <a:pt x="48" y="93"/>
                </a:cubicBezTo>
                <a:cubicBezTo>
                  <a:pt x="32" y="97"/>
                  <a:pt x="21" y="97"/>
                  <a:pt x="10" y="104"/>
                </a:cubicBezTo>
                <a:cubicBezTo>
                  <a:pt x="27" y="110"/>
                  <a:pt x="43" y="106"/>
                  <a:pt x="54" y="94"/>
                </a:cubicBezTo>
                <a:cubicBezTo>
                  <a:pt x="51" y="116"/>
                  <a:pt x="51" y="116"/>
                  <a:pt x="51" y="116"/>
                </a:cubicBezTo>
                <a:cubicBezTo>
                  <a:pt x="65" y="116"/>
                  <a:pt x="65" y="116"/>
                  <a:pt x="65" y="116"/>
                </a:cubicBezTo>
                <a:cubicBezTo>
                  <a:pt x="62" y="94"/>
                  <a:pt x="62" y="94"/>
                  <a:pt x="62" y="94"/>
                </a:cubicBezTo>
                <a:cubicBezTo>
                  <a:pt x="73" y="106"/>
                  <a:pt x="89" y="110"/>
                  <a:pt x="106" y="104"/>
                </a:cubicBezTo>
                <a:cubicBezTo>
                  <a:pt x="95" y="97"/>
                  <a:pt x="84" y="97"/>
                  <a:pt x="68" y="93"/>
                </a:cubicBezTo>
                <a:cubicBezTo>
                  <a:pt x="90" y="91"/>
                  <a:pt x="110" y="86"/>
                  <a:pt x="116"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78" name="稻壳儿小白白(http://dwz.cn/Wu2UP)"/>
          <p:cNvPicPr>
            <a:picLocks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559675" y="3840163"/>
            <a:ext cx="2984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79" name="稻壳儿小白白(http://dwz.cn/Wu2UP)"/>
          <p:cNvPicPr>
            <a:picLocks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156575" y="3840163"/>
            <a:ext cx="2857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80" name="稻壳儿小白白(http://dwz.cn/Wu2UP)"/>
          <p:cNvPicPr>
            <a:picLocks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505200" y="3840163"/>
            <a:ext cx="25558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1" name="稻壳儿小白白(http://dwz.cn/Wu2UP)"/>
          <p:cNvSpPr>
            <a:spLocks/>
          </p:cNvSpPr>
          <p:nvPr/>
        </p:nvSpPr>
        <p:spPr bwMode="auto">
          <a:xfrm>
            <a:off x="6492875" y="5054600"/>
            <a:ext cx="168275" cy="246063"/>
          </a:xfrm>
          <a:custGeom>
            <a:avLst/>
            <a:gdLst>
              <a:gd name="T0" fmla="*/ 2147483647 w 106"/>
              <a:gd name="T1" fmla="*/ 2147483647 h 155"/>
              <a:gd name="T2" fmla="*/ 2147483647 w 106"/>
              <a:gd name="T3" fmla="*/ 2147483647 h 155"/>
              <a:gd name="T4" fmla="*/ 2147483647 w 106"/>
              <a:gd name="T5" fmla="*/ 0 h 155"/>
              <a:gd name="T6" fmla="*/ 0 w 106"/>
              <a:gd name="T7" fmla="*/ 2147483647 h 155"/>
              <a:gd name="T8" fmla="*/ 2147483647 w 106"/>
              <a:gd name="T9" fmla="*/ 2147483647 h 155"/>
              <a:gd name="T10" fmla="*/ 0 w 106"/>
              <a:gd name="T11" fmla="*/ 2147483647 h 155"/>
              <a:gd name="T12" fmla="*/ 2147483647 w 106"/>
              <a:gd name="T13" fmla="*/ 2147483647 h 155"/>
              <a:gd name="T14" fmla="*/ 0 60000 65536"/>
              <a:gd name="T15" fmla="*/ 0 60000 65536"/>
              <a:gd name="T16" fmla="*/ 0 60000 65536"/>
              <a:gd name="T17" fmla="*/ 0 60000 65536"/>
              <a:gd name="T18" fmla="*/ 0 60000 65536"/>
              <a:gd name="T19" fmla="*/ 0 60000 65536"/>
              <a:gd name="T20" fmla="*/ 0 60000 65536"/>
              <a:gd name="T21" fmla="*/ 0 w 106"/>
              <a:gd name="T22" fmla="*/ 0 h 155"/>
              <a:gd name="T23" fmla="*/ 106 w 106"/>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155">
                <a:moveTo>
                  <a:pt x="16" y="155"/>
                </a:moveTo>
                <a:lnTo>
                  <a:pt x="106" y="77"/>
                </a:lnTo>
                <a:lnTo>
                  <a:pt x="16" y="0"/>
                </a:lnTo>
                <a:lnTo>
                  <a:pt x="0" y="17"/>
                </a:lnTo>
                <a:lnTo>
                  <a:pt x="71" y="77"/>
                </a:lnTo>
                <a:lnTo>
                  <a:pt x="0" y="138"/>
                </a:lnTo>
                <a:lnTo>
                  <a:pt x="16" y="1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82" name="稻壳儿小白白(http://dwz.cn/Wu2UP)"/>
          <p:cNvSpPr>
            <a:spLocks/>
          </p:cNvSpPr>
          <p:nvPr/>
        </p:nvSpPr>
        <p:spPr bwMode="auto">
          <a:xfrm>
            <a:off x="5854700" y="5054600"/>
            <a:ext cx="168275" cy="246063"/>
          </a:xfrm>
          <a:custGeom>
            <a:avLst/>
            <a:gdLst>
              <a:gd name="T0" fmla="*/ 2147483647 w 106"/>
              <a:gd name="T1" fmla="*/ 2147483647 h 155"/>
              <a:gd name="T2" fmla="*/ 2147483647 w 106"/>
              <a:gd name="T3" fmla="*/ 2147483647 h 155"/>
              <a:gd name="T4" fmla="*/ 2147483647 w 106"/>
              <a:gd name="T5" fmla="*/ 2147483647 h 155"/>
              <a:gd name="T6" fmla="*/ 2147483647 w 106"/>
              <a:gd name="T7" fmla="*/ 2147483647 h 155"/>
              <a:gd name="T8" fmla="*/ 2147483647 w 106"/>
              <a:gd name="T9" fmla="*/ 0 h 155"/>
              <a:gd name="T10" fmla="*/ 0 w 106"/>
              <a:gd name="T11" fmla="*/ 2147483647 h 155"/>
              <a:gd name="T12" fmla="*/ 2147483647 w 106"/>
              <a:gd name="T13" fmla="*/ 2147483647 h 155"/>
              <a:gd name="T14" fmla="*/ 0 60000 65536"/>
              <a:gd name="T15" fmla="*/ 0 60000 65536"/>
              <a:gd name="T16" fmla="*/ 0 60000 65536"/>
              <a:gd name="T17" fmla="*/ 0 60000 65536"/>
              <a:gd name="T18" fmla="*/ 0 60000 65536"/>
              <a:gd name="T19" fmla="*/ 0 60000 65536"/>
              <a:gd name="T20" fmla="*/ 0 60000 65536"/>
              <a:gd name="T21" fmla="*/ 0 w 106"/>
              <a:gd name="T22" fmla="*/ 0 h 155"/>
              <a:gd name="T23" fmla="*/ 106 w 106"/>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155">
                <a:moveTo>
                  <a:pt x="90" y="155"/>
                </a:moveTo>
                <a:lnTo>
                  <a:pt x="106" y="138"/>
                </a:lnTo>
                <a:lnTo>
                  <a:pt x="36" y="77"/>
                </a:lnTo>
                <a:lnTo>
                  <a:pt x="106" y="17"/>
                </a:lnTo>
                <a:lnTo>
                  <a:pt x="90" y="0"/>
                </a:lnTo>
                <a:lnTo>
                  <a:pt x="0" y="77"/>
                </a:lnTo>
                <a:lnTo>
                  <a:pt x="90" y="1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83" name="稻壳儿小白白(http://dwz.cn/Wu2UP)"/>
          <p:cNvSpPr>
            <a:spLocks/>
          </p:cNvSpPr>
          <p:nvPr/>
        </p:nvSpPr>
        <p:spPr bwMode="auto">
          <a:xfrm>
            <a:off x="5246688" y="5086350"/>
            <a:ext cx="247650" cy="166688"/>
          </a:xfrm>
          <a:custGeom>
            <a:avLst/>
            <a:gdLst>
              <a:gd name="T0" fmla="*/ 2147483647 w 156"/>
              <a:gd name="T1" fmla="*/ 2147483647 h 105"/>
              <a:gd name="T2" fmla="*/ 2147483647 w 156"/>
              <a:gd name="T3" fmla="*/ 2147483647 h 105"/>
              <a:gd name="T4" fmla="*/ 2147483647 w 156"/>
              <a:gd name="T5" fmla="*/ 2147483647 h 105"/>
              <a:gd name="T6" fmla="*/ 2147483647 w 156"/>
              <a:gd name="T7" fmla="*/ 2147483647 h 105"/>
              <a:gd name="T8" fmla="*/ 2147483647 w 156"/>
              <a:gd name="T9" fmla="*/ 0 h 105"/>
              <a:gd name="T10" fmla="*/ 0 w 156"/>
              <a:gd name="T11" fmla="*/ 2147483647 h 105"/>
              <a:gd name="T12" fmla="*/ 2147483647 w 156"/>
              <a:gd name="T13" fmla="*/ 2147483647 h 105"/>
              <a:gd name="T14" fmla="*/ 0 60000 65536"/>
              <a:gd name="T15" fmla="*/ 0 60000 65536"/>
              <a:gd name="T16" fmla="*/ 0 60000 65536"/>
              <a:gd name="T17" fmla="*/ 0 60000 65536"/>
              <a:gd name="T18" fmla="*/ 0 60000 65536"/>
              <a:gd name="T19" fmla="*/ 0 60000 65536"/>
              <a:gd name="T20" fmla="*/ 0 60000 65536"/>
              <a:gd name="T21" fmla="*/ 0 w 156"/>
              <a:gd name="T22" fmla="*/ 0 h 105"/>
              <a:gd name="T23" fmla="*/ 156 w 156"/>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105">
                <a:moveTo>
                  <a:pt x="18" y="105"/>
                </a:moveTo>
                <a:lnTo>
                  <a:pt x="78" y="35"/>
                </a:lnTo>
                <a:lnTo>
                  <a:pt x="138" y="105"/>
                </a:lnTo>
                <a:lnTo>
                  <a:pt x="156" y="91"/>
                </a:lnTo>
                <a:lnTo>
                  <a:pt x="78" y="0"/>
                </a:lnTo>
                <a:lnTo>
                  <a:pt x="0" y="91"/>
                </a:lnTo>
                <a:lnTo>
                  <a:pt x="18" y="1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7984" name="稻壳儿小白白(http://dwz.cn/Wu2UP)"/>
          <p:cNvSpPr>
            <a:spLocks/>
          </p:cNvSpPr>
          <p:nvPr/>
        </p:nvSpPr>
        <p:spPr bwMode="auto">
          <a:xfrm>
            <a:off x="4662488" y="5102225"/>
            <a:ext cx="246062" cy="168275"/>
          </a:xfrm>
          <a:custGeom>
            <a:avLst/>
            <a:gdLst>
              <a:gd name="T0" fmla="*/ 2147483647 w 155"/>
              <a:gd name="T1" fmla="*/ 2147483647 h 106"/>
              <a:gd name="T2" fmla="*/ 2147483647 w 155"/>
              <a:gd name="T3" fmla="*/ 2147483647 h 106"/>
              <a:gd name="T4" fmla="*/ 2147483647 w 155"/>
              <a:gd name="T5" fmla="*/ 0 h 106"/>
              <a:gd name="T6" fmla="*/ 2147483647 w 155"/>
              <a:gd name="T7" fmla="*/ 2147483647 h 106"/>
              <a:gd name="T8" fmla="*/ 2147483647 w 155"/>
              <a:gd name="T9" fmla="*/ 0 h 106"/>
              <a:gd name="T10" fmla="*/ 0 w 155"/>
              <a:gd name="T11" fmla="*/ 2147483647 h 106"/>
              <a:gd name="T12" fmla="*/ 2147483647 w 155"/>
              <a:gd name="T13" fmla="*/ 2147483647 h 106"/>
              <a:gd name="T14" fmla="*/ 0 60000 65536"/>
              <a:gd name="T15" fmla="*/ 0 60000 65536"/>
              <a:gd name="T16" fmla="*/ 0 60000 65536"/>
              <a:gd name="T17" fmla="*/ 0 60000 65536"/>
              <a:gd name="T18" fmla="*/ 0 60000 65536"/>
              <a:gd name="T19" fmla="*/ 0 60000 65536"/>
              <a:gd name="T20" fmla="*/ 0 60000 65536"/>
              <a:gd name="T21" fmla="*/ 0 w 155"/>
              <a:gd name="T22" fmla="*/ 0 h 106"/>
              <a:gd name="T23" fmla="*/ 155 w 155"/>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 h="106">
                <a:moveTo>
                  <a:pt x="78" y="106"/>
                </a:moveTo>
                <a:lnTo>
                  <a:pt x="155" y="14"/>
                </a:lnTo>
                <a:lnTo>
                  <a:pt x="138" y="0"/>
                </a:lnTo>
                <a:lnTo>
                  <a:pt x="78" y="70"/>
                </a:lnTo>
                <a:lnTo>
                  <a:pt x="17" y="0"/>
                </a:lnTo>
                <a:lnTo>
                  <a:pt x="0" y="14"/>
                </a:lnTo>
                <a:lnTo>
                  <a:pt x="78"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37985" name="稻壳儿小白白(http://dwz.cn/Wu2UP)"/>
          <p:cNvPicPr>
            <a:picLocks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8742363" y="5029200"/>
            <a:ext cx="24923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86" name="稻壳儿小白白(http://dwz.cn/Wu2UP)"/>
          <p:cNvPicPr>
            <a:picLocks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8156575" y="5029200"/>
            <a:ext cx="24923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87" name="稻壳儿小白白(http://dwz.cn/Wu2UP)"/>
          <p:cNvPicPr>
            <a:picLocks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564438" y="5029200"/>
            <a:ext cx="2571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88" name="稻壳儿小白白(http://dwz.cn/Wu2UP)"/>
          <p:cNvPicPr>
            <a:picLocks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6980238" y="5029200"/>
            <a:ext cx="26193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89" name="稻壳儿小白白(http://dwz.cn/Wu2UP)"/>
          <p:cNvPicPr>
            <a:picLocks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065588" y="5010150"/>
            <a:ext cx="2984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90" name="稻壳儿小白白(http://dwz.cn/Wu2UP)"/>
          <p:cNvPicPr>
            <a:picLocks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481388" y="5010150"/>
            <a:ext cx="2921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91" name="稻壳儿小白白(http://dwz.cn/Wu2UP)"/>
          <p:cNvPicPr>
            <a:picLocks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9320213" y="5048250"/>
            <a:ext cx="26193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92" name="稻壳儿小白白(http://dwz.cn/Wu2UP)"/>
          <p:cNvPicPr>
            <a:picLocks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886950" y="5048250"/>
            <a:ext cx="2635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93" name="稻壳儿小白白(http://dwz.cn/Wu2UP)"/>
          <p:cNvPicPr>
            <a:picLocks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0479088" y="5048250"/>
            <a:ext cx="25558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94" name="稻壳儿小白白(http://dwz.cn/Wu2UP)"/>
          <p:cNvPicPr>
            <a:picLocks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1082338" y="5048250"/>
            <a:ext cx="25558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5" name="稻壳儿小白白(http://dwz.cn/Wu2UP)"/>
          <p:cNvSpPr txBox="1">
            <a:spLocks noChangeArrowheads="1"/>
          </p:cNvSpPr>
          <p:nvPr/>
        </p:nvSpPr>
        <p:spPr bwMode="auto">
          <a:xfrm>
            <a:off x="341313" y="304800"/>
            <a:ext cx="15398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9600" b="1">
                <a:solidFill>
                  <a:schemeClr val="bg1"/>
                </a:solidFill>
                <a:sym typeface="Arial" panose="020B0604020202020204" pitchFamily="34" charset="0"/>
              </a:rPr>
              <a:t>赠送图标</a:t>
            </a:r>
          </a:p>
        </p:txBody>
      </p:sp>
    </p:spTree>
    <p:extLst>
      <p:ext uri="{BB962C8B-B14F-4D97-AF65-F5344CB8AC3E}">
        <p14:creationId xmlns:p14="http://schemas.microsoft.com/office/powerpoint/2010/main" val="546237968"/>
      </p:ext>
    </p:extLst>
  </p:cSld>
  <p:clrMapOvr>
    <a:masterClrMapping/>
  </p:clrMapOvr>
</p:sld>
</file>

<file path=ppt/theme/theme1.xml><?xml version="1.0" encoding="utf-8"?>
<a:theme xmlns:a="http://schemas.openxmlformats.org/drawingml/2006/main" name="清风素材 https://12sc.taobao.com">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清风素材1 https://12sc.taobao.com">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清风素材1 https://12sc.taobao.com">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0a7540f6df7332b8d6122201a58b2d60d1dc36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4002</TotalTime>
  <Words>7736</Words>
  <Application>Microsoft Office PowerPoint</Application>
  <PresentationFormat>宽屏</PresentationFormat>
  <Paragraphs>934</Paragraphs>
  <Slides>95</Slides>
  <Notes>78</Notes>
  <HiddenSlides>59</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95</vt:i4>
      </vt:variant>
    </vt:vector>
  </HeadingPairs>
  <TitlesOfParts>
    <vt:vector size="108" baseType="lpstr">
      <vt:lpstr>等线</vt:lpstr>
      <vt:lpstr>等线 Light</vt:lpstr>
      <vt:lpstr>宋体</vt:lpstr>
      <vt:lpstr>微软雅黑</vt:lpstr>
      <vt:lpstr>新宋体</vt:lpstr>
      <vt:lpstr>Arial</vt:lpstr>
      <vt:lpstr>Impact</vt:lpstr>
      <vt:lpstr>Times New Roman</vt:lpstr>
      <vt:lpstr>清风素材 https://12sc.taobao.com</vt:lpstr>
      <vt:lpstr>清风素材1 https://12sc.taobao.com</vt:lpstr>
      <vt:lpstr>1_清风素材1 https://12sc.taobao.com</vt:lpstr>
      <vt:lpstr>a0a7540f6df7332b8d6122201a58b2d60d1dc36b</vt:lpstr>
      <vt:lpstr>Microsoft Excel 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 love The girl</dc:creator>
  <cp:lastModifiedBy>I love The girl</cp:lastModifiedBy>
  <cp:revision>70</cp:revision>
  <dcterms:created xsi:type="dcterms:W3CDTF">2019-01-02T14:11:30Z</dcterms:created>
  <dcterms:modified xsi:type="dcterms:W3CDTF">2019-11-11T23:59:35Z</dcterms:modified>
</cp:coreProperties>
</file>